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68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11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92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4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9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5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24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1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52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22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B8F8-4986-4F4C-AC4C-6528224A5682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9130-C132-4D68-92A8-CBB7681DB5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9"/>
          <a:stretch/>
        </p:blipFill>
        <p:spPr>
          <a:xfrm>
            <a:off x="3305298" y="0"/>
            <a:ext cx="6015361" cy="6733309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44634" y="5502090"/>
            <a:ext cx="9144000" cy="958087"/>
          </a:xfrm>
        </p:spPr>
        <p:txBody>
          <a:bodyPr/>
          <a:lstStyle/>
          <a:p>
            <a:r>
              <a:rPr lang="tr-TR" b="1" dirty="0"/>
              <a:t>Öğretmen Yetiştirme ve Eğitimi Genel Müdürlüğü</a:t>
            </a:r>
          </a:p>
          <a:p>
            <a:r>
              <a:rPr lang="tr-TR" dirty="0" smtClean="0"/>
              <a:t>M.E.B.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041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34844" b="17748"/>
          <a:stretch/>
        </p:blipFill>
        <p:spPr>
          <a:xfrm>
            <a:off x="249382" y="201880"/>
            <a:ext cx="8680862" cy="64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9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" r="8168" b="51410"/>
          <a:stretch/>
        </p:blipFill>
        <p:spPr>
          <a:xfrm>
            <a:off x="267641" y="225630"/>
            <a:ext cx="9078240" cy="64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9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4" r="9401"/>
          <a:stretch/>
        </p:blipFill>
        <p:spPr>
          <a:xfrm>
            <a:off x="184513" y="1021277"/>
            <a:ext cx="11733198" cy="384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0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16796" b="41991"/>
          <a:stretch/>
        </p:blipFill>
        <p:spPr>
          <a:xfrm>
            <a:off x="629390" y="273133"/>
            <a:ext cx="10058401" cy="64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58528" b="7706"/>
          <a:stretch/>
        </p:blipFill>
        <p:spPr>
          <a:xfrm>
            <a:off x="427511" y="368134"/>
            <a:ext cx="11193063" cy="5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5" r="8168" b="20000"/>
          <a:stretch/>
        </p:blipFill>
        <p:spPr>
          <a:xfrm>
            <a:off x="397464" y="755070"/>
            <a:ext cx="10521810" cy="51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2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r="8415" b="51515"/>
          <a:stretch/>
        </p:blipFill>
        <p:spPr>
          <a:xfrm>
            <a:off x="350768" y="193689"/>
            <a:ext cx="8935736" cy="63792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6" t="1" r="24947" b="96138"/>
          <a:stretch/>
        </p:blipFill>
        <p:spPr>
          <a:xfrm>
            <a:off x="1199416" y="6222671"/>
            <a:ext cx="2470069" cy="3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4" r="9401" b="21905"/>
          <a:stretch/>
        </p:blipFill>
        <p:spPr>
          <a:xfrm>
            <a:off x="433894" y="926276"/>
            <a:ext cx="10506171" cy="52607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6" t="1" r="24947" b="96138"/>
          <a:stretch/>
        </p:blipFill>
        <p:spPr>
          <a:xfrm>
            <a:off x="4762010" y="926276"/>
            <a:ext cx="2671943" cy="3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17663" b="31948"/>
          <a:stretch/>
        </p:blipFill>
        <p:spPr>
          <a:xfrm>
            <a:off x="653141" y="368133"/>
            <a:ext cx="8158349" cy="63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67706"/>
          <a:stretch/>
        </p:blipFill>
        <p:spPr>
          <a:xfrm>
            <a:off x="237506" y="380008"/>
            <a:ext cx="11150930" cy="56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9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b="47532"/>
          <a:stretch/>
        </p:blipFill>
        <p:spPr>
          <a:xfrm>
            <a:off x="688768" y="190005"/>
            <a:ext cx="8562110" cy="65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8168" b="45802"/>
          <a:stretch/>
        </p:blipFill>
        <p:spPr>
          <a:xfrm>
            <a:off x="766404" y="0"/>
            <a:ext cx="8389471" cy="67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7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3" r="9401" b="15498"/>
          <a:stretch/>
        </p:blipFill>
        <p:spPr>
          <a:xfrm>
            <a:off x="220137" y="510638"/>
            <a:ext cx="11511235" cy="54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37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2598" b="32814"/>
          <a:stretch/>
        </p:blipFill>
        <p:spPr>
          <a:xfrm>
            <a:off x="736269" y="130631"/>
            <a:ext cx="6816437" cy="66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40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0249" y="540472"/>
            <a:ext cx="9144000" cy="1300203"/>
          </a:xfrm>
        </p:spPr>
        <p:txBody>
          <a:bodyPr/>
          <a:lstStyle/>
          <a:p>
            <a:r>
              <a:rPr lang="tr-TR" dirty="0" smtClean="0">
                <a:latin typeface="Algerian" panose="04020705040A02060702" pitchFamily="82" charset="0"/>
              </a:rPr>
              <a:t>VİZE ÖDEVİ: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89610" y="2331378"/>
            <a:ext cx="9947563" cy="2798762"/>
          </a:xfrm>
        </p:spPr>
        <p:txBody>
          <a:bodyPr>
            <a:normAutofit lnSpcReduction="10000"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HAYALİ BİR OKUL ÖNCESİ EĞİTİM KURUMU İÇİN </a:t>
            </a:r>
          </a:p>
          <a:p>
            <a:r>
              <a:rPr lang="tr-TR" sz="3600" b="1" dirty="0" smtClean="0">
                <a:solidFill>
                  <a:srgbClr val="7030A0"/>
                </a:solidFill>
              </a:rPr>
              <a:t>WEB SİTESİ </a:t>
            </a:r>
            <a:r>
              <a:rPr lang="tr-TR" sz="3600" b="1" dirty="0" smtClean="0">
                <a:solidFill>
                  <a:srgbClr val="00B050"/>
                </a:solidFill>
              </a:rPr>
              <a:t>HAZIRLAMA</a:t>
            </a:r>
          </a:p>
          <a:p>
            <a:r>
              <a:rPr lang="tr-TR" sz="3600" b="1" dirty="0" smtClean="0">
                <a:solidFill>
                  <a:srgbClr val="00B050"/>
                </a:solidFill>
              </a:rPr>
              <a:t>POWERPOİNT SUNUSU ŞEKLİNDE</a:t>
            </a:r>
          </a:p>
          <a:p>
            <a:r>
              <a:rPr lang="tr-TR" sz="3600" b="1" dirty="0" smtClean="0">
                <a:solidFill>
                  <a:srgbClr val="00B050"/>
                </a:solidFill>
              </a:rPr>
              <a:t> E-POSTA ATILACAK</a:t>
            </a:r>
          </a:p>
          <a:p>
            <a:r>
              <a:rPr lang="tr-TR" sz="3600" i="1" dirty="0" smtClean="0">
                <a:solidFill>
                  <a:srgbClr val="00B050"/>
                </a:solidFill>
              </a:rPr>
              <a:t>BU ÖDEV </a:t>
            </a:r>
            <a:r>
              <a:rPr lang="tr-TR" sz="3600" i="1" u="sng" dirty="0" smtClean="0">
                <a:solidFill>
                  <a:srgbClr val="00B050"/>
                </a:solidFill>
              </a:rPr>
              <a:t>BİREYSEL OLARAK </a:t>
            </a:r>
            <a:r>
              <a:rPr lang="tr-TR" sz="3600" i="1" dirty="0" smtClean="0">
                <a:solidFill>
                  <a:srgbClr val="00B050"/>
                </a:solidFill>
              </a:rPr>
              <a:t>HAZIRLANACAKTIR.</a:t>
            </a:r>
            <a:endParaRPr lang="tr-TR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5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52294" b="5801"/>
          <a:stretch/>
        </p:blipFill>
        <p:spPr>
          <a:xfrm>
            <a:off x="213753" y="225632"/>
            <a:ext cx="9714017" cy="64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4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3" r="8661" b="50649"/>
          <a:stretch/>
        </p:blipFill>
        <p:spPr>
          <a:xfrm>
            <a:off x="232013" y="486888"/>
            <a:ext cx="11536434" cy="58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0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16451" b="38528"/>
          <a:stretch/>
        </p:blipFill>
        <p:spPr>
          <a:xfrm>
            <a:off x="285006" y="178130"/>
            <a:ext cx="8965871" cy="63843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0" t="89980" r="27307" b="4935"/>
          <a:stretch/>
        </p:blipFill>
        <p:spPr>
          <a:xfrm>
            <a:off x="3811980" y="5970730"/>
            <a:ext cx="2624446" cy="5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8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4" b="73679"/>
          <a:stretch/>
        </p:blipFill>
        <p:spPr>
          <a:xfrm>
            <a:off x="773537" y="356253"/>
            <a:ext cx="8653456" cy="12587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56797" b="4935"/>
          <a:stretch/>
        </p:blipFill>
        <p:spPr>
          <a:xfrm>
            <a:off x="790154" y="1615046"/>
            <a:ext cx="8389472" cy="50778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0" t="89980" r="27307" b="4935"/>
          <a:stretch/>
        </p:blipFill>
        <p:spPr>
          <a:xfrm>
            <a:off x="6734504" y="1626919"/>
            <a:ext cx="2291938" cy="59178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0" t="89980" r="27307" b="4935"/>
          <a:stretch/>
        </p:blipFill>
        <p:spPr>
          <a:xfrm>
            <a:off x="1719943" y="1615046"/>
            <a:ext cx="2291938" cy="5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" r="8415" b="43392"/>
          <a:stretch/>
        </p:blipFill>
        <p:spPr>
          <a:xfrm>
            <a:off x="255764" y="82289"/>
            <a:ext cx="8258844" cy="67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2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3" r="9401" b="10063"/>
          <a:stretch/>
        </p:blipFill>
        <p:spPr>
          <a:xfrm>
            <a:off x="125136" y="261256"/>
            <a:ext cx="11705166" cy="60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1"/>
          <a:stretch/>
        </p:blipFill>
        <p:spPr>
          <a:xfrm>
            <a:off x="172637" y="237505"/>
            <a:ext cx="11424133" cy="56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Application>Microsoft Office PowerPoint</Application>
  <PresentationFormat>Geniş ekran</PresentationFormat>
  <Paragraphs>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VİZE ÖDEVİ: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Bd2_bb3</dc:creator>
  <cp:lastModifiedBy>Bd2_bb3</cp:lastModifiedBy>
  <cp:revision>19</cp:revision>
  <dcterms:created xsi:type="dcterms:W3CDTF">2017-10-23T07:14:10Z</dcterms:created>
  <dcterms:modified xsi:type="dcterms:W3CDTF">2017-10-23T09:12:58Z</dcterms:modified>
</cp:coreProperties>
</file>