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27728-4158-4058-A5A6-3CAA784C54AD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D8F3-CFF9-46EB-9881-FE96082A12D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Sektör analizi ve örnek çalışma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1. YASAL AÇIDAN SINIFLANDIRMA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Belediyeye Bağlı Restoranlar  </a:t>
            </a:r>
          </a:p>
          <a:p>
            <a:pPr algn="just"/>
            <a:r>
              <a:rPr lang="tr-TR" sz="3200" dirty="0">
                <a:latin typeface="+mn-lt"/>
              </a:rPr>
              <a:t>Kültür ve Turizm Bakanlığı’na Bağlı Restoranlar </a:t>
            </a: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Birinci Sınıf Restoranlar  </a:t>
            </a: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İkinci Sınıf Restoranlar </a:t>
            </a:r>
          </a:p>
        </p:txBody>
      </p:sp>
    </p:spTree>
    <p:extLst>
      <p:ext uri="{BB962C8B-B14F-4D97-AF65-F5344CB8AC3E}">
        <p14:creationId xmlns:p14="http://schemas.microsoft.com/office/powerpoint/2010/main" xmlns="" val="289595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2. YAPILANMALARINA GÖRE RESTORANLAR </a:t>
            </a:r>
            <a:br>
              <a:rPr lang="tr-TR" sz="3200" dirty="0">
                <a:latin typeface="+mn-lt"/>
              </a:rPr>
            </a:br>
            <a:r>
              <a:rPr lang="tr-TR" sz="3200" dirty="0">
                <a:latin typeface="+mn-lt"/>
              </a:rPr>
              <a:t>(BULUNDUĞU YERE GÖRE YAPILANAN YİYECEK-İÇECEK İŞLETMELERİ)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551" y="2504662"/>
            <a:ext cx="7200897" cy="3710609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Otel Restoranları  </a:t>
            </a:r>
          </a:p>
          <a:p>
            <a:pPr algn="just"/>
            <a:r>
              <a:rPr lang="tr-TR" sz="3200" dirty="0">
                <a:latin typeface="+mn-lt"/>
              </a:rPr>
              <a:t> Bağımsız Restoranlar </a:t>
            </a:r>
          </a:p>
          <a:p>
            <a:pPr algn="just"/>
            <a:r>
              <a:rPr lang="tr-TR" sz="3200" dirty="0">
                <a:latin typeface="+mn-lt"/>
              </a:rPr>
              <a:t> Kurum Restoranları (Üniversite ve Hastane)  </a:t>
            </a:r>
          </a:p>
          <a:p>
            <a:pPr algn="just"/>
            <a:r>
              <a:rPr lang="tr-TR" sz="3200" dirty="0">
                <a:latin typeface="+mn-lt"/>
              </a:rPr>
              <a:t>Hava Alanları, İstasyon ve Otogar Restoranları  </a:t>
            </a:r>
          </a:p>
        </p:txBody>
      </p:sp>
    </p:spTree>
    <p:extLst>
      <p:ext uri="{BB962C8B-B14F-4D97-AF65-F5344CB8AC3E}">
        <p14:creationId xmlns:p14="http://schemas.microsoft.com/office/powerpoint/2010/main" xmlns="" val="4110932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 sz="320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Ulaşım Araçları Restoranları (Gemi ve Tren) 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Üyelerine Hizmet Sunan Restoranlar (Kulüp ve Dernek Restoranları gibi)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Endüstriyel İşletmelerde Hizmet Veren Restoranlar 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Alışveriş Merkezlerinde Hizmet Veren Restoranlar (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Halls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,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Courts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)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217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3. SERVİS ŞEKİLLERİNE GÖRE RESTORANLAR (SUNDUĞU HİZMET ÇEŞİDİNE GÖRE RESTORANLAR)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551" y="2556932"/>
            <a:ext cx="7200897" cy="357091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Alakart Restoranlar  </a:t>
            </a:r>
          </a:p>
          <a:p>
            <a:pPr algn="just"/>
            <a:r>
              <a:rPr lang="tr-TR" sz="3200" dirty="0">
                <a:latin typeface="+mn-lt"/>
              </a:rPr>
              <a:t>Tabldot Restoranlar  </a:t>
            </a:r>
          </a:p>
          <a:p>
            <a:pPr algn="just"/>
            <a:r>
              <a:rPr lang="tr-TR" sz="3200" dirty="0">
                <a:latin typeface="+mn-lt"/>
              </a:rPr>
              <a:t>Self-Servis Restoranlar (Açık Büfe Restoranlar ve Kafeteryalar)  </a:t>
            </a:r>
          </a:p>
          <a:p>
            <a:pPr algn="just"/>
            <a:r>
              <a:rPr lang="tr-TR" sz="3200" dirty="0">
                <a:latin typeface="+mn-lt"/>
              </a:rPr>
              <a:t>Hızlı Servis Sunan Restoranlar (</a:t>
            </a:r>
            <a:r>
              <a:rPr lang="tr-TR" sz="3200" dirty="0" err="1">
                <a:latin typeface="+mn-lt"/>
              </a:rPr>
              <a:t>Fast-Food</a:t>
            </a:r>
            <a:r>
              <a:rPr lang="tr-TR" sz="3200" dirty="0">
                <a:latin typeface="+mn-lt"/>
              </a:rPr>
              <a:t> Restoranları)  </a:t>
            </a:r>
          </a:p>
          <a:p>
            <a:pPr algn="just"/>
            <a:r>
              <a:rPr lang="tr-TR" sz="3200" dirty="0">
                <a:latin typeface="+mn-lt"/>
              </a:rPr>
              <a:t>Paket Servis Hizmeti Sunan Restoranlar </a:t>
            </a:r>
          </a:p>
        </p:txBody>
      </p:sp>
    </p:spTree>
    <p:extLst>
      <p:ext uri="{BB962C8B-B14F-4D97-AF65-F5344CB8AC3E}">
        <p14:creationId xmlns:p14="http://schemas.microsoft.com/office/powerpoint/2010/main" xmlns="" val="351014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4. BÜYÜKLÜKLERİNE GÖRE RESTORANLAR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 Küçük Restoranlar (0-50 Kuver Sayısı) </a:t>
            </a:r>
          </a:p>
          <a:p>
            <a:pPr algn="just"/>
            <a:r>
              <a:rPr lang="tr-TR" sz="3200" dirty="0">
                <a:latin typeface="+mn-lt"/>
              </a:rPr>
              <a:t> Orta Büyüklükte Restoranlar (50-100 Kuver Sayısı)  </a:t>
            </a:r>
          </a:p>
          <a:p>
            <a:pPr algn="just"/>
            <a:r>
              <a:rPr lang="tr-TR" sz="3200" dirty="0">
                <a:latin typeface="+mn-lt"/>
              </a:rPr>
              <a:t>Büyük Restoranlar (100 ve üzeri Kuver Sayısı)</a:t>
            </a:r>
          </a:p>
        </p:txBody>
      </p:sp>
    </p:spTree>
    <p:extLst>
      <p:ext uri="{BB962C8B-B14F-4D97-AF65-F5344CB8AC3E}">
        <p14:creationId xmlns:p14="http://schemas.microsoft.com/office/powerpoint/2010/main" xmlns="" val="927654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atin typeface="+mn-lt"/>
              </a:rPr>
              <a:t>5. Mülkiyete Göre Sınıflandırma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1. Mülkiyeti özel sektöre ait restoranlar</a:t>
            </a:r>
          </a:p>
          <a:p>
            <a:pPr algn="just"/>
            <a:r>
              <a:rPr lang="tr-TR" sz="3200" dirty="0">
                <a:latin typeface="+mn-lt"/>
              </a:rPr>
              <a:t>2. Mülkiyeti devlete ait olan restoranlar</a:t>
            </a:r>
          </a:p>
        </p:txBody>
      </p:sp>
    </p:spTree>
    <p:extLst>
      <p:ext uri="{BB962C8B-B14F-4D97-AF65-F5344CB8AC3E}">
        <p14:creationId xmlns:p14="http://schemas.microsoft.com/office/powerpoint/2010/main" xmlns="" val="4248670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atin typeface="+mn-lt"/>
              </a:rPr>
              <a:t>6.AMAÇLARINA GÖRE SINIFLANDIRMA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198" y="2367887"/>
            <a:ext cx="8260307" cy="406021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3200" dirty="0">
                <a:latin typeface="+mn-lt"/>
              </a:rPr>
              <a:t>1. </a:t>
            </a:r>
            <a:r>
              <a:rPr lang="tr-TR" sz="4100" dirty="0">
                <a:latin typeface="+mn-lt"/>
              </a:rPr>
              <a:t>Ticari restoranlar (Kar amacı güden):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Bu restoranların amacı müşteri memnuniyetini sağlayarak kar elde etmektir.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2. Kurumsal Restoranlar: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Asıl faaliyet alanları ve kuruluş amaçları farklı olmakla birlikte destekleyici hizmetler kapsamında yiyecek içecek hizmeti veren kuruluşlardır.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Genellikle kar amacı gütmezler</a:t>
            </a:r>
          </a:p>
        </p:txBody>
      </p:sp>
    </p:spTree>
    <p:extLst>
      <p:ext uri="{BB962C8B-B14F-4D97-AF65-F5344CB8AC3E}">
        <p14:creationId xmlns:p14="http://schemas.microsoft.com/office/powerpoint/2010/main" xmlns="" val="167008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+mn-lt"/>
              </a:rPr>
              <a:t>Kar Amacı Gütmeyen İşletmeler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123" y="2381535"/>
            <a:ext cx="7200897" cy="426492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800" dirty="0">
                <a:latin typeface="+mn-lt"/>
              </a:rPr>
              <a:t>Okullar</a:t>
            </a:r>
          </a:p>
          <a:p>
            <a:pPr algn="just"/>
            <a:r>
              <a:rPr lang="tr-TR" sz="3800" dirty="0">
                <a:latin typeface="+mn-lt"/>
              </a:rPr>
              <a:t>Hastaneler</a:t>
            </a:r>
          </a:p>
          <a:p>
            <a:pPr algn="just"/>
            <a:r>
              <a:rPr lang="tr-TR" sz="3800" dirty="0">
                <a:latin typeface="+mn-lt"/>
              </a:rPr>
              <a:t>Yurtlar</a:t>
            </a:r>
          </a:p>
          <a:p>
            <a:pPr algn="just"/>
            <a:r>
              <a:rPr lang="tr-TR" sz="3800" dirty="0">
                <a:latin typeface="+mn-lt"/>
              </a:rPr>
              <a:t>Askeriye</a:t>
            </a:r>
          </a:p>
          <a:p>
            <a:pPr algn="just"/>
            <a:r>
              <a:rPr lang="tr-TR" sz="3800" dirty="0">
                <a:latin typeface="+mn-lt"/>
              </a:rPr>
              <a:t>Hapishaneler</a:t>
            </a:r>
          </a:p>
          <a:p>
            <a:pPr algn="just"/>
            <a:r>
              <a:rPr lang="tr-TR" sz="3800" dirty="0">
                <a:latin typeface="+mn-lt"/>
              </a:rPr>
              <a:t>Fabrika ve şirketler</a:t>
            </a:r>
          </a:p>
          <a:p>
            <a:pPr algn="just"/>
            <a:r>
              <a:rPr lang="tr-TR" sz="3800" dirty="0">
                <a:latin typeface="+mn-lt"/>
              </a:rPr>
              <a:t>Diğer kamu kurumlarında hizmet sunan işletmelerdir.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89616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237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Sektör analizi ve örnek çalışma</vt:lpstr>
      <vt:lpstr>1. YASAL AÇIDAN SINIFLANDIRMA</vt:lpstr>
      <vt:lpstr>2. YAPILANMALARINA GÖRE RESTORANLAR  (BULUNDUĞU YERE GÖRE YAPILANAN YİYECEK-İÇECEK İŞLETMELERİ) </vt:lpstr>
      <vt:lpstr>Slayt 4</vt:lpstr>
      <vt:lpstr>3. SERVİS ŞEKİLLERİNE GÖRE RESTORANLAR (SUNDUĞU HİZMET ÇEŞİDİNE GÖRE RESTORANLAR) </vt:lpstr>
      <vt:lpstr>4. BÜYÜKLÜKLERİNE GÖRE RESTORANLAR</vt:lpstr>
      <vt:lpstr>5. Mülkiyete Göre Sınıflandırma</vt:lpstr>
      <vt:lpstr>6.AMAÇLARINA GÖRE SINIFLANDIRMA</vt:lpstr>
      <vt:lpstr>Kar Amacı Gütmeyen İşletmeler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Sektör analizi ve örnek çalışma</dc:title>
  <dc:creator>güneş</dc:creator>
  <cp:lastModifiedBy>güneş</cp:lastModifiedBy>
  <cp:revision>10</cp:revision>
  <dcterms:created xsi:type="dcterms:W3CDTF">2020-03-13T11:34:14Z</dcterms:created>
  <dcterms:modified xsi:type="dcterms:W3CDTF">2020-04-24T15:49:13Z</dcterms:modified>
</cp:coreProperties>
</file>