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29378" y="1643063"/>
            <a:ext cx="8361229" cy="3272317"/>
          </a:xfrm>
        </p:spPr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cine</a:t>
            </a: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 smtClean="0"/>
              <a:t>vs </a:t>
            </a:r>
            <a:br>
              <a:rPr lang="es-ES" dirty="0" smtClean="0"/>
            </a:b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literatura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8261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28712" y="257174"/>
            <a:ext cx="9601200" cy="6157914"/>
          </a:xfrm>
        </p:spPr>
        <p:txBody>
          <a:bodyPr>
            <a:normAutofit/>
          </a:bodyPr>
          <a:lstStyle/>
          <a:p>
            <a:r>
              <a:rPr lang="es-ES" u="sng" dirty="0" smtClean="0"/>
              <a:t>ACTIVIDAD EN PAREJAS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- ¿CÓMO CONVENCERÍAIS A LA GENTE PARA QUE LEYERA MÁS LIBROS Y VIERA MENOS SERIES DE TELEVISIÓN?</a:t>
            </a:r>
            <a:br>
              <a:rPr lang="es-ES" dirty="0" smtClean="0"/>
            </a:br>
            <a:r>
              <a:rPr lang="es-ES" dirty="0" smtClean="0"/>
              <a:t>- ¿CUÁLES SERÍAN VUESTROS ARGUMENTOS?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u="sng" dirty="0" smtClean="0"/>
              <a:t>PREPARAD UN PEQUEÑO DISCURSO SOBRE ESTE TEMA.</a:t>
            </a: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2135442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5514975"/>
          </a:xfrm>
        </p:spPr>
        <p:txBody>
          <a:bodyPr>
            <a:normAutofit/>
          </a:bodyPr>
          <a:lstStyle/>
          <a:p>
            <a:r>
              <a:rPr lang="es-ES" dirty="0" smtClean="0"/>
              <a:t>¿QUÉ SABÉIS SOBRE LAS PELÍCULAS DE HABLA HISPANA?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¿QUÉ PELÍCULAS HABÉIS VISTO? ¿RECORDÁIS EL TÍTULO, DIRECTOR O ACTORES DE REPARTO?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¿DE QUÉ TRATAN?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99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4314825"/>
          </a:xfrm>
        </p:spPr>
        <p:txBody>
          <a:bodyPr>
            <a:normAutofit/>
          </a:bodyPr>
          <a:lstStyle/>
          <a:p>
            <a:r>
              <a:rPr lang="es-ES" b="1" dirty="0" smtClean="0"/>
              <a:t>¿CUÁL ES LA ÚLTIMA PELÍCULA QUE HAS VISTO?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¿NOS LA RECOMIENDAS?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>J</a:t>
            </a:r>
            <a:r>
              <a:rPr lang="es-ES" dirty="0" smtClean="0"/>
              <a:t>ustifica tu respuesta.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669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57350" y="2457450"/>
            <a:ext cx="9601200" cy="1485900"/>
          </a:xfrm>
        </p:spPr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VOCABULARIO SOBRE CINE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2764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953373" y="3524241"/>
            <a:ext cx="2371725" cy="10572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extras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5581648" y="328618"/>
            <a:ext cx="2371725" cy="10572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vestuario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024435" y="1625200"/>
            <a:ext cx="2371725" cy="10572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tx1"/>
                </a:solidFill>
              </a:rPr>
              <a:t>b</a:t>
            </a:r>
            <a:r>
              <a:rPr lang="es-ES" sz="3200" b="1" dirty="0" smtClean="0">
                <a:solidFill>
                  <a:schemeClr val="tx1"/>
                </a:solidFill>
              </a:rPr>
              <a:t>anda sonora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5024436" y="4257656"/>
            <a:ext cx="2371725" cy="10572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sonido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038223" y="3019417"/>
            <a:ext cx="2371725" cy="105727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pantalla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309686" y="1683543"/>
            <a:ext cx="2371725" cy="105727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entrada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1152524" y="5610204"/>
            <a:ext cx="2371725" cy="105727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acomodador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466849" y="4350531"/>
            <a:ext cx="2371725" cy="105727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palomitas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8510586" y="4902980"/>
            <a:ext cx="2371725" cy="10572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especialista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662484" y="5431617"/>
            <a:ext cx="2371725" cy="10572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maquillaje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1057274" y="352429"/>
            <a:ext cx="2371725" cy="105727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butaca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8510586" y="2114549"/>
            <a:ext cx="2371725" cy="10572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guionista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8920163" y="476250"/>
            <a:ext cx="2371725" cy="10572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compositor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426740" y="2941428"/>
            <a:ext cx="2371725" cy="10572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iluminación</a:t>
            </a:r>
            <a:endParaRPr lang="tr-TR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71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00187" y="1528761"/>
            <a:ext cx="9601200" cy="4614863"/>
          </a:xfrm>
        </p:spPr>
        <p:txBody>
          <a:bodyPr>
            <a:normAutofit/>
          </a:bodyPr>
          <a:lstStyle/>
          <a:p>
            <a:r>
              <a:rPr lang="es-ES" dirty="0" smtClean="0"/>
              <a:t>¿HAS VISTO ALGUNA PELÍCULA MUDA?</a:t>
            </a:r>
            <a:br>
              <a:rPr lang="es-ES" dirty="0" smtClean="0"/>
            </a:br>
            <a:r>
              <a:rPr lang="es-ES" dirty="0" smtClean="0"/>
              <a:t>¿Y EN BLANCO Y NEGRO?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¿QUÉ TE HA PARECIDO?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8189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2975" y="1985963"/>
            <a:ext cx="10815637" cy="3557588"/>
          </a:xfrm>
        </p:spPr>
        <p:txBody>
          <a:bodyPr>
            <a:normAutofit/>
          </a:bodyPr>
          <a:lstStyle/>
          <a:p>
            <a:r>
              <a:rPr lang="es-ES" dirty="0" smtClean="0"/>
              <a:t>¿QUÉ PELÍCULAS SON PARA TI “DE CULTO”?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JUSTIFICA TU RESPUESTA.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258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4450" y="2171700"/>
            <a:ext cx="9601200" cy="284321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¿VER UNA PELÍCULA O LEER UN LIBRO?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ASPECTOS POSITIVOS Y NEGATIVOS.</a:t>
            </a:r>
            <a:br>
              <a:rPr lang="es-ES" dirty="0" smtClean="0"/>
            </a:br>
            <a:r>
              <a:rPr lang="es-ES" dirty="0"/>
              <a:t>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9478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5300663"/>
          </a:xfrm>
        </p:spPr>
        <p:txBody>
          <a:bodyPr/>
          <a:lstStyle/>
          <a:p>
            <a:r>
              <a:rPr lang="es-ES" dirty="0"/>
              <a:t>¿CUÁL ES TU OPINIÓN SOBRE LAS PELÍCULAS BASADAS EN UN LIBRO</a:t>
            </a:r>
            <a:r>
              <a:rPr lang="es-ES" dirty="0" smtClean="0"/>
              <a:t>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¿HAS VISTO ALGUNA CON ESTA CARACTERÍSTICA? ¿CUÁL?</a:t>
            </a: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ASPECTOS POSITIVOS Y NEGATIVOS SOBRE CADA GÉNERO.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402135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23</TotalTime>
  <Words>81</Words>
  <Application>Microsoft Office PowerPoint</Application>
  <PresentationFormat>Geniş ekran</PresentationFormat>
  <Paragraphs>23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cine  vs  literatura</vt:lpstr>
      <vt:lpstr>¿QUÉ SABÉIS SOBRE LAS PELÍCULAS DE HABLA HISPANA?  ¿QUÉ PELÍCULAS HABÉIS VISTO? ¿RECORDÁIS EL TÍTULO, DIRECTOR O ACTORES DE REPARTO?  ¿DE QUÉ TRATAN?</vt:lpstr>
      <vt:lpstr>¿CUÁL ES LA ÚLTIMA PELÍCULA QUE HAS VISTO?  ¿NOS LA RECOMIENDAS?  Justifica tu respuesta.</vt:lpstr>
      <vt:lpstr>VOCABULARIO SOBRE CINE</vt:lpstr>
      <vt:lpstr>PowerPoint Sunusu</vt:lpstr>
      <vt:lpstr>¿HAS VISTO ALGUNA PELÍCULA MUDA? ¿Y EN BLANCO Y NEGRO?  ¿QUÉ TE HA PARECIDO?</vt:lpstr>
      <vt:lpstr>¿QUÉ PELÍCULAS SON PARA TI “DE CULTO”?  JUSTIFICA TU RESPUESTA.</vt:lpstr>
      <vt:lpstr>¿VER UNA PELÍCULA O LEER UN LIBRO?  ASPECTOS POSITIVOS Y NEGATIVOS.    </vt:lpstr>
      <vt:lpstr>¿CUÁL ES TU OPINIÓN SOBRE LAS PELÍCULAS BASADAS EN UN LIBRO?  ¿HAS VISTO ALGUNA CON ESTA CARACTERÍSTICA? ¿CUÁL?  ASPECTOS POSITIVOS Y NEGATIVOS SOBRE CADA GÉNERO.</vt:lpstr>
      <vt:lpstr>ACTIVIDAD EN PAREJAS  - ¿CÓMO CONVENCERÍAIS A LA GENTE PARA QUE LEYERA MÁS LIBROS Y VIERA MENOS SERIES DE TELEVISIÓN? - ¿CUÁLES SERÍAN VUESTROS ARGUMENTOS?  PREPARAD UN PEQUEÑO DISCURSO SOBRE ESTE TEMA.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Películas  vs  literatura</dc:title>
  <dc:creator>Windows Kullanıcısı</dc:creator>
  <cp:lastModifiedBy>Windows Kullanıcısı</cp:lastModifiedBy>
  <cp:revision>5</cp:revision>
  <dcterms:created xsi:type="dcterms:W3CDTF">2020-05-17T11:22:48Z</dcterms:created>
  <dcterms:modified xsi:type="dcterms:W3CDTF">2020-05-17T11:46:10Z</dcterms:modified>
</cp:coreProperties>
</file>