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706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653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41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11306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1307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9D6565-D3D0-44A0-A4F3-EC03D917D405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33689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DD245B-4969-4CF5-A249-931A257B4D77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0785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BB8CD2-1255-4BC1-ADC4-9B42886578BC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0629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6AE9F5-9CE1-4B0A-BA4E-46D35AE4BDC2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67107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E60A96-9432-4074-95BD-6BED8EEBBD56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14947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34EC82-B771-49AF-9A4F-54E761C08BC6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42520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3F11C8-205B-4CCE-8842-6B1CB087F44A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76568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A75096-3D23-41C1-B1DA-0D0775255673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98271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452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BB9BC-7B5B-4E38-A951-469E3D376FC2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910850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2E0E7F-D284-4EFA-9E7F-7DD155BB183A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85901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BC0C0E-FB75-4358-8472-97387141A2AB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253604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1B59C4-F3DB-470E-8683-8195346263BE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87917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28E369-619D-4F88-BCAB-77D7335DB5CA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89609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4DF69-7715-4ED6-BB8C-AF79681D5306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52924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413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9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82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90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99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73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47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9ABF1-99BB-44EB-B35A-C5DA7683FB3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95980-67A8-45DE-A3BE-E0A98EE2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23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1024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028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028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10282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0286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783662-7BC0-4342-8B00-C5C41CDC38E3}" type="slidenum">
              <a:rPr 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14382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6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7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4485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ders\WP_20160404_0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3" t="2386" r="17677" b="10745"/>
          <a:stretch>
            <a:fillRect/>
          </a:stretch>
        </p:blipFill>
        <p:spPr bwMode="auto">
          <a:xfrm>
            <a:off x="2062163" y="349251"/>
            <a:ext cx="7994650" cy="613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750520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ders\WP_20160404_0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6" r="23921" b="4221"/>
          <a:stretch>
            <a:fillRect/>
          </a:stretch>
        </p:blipFill>
        <p:spPr bwMode="auto">
          <a:xfrm>
            <a:off x="2711450" y="333376"/>
            <a:ext cx="6769100" cy="622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0853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ders\WP_20160404_0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4" t="16069" r="24640" b="20667"/>
          <a:stretch>
            <a:fillRect/>
          </a:stretch>
        </p:blipFill>
        <p:spPr bwMode="auto">
          <a:xfrm>
            <a:off x="2135188" y="692151"/>
            <a:ext cx="78486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66440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ders\WP_20160404_0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0" t="9988" r="18964" b="16539"/>
          <a:stretch>
            <a:fillRect/>
          </a:stretch>
        </p:blipFill>
        <p:spPr bwMode="auto">
          <a:xfrm>
            <a:off x="2209800" y="1239839"/>
            <a:ext cx="7918450" cy="454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7114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ders\WP_20160404_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1" t="3786" r="22501" b="6650"/>
          <a:stretch>
            <a:fillRect/>
          </a:stretch>
        </p:blipFill>
        <p:spPr bwMode="auto">
          <a:xfrm>
            <a:off x="1992313" y="476251"/>
            <a:ext cx="8064500" cy="599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1913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ders\WP_20160404_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t="15802" r="29176" b="23042"/>
          <a:stretch>
            <a:fillRect/>
          </a:stretch>
        </p:blipFill>
        <p:spPr bwMode="auto">
          <a:xfrm>
            <a:off x="2495550" y="1196976"/>
            <a:ext cx="7251700" cy="430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3704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ders\WP_20160404_0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3" t="7700" r="16656" b="3903"/>
          <a:stretch>
            <a:fillRect/>
          </a:stretch>
        </p:blipFill>
        <p:spPr bwMode="auto">
          <a:xfrm>
            <a:off x="1762126" y="188914"/>
            <a:ext cx="8905875" cy="666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6396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ders\WP_20160404_0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7" t="4353" r="15034"/>
          <a:stretch>
            <a:fillRect/>
          </a:stretch>
        </p:blipFill>
        <p:spPr bwMode="auto">
          <a:xfrm>
            <a:off x="1674814" y="333375"/>
            <a:ext cx="8993187" cy="613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2667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ders\WP_20160404_0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5" r="10219" b="9744"/>
          <a:stretch>
            <a:fillRect/>
          </a:stretch>
        </p:blipFill>
        <p:spPr bwMode="auto">
          <a:xfrm>
            <a:off x="2063751" y="981076"/>
            <a:ext cx="8208963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2297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ders\WP_20160404_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0" r="11050" b="6300"/>
          <a:stretch>
            <a:fillRect/>
          </a:stretch>
        </p:blipFill>
        <p:spPr bwMode="auto">
          <a:xfrm>
            <a:off x="1919289" y="1052514"/>
            <a:ext cx="8353425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6954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ders\WP_20160404_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" r="12892"/>
          <a:stretch>
            <a:fillRect/>
          </a:stretch>
        </p:blipFill>
        <p:spPr bwMode="auto">
          <a:xfrm>
            <a:off x="2279650" y="692151"/>
            <a:ext cx="79248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1432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ders\WP_20160404_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8" t="1614" r="19901" b="4549"/>
          <a:stretch>
            <a:fillRect/>
          </a:stretch>
        </p:blipFill>
        <p:spPr bwMode="auto">
          <a:xfrm>
            <a:off x="2424113" y="476250"/>
            <a:ext cx="7429500" cy="596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2078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ders\WP_20160404_0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9" r="12927" b="5072"/>
          <a:stretch>
            <a:fillRect/>
          </a:stretch>
        </p:blipFill>
        <p:spPr bwMode="auto">
          <a:xfrm>
            <a:off x="2135189" y="476251"/>
            <a:ext cx="8137525" cy="589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96748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ders\WP_20160404_0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1" t="2551" r="13676" b="13762"/>
          <a:stretch>
            <a:fillRect/>
          </a:stretch>
        </p:blipFill>
        <p:spPr bwMode="auto">
          <a:xfrm>
            <a:off x="1919288" y="908051"/>
            <a:ext cx="8424862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0839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uzme">
  <a:themeElements>
    <a:clrScheme name="Huzme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Huz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uzme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Geniş ekran</PresentationFormat>
  <Paragraphs>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Wingdings</vt:lpstr>
      <vt:lpstr>Office Teması</vt:lpstr>
      <vt:lpstr>Huzme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Cahit</dc:creator>
  <cp:lastModifiedBy>Cahit</cp:lastModifiedBy>
  <cp:revision>3</cp:revision>
  <dcterms:created xsi:type="dcterms:W3CDTF">2018-03-13T08:54:07Z</dcterms:created>
  <dcterms:modified xsi:type="dcterms:W3CDTF">2018-03-13T08:56:10Z</dcterms:modified>
</cp:coreProperties>
</file>