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92AA-8F25-47AD-921B-7D0D33A5347E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D8FFA-F7E0-4F77-9321-3F562190999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ÇALIŞMA EKONOMİSİ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</a:p>
          <a:p>
            <a:r>
              <a:rPr lang="tr-TR" dirty="0" smtClean="0"/>
              <a:t>GELİR DAĞILIMI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Gelir Dağılımı Eşitsizliği Ölçütleri </a:t>
            </a:r>
          </a:p>
          <a:p>
            <a:r>
              <a:rPr lang="tr-TR" dirty="0" smtClean="0"/>
              <a:t>1.Lorenz Eğrisi </a:t>
            </a:r>
          </a:p>
          <a:p>
            <a:r>
              <a:rPr lang="tr-TR" dirty="0" smtClean="0"/>
              <a:t>2.Gini Katsayısı</a:t>
            </a:r>
          </a:p>
          <a:p>
            <a:r>
              <a:rPr lang="tr-TR" dirty="0" smtClean="0"/>
              <a:t> 3.Yüzde Paylar Analizi</a:t>
            </a:r>
          </a:p>
          <a:p>
            <a:r>
              <a:rPr lang="tr-TR" dirty="0" smtClean="0"/>
              <a:t> 4.Atkinson Katsayısı</a:t>
            </a:r>
          </a:p>
          <a:p>
            <a:r>
              <a:rPr lang="tr-TR" dirty="0" smtClean="0"/>
              <a:t> 5.Pareto Katsayısı </a:t>
            </a:r>
          </a:p>
          <a:p>
            <a:r>
              <a:rPr lang="tr-TR" dirty="0" smtClean="0"/>
              <a:t>6.Kuznets Katsayısı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LORENZ EĞRİSİ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Eğri dikey eksende </a:t>
            </a:r>
            <a:r>
              <a:rPr lang="tr-TR" b="1" dirty="0"/>
              <a:t>yüzde gelir düzeyinin</a:t>
            </a:r>
            <a:r>
              <a:rPr lang="tr-TR" dirty="0"/>
              <a:t> ve yatay eksende ise </a:t>
            </a:r>
            <a:r>
              <a:rPr lang="tr-TR" b="1" dirty="0"/>
              <a:t>yüzde nüfus düzeyinin</a:t>
            </a:r>
            <a:r>
              <a:rPr lang="tr-TR" dirty="0"/>
              <a:t> gösterildiği kutu diyagramı içerisinde yer alır</a:t>
            </a:r>
            <a:r>
              <a:rPr lang="tr-TR" dirty="0" smtClean="0"/>
              <a:t>.</a:t>
            </a:r>
          </a:p>
          <a:p>
            <a:r>
              <a:rPr lang="tr-TR" dirty="0"/>
              <a:t>Lorenz’e gere bir ekonomide nüfusun belirli bir yüzdesi gelirden aynı yüzde payı alıyorsa bu durumda gelir dağılımında mutlak eşitlik var demektir.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LORENZ EĞRİSİ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Mutlak eşitliğin olduğu durumda Lorenz eğrisi A ve B keselerini birleştiren bir doğru şeklindedir. Bu durumda eğri </a:t>
            </a:r>
            <a:r>
              <a:rPr lang="tr-TR" b="1" dirty="0" smtClean="0"/>
              <a:t>eş bölüşüm doğrusu</a:t>
            </a:r>
            <a:r>
              <a:rPr lang="tr-TR" dirty="0" smtClean="0"/>
              <a:t> olarak ifade edilir.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ENZ EĞRİSİ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92088"/>
            <a:ext cx="9144000" cy="6472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GİNİ KATSAYISI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Gini katsayısı, bir ülkede millî gelirin dağılımının eşit olup olmadığını ölçmeye yarayan bir katsayıdır.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Katsayı </a:t>
            </a:r>
            <a:r>
              <a:rPr lang="tr-TR" dirty="0"/>
              <a:t>0 ile 1 arasında değerler alır ve yüksek değerler daha büyük eşitsizliğe tekabül ederler. Örneğin herkesin aynı gelire sahip olduğu bir toplumun Gini katsayısı 0 iken tüm gelirin bir kişide toplandığı (birden çok kişinin mensup olduğu) toplumun bu katsayısı 1'dir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YÜZDE PAYLAR ANALİZİ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Yüzde payları, kişisel gelir dağılımını ölçmede kullanılan ölçütlerden biridir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Yüzde 20’lik fert/hanehalkı gruplarının toplam gelirden aldıkları paylara göre; “</a:t>
            </a:r>
            <a:r>
              <a:rPr lang="tr-TR" i="1" dirty="0"/>
              <a:t>Son yüzde 20’lik grubun toplam gelirden aldığı pay/ İlk yüzde 20’lik grubun toplam gelirden aldığı pay</a:t>
            </a:r>
            <a:r>
              <a:rPr lang="tr-TR" dirty="0"/>
              <a:t>” formülünden hesaplanarak, geliri daha yüksek olan son yüzde 20’lik grubun, geliri düşük olan ilk yüzde 20’lik gruba göre toplam gelirden kaç kat daha fazla pay aldığını göstermektedir.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Atkinson ölçütü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Atkinson ölçütü, gelirlerin eşit dağılması hâlinde belirli bir zamandaki sosyal refah seviyesine ulaşabilmek için o zamandaki toplam gelirin ne kadarlık bir bölümünün yeterli olduğunu ifade etmektedir.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PARETO KATSAYISI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İtalyan </a:t>
            </a:r>
            <a:r>
              <a:rPr lang="tr-TR" dirty="0"/>
              <a:t>Ekonomisti Vilfredo Pareto'ya göre, ulusal gelirin aileler arasında bölüşümü, hemen her toplumda piramit benzeri bir dağılım göstermektedir. Piramidin tepesinde, yani en sivri noktasında, o toplumun en yüksek gelir düzeyine ulaşmış bir kaç aile; piramidin tabanına doğru inildikçe, yani daha düşük gelir düzeylerine geldikçe genişleyen gruplar; ve nihayet en düşük gelir grubunda, yani piramidin tabanında, en yüksek sayıda aile bulunmaktadır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290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ÇALIŞMA EKONOMİSİ</vt:lpstr>
      <vt:lpstr>Slide 2</vt:lpstr>
      <vt:lpstr>LORENZ EĞRİSİ</vt:lpstr>
      <vt:lpstr>LORENZ EĞRİSİ</vt:lpstr>
      <vt:lpstr>Slide 5</vt:lpstr>
      <vt:lpstr>GİNİ KATSAYISI</vt:lpstr>
      <vt:lpstr>YÜZDE PAYLAR ANALİZİ</vt:lpstr>
      <vt:lpstr>Atkinson ölçütü</vt:lpstr>
      <vt:lpstr>PARETO KATSAYISI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ÇALIŞMA EKONOMİSİ</dc:title>
  <dc:creator>Tuğba&amp;Cihan</dc:creator>
  <cp:lastModifiedBy>Tuğba&amp;Cihan</cp:lastModifiedBy>
  <cp:revision>1</cp:revision>
  <dcterms:created xsi:type="dcterms:W3CDTF">2020-05-07T20:24:39Z</dcterms:created>
  <dcterms:modified xsi:type="dcterms:W3CDTF">2020-05-07T20:33:36Z</dcterms:modified>
</cp:coreProperties>
</file>