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58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5" autoAdjust="0"/>
    <p:restoredTop sz="96433" autoAdjust="0"/>
  </p:normalViewPr>
  <p:slideViewPr>
    <p:cSldViewPr snapToGrid="0">
      <p:cViewPr varScale="1">
        <p:scale>
          <a:sx n="83" d="100"/>
          <a:sy n="83" d="100"/>
        </p:scale>
        <p:origin x="643" y="8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3.02.2020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3.02.2020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3.02.2020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3.02.2020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3.02.2020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3schools.com/php/php_mysql_connect.asp" TargetMode="External"/><Relationship Id="rId2" Type="http://schemas.openxmlformats.org/officeDocument/2006/relationships/hyperlink" Target="https://www.w3schools.com/php/php_mysql_intro.asp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w3schools.com/php/php_mysql_create_table.asp" TargetMode="External"/><Relationship Id="rId4" Type="http://schemas.openxmlformats.org/officeDocument/2006/relationships/hyperlink" Target="https://www.w3schools.com/php/php_mysql_create.asp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ysql.com/customers/" TargetMode="External"/><Relationship Id="rId2" Type="http://schemas.openxmlformats.org/officeDocument/2006/relationships/hyperlink" Target="http://www.mysql.com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php.net/manual/en/pdo.installation.php" TargetMode="External"/><Relationship Id="rId2" Type="http://schemas.openxmlformats.org/officeDocument/2006/relationships/hyperlink" Target="http://php.net/manual/en/mysqli.installation.php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 </a:t>
            </a:r>
            <a:r>
              <a:rPr lang="tr-TR" sz="3600" dirty="0" err="1"/>
              <a:t>MySQL</a:t>
            </a:r>
            <a:r>
              <a:rPr lang="tr-TR" sz="3600"/>
              <a:t> veritabanı </a:t>
            </a:r>
            <a:r>
              <a:rPr lang="tr-TR" sz="3600"/>
              <a:t>ile </a:t>
            </a:r>
            <a:r>
              <a:rPr lang="tr-TR" sz="3600" smtClean="0"/>
              <a:t>işlemler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NBP238 İleri Web Programlama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v-SE" dirty="0"/>
              <a:t>Öğr. Gör. Dr. Ufuk tanyeri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PHP </a:t>
            </a:r>
            <a:r>
              <a:rPr lang="tr-TR" dirty="0" err="1"/>
              <a:t>MySQL</a:t>
            </a:r>
            <a:r>
              <a:rPr lang="tr-TR" dirty="0"/>
              <a:t> Tablo </a:t>
            </a:r>
            <a:r>
              <a:rPr lang="tr-TR" dirty="0" smtClean="0"/>
              <a:t>Oluşturma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/>
              <a:t>&lt;?</a:t>
            </a:r>
            <a:r>
              <a:rPr lang="tr-TR" dirty="0" err="1" smtClean="0"/>
              <a:t>php</a:t>
            </a:r>
            <a:endParaRPr lang="tr-TR" dirty="0" smtClean="0"/>
          </a:p>
          <a:p>
            <a:r>
              <a:rPr lang="tr-TR" dirty="0" smtClean="0"/>
              <a:t>$</a:t>
            </a:r>
            <a:r>
              <a:rPr lang="tr-TR" dirty="0" err="1"/>
              <a:t>sql</a:t>
            </a:r>
            <a:r>
              <a:rPr lang="tr-TR" dirty="0"/>
              <a:t> = "CREATE TABLE </a:t>
            </a:r>
            <a:r>
              <a:rPr lang="tr-TR" dirty="0" smtClean="0"/>
              <a:t>Misafir </a:t>
            </a:r>
            <a:r>
              <a:rPr lang="tr-TR" dirty="0"/>
              <a:t>(</a:t>
            </a:r>
          </a:p>
          <a:p>
            <a:r>
              <a:rPr lang="tr-TR" dirty="0" err="1"/>
              <a:t>id</a:t>
            </a:r>
            <a:r>
              <a:rPr lang="tr-TR" dirty="0"/>
              <a:t> INT(6) UNSIGNED AUTO_INCREMENT PRIMARY KEY,</a:t>
            </a:r>
          </a:p>
          <a:p>
            <a:r>
              <a:rPr lang="tr-TR" dirty="0" smtClean="0"/>
              <a:t>ad </a:t>
            </a:r>
            <a:r>
              <a:rPr lang="tr-TR" dirty="0"/>
              <a:t>VARCHAR(30) NOT NULL,</a:t>
            </a:r>
          </a:p>
          <a:p>
            <a:r>
              <a:rPr lang="tr-TR" dirty="0" err="1" smtClean="0"/>
              <a:t>soyad</a:t>
            </a:r>
            <a:r>
              <a:rPr lang="tr-TR" dirty="0" smtClean="0"/>
              <a:t> </a:t>
            </a:r>
            <a:r>
              <a:rPr lang="tr-TR" dirty="0"/>
              <a:t>VARCHAR(30) NOT NULL,</a:t>
            </a:r>
          </a:p>
          <a:p>
            <a:r>
              <a:rPr lang="tr-TR" dirty="0" smtClean="0"/>
              <a:t>eposta </a:t>
            </a:r>
            <a:r>
              <a:rPr lang="tr-TR" dirty="0"/>
              <a:t>VARCHAR(50),</a:t>
            </a:r>
          </a:p>
          <a:p>
            <a:r>
              <a:rPr lang="tr-TR" dirty="0" err="1"/>
              <a:t>reg_date</a:t>
            </a:r>
            <a:r>
              <a:rPr lang="tr-TR" dirty="0"/>
              <a:t> TIMESTAMP DEFAULT CURRENT_TIMESTAMP ON UPDATE CURRENT_TIMESTAMP</a:t>
            </a:r>
          </a:p>
          <a:p>
            <a:r>
              <a:rPr lang="tr-TR" dirty="0"/>
              <a:t>)";</a:t>
            </a:r>
          </a:p>
          <a:p>
            <a:r>
              <a:rPr lang="tr-TR" dirty="0" err="1" smtClean="0"/>
              <a:t>if</a:t>
            </a:r>
            <a:r>
              <a:rPr lang="tr-TR" dirty="0" smtClean="0"/>
              <a:t> </a:t>
            </a:r>
            <a:r>
              <a:rPr lang="tr-TR" dirty="0"/>
              <a:t>(</a:t>
            </a:r>
            <a:r>
              <a:rPr lang="tr-TR" dirty="0" err="1"/>
              <a:t>mysqli_query</a:t>
            </a:r>
            <a:r>
              <a:rPr lang="tr-TR" dirty="0"/>
              <a:t>($</a:t>
            </a:r>
            <a:r>
              <a:rPr lang="tr-TR" dirty="0" err="1"/>
              <a:t>conn</a:t>
            </a:r>
            <a:r>
              <a:rPr lang="tr-TR" dirty="0"/>
              <a:t>, $</a:t>
            </a:r>
            <a:r>
              <a:rPr lang="tr-TR" dirty="0" err="1"/>
              <a:t>sql</a:t>
            </a:r>
            <a:r>
              <a:rPr lang="tr-TR" dirty="0"/>
              <a:t>)) </a:t>
            </a:r>
            <a:r>
              <a:rPr lang="tr-TR" dirty="0" smtClean="0"/>
              <a:t>{    </a:t>
            </a:r>
            <a:r>
              <a:rPr lang="tr-TR" dirty="0" err="1"/>
              <a:t>echo</a:t>
            </a:r>
            <a:r>
              <a:rPr lang="tr-TR" dirty="0"/>
              <a:t> "</a:t>
            </a:r>
            <a:r>
              <a:rPr lang="tr-TR" dirty="0" err="1"/>
              <a:t>Table</a:t>
            </a:r>
            <a:r>
              <a:rPr lang="tr-TR" dirty="0"/>
              <a:t> </a:t>
            </a:r>
            <a:r>
              <a:rPr lang="tr-TR" dirty="0" smtClean="0"/>
              <a:t>Misafir başarıyla </a:t>
            </a:r>
            <a:r>
              <a:rPr lang="tr-TR" dirty="0"/>
              <a:t>oluşturuldu</a:t>
            </a:r>
            <a:r>
              <a:rPr lang="tr-TR" dirty="0" smtClean="0"/>
              <a:t>"; } </a:t>
            </a:r>
          </a:p>
          <a:p>
            <a:r>
              <a:rPr lang="tr-TR" dirty="0" smtClean="0"/>
              <a:t>else {    </a:t>
            </a:r>
            <a:r>
              <a:rPr lang="tr-TR" dirty="0" err="1"/>
              <a:t>echo</a:t>
            </a:r>
            <a:r>
              <a:rPr lang="tr-TR" dirty="0"/>
              <a:t> </a:t>
            </a:r>
            <a:r>
              <a:rPr lang="tr-TR" dirty="0" smtClean="0"/>
              <a:t>"Tablo oluşturma hatası: </a:t>
            </a:r>
            <a:r>
              <a:rPr lang="tr-TR" dirty="0"/>
              <a:t>" . </a:t>
            </a:r>
            <a:r>
              <a:rPr lang="tr-TR" dirty="0" err="1"/>
              <a:t>mysqli_error</a:t>
            </a:r>
            <a:r>
              <a:rPr lang="tr-TR" dirty="0"/>
              <a:t>($</a:t>
            </a:r>
            <a:r>
              <a:rPr lang="tr-TR" dirty="0" err="1"/>
              <a:t>conn</a:t>
            </a:r>
            <a:r>
              <a:rPr lang="tr-TR" dirty="0" smtClean="0"/>
              <a:t>);}</a:t>
            </a:r>
          </a:p>
          <a:p>
            <a:r>
              <a:rPr lang="tr-TR" dirty="0" smtClean="0"/>
              <a:t>?&gt;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79183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[1] </a:t>
            </a:r>
            <a:r>
              <a:rPr lang="en-US" dirty="0"/>
              <a:t>PHP MySQL Database. (</a:t>
            </a:r>
            <a:r>
              <a:rPr lang="en-US" dirty="0" err="1"/>
              <a:t>n.d.</a:t>
            </a:r>
            <a:r>
              <a:rPr lang="en-US" dirty="0"/>
              <a:t>). Retrieved from </a:t>
            </a: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www.w3schools.com/php/php_mysql_intro.asp</a:t>
            </a:r>
            <a:endParaRPr lang="tr-TR" dirty="0" smtClean="0"/>
          </a:p>
          <a:p>
            <a:r>
              <a:rPr lang="tr-TR" dirty="0" smtClean="0"/>
              <a:t>[2] </a:t>
            </a:r>
            <a:r>
              <a:rPr lang="en-US" dirty="0"/>
              <a:t>PHP Connect to MySQL. (</a:t>
            </a:r>
            <a:r>
              <a:rPr lang="en-US" dirty="0" err="1"/>
              <a:t>n.d.</a:t>
            </a:r>
            <a:r>
              <a:rPr lang="en-US" dirty="0"/>
              <a:t>). Retrieved from </a:t>
            </a:r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www.w3schools.com/php/php_mysql_connect.asp</a:t>
            </a:r>
            <a:endParaRPr lang="tr-TR" dirty="0" smtClean="0"/>
          </a:p>
          <a:p>
            <a:r>
              <a:rPr lang="tr-TR" dirty="0" smtClean="0"/>
              <a:t>[3] </a:t>
            </a:r>
            <a:r>
              <a:rPr lang="en-US" dirty="0"/>
              <a:t>PHP Create a MySQL Database. (</a:t>
            </a:r>
            <a:r>
              <a:rPr lang="en-US" dirty="0" err="1"/>
              <a:t>n.d.</a:t>
            </a:r>
            <a:r>
              <a:rPr lang="en-US" dirty="0"/>
              <a:t>). Retrieved from </a:t>
            </a:r>
            <a:r>
              <a:rPr lang="en-US" dirty="0">
                <a:hlinkClick r:id="rId4"/>
              </a:rPr>
              <a:t>https://</a:t>
            </a:r>
            <a:r>
              <a:rPr lang="en-US" dirty="0" smtClean="0">
                <a:hlinkClick r:id="rId4"/>
              </a:rPr>
              <a:t>www.w3schools.com/php/php_mysql_create.asp</a:t>
            </a:r>
            <a:endParaRPr lang="tr-TR" dirty="0" smtClean="0"/>
          </a:p>
          <a:p>
            <a:r>
              <a:rPr lang="tr-TR" dirty="0" smtClean="0"/>
              <a:t>[4] </a:t>
            </a:r>
            <a:r>
              <a:rPr lang="en-US" dirty="0"/>
              <a:t>(</a:t>
            </a:r>
            <a:r>
              <a:rPr lang="en-US" dirty="0" err="1"/>
              <a:t>n.d.</a:t>
            </a:r>
            <a:r>
              <a:rPr lang="en-US" dirty="0"/>
              <a:t>). Retrieved from </a:t>
            </a:r>
            <a:r>
              <a:rPr lang="en-US" dirty="0">
                <a:hlinkClick r:id="rId5"/>
              </a:rPr>
              <a:t>https://</a:t>
            </a:r>
            <a:r>
              <a:rPr lang="en-US" dirty="0" smtClean="0">
                <a:hlinkClick r:id="rId5"/>
              </a:rPr>
              <a:t>www.w3schools.com/php/php_mysql_create_table.asp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89679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PHP </a:t>
            </a:r>
            <a:r>
              <a:rPr lang="tr-TR" dirty="0" err="1"/>
              <a:t>MySQL</a:t>
            </a:r>
            <a:r>
              <a:rPr lang="tr-TR" dirty="0"/>
              <a:t> Veritabanı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/>
              <a:t>PHP ile </a:t>
            </a:r>
            <a:r>
              <a:rPr lang="tr-TR" dirty="0" err="1"/>
              <a:t>veritabanlarına</a:t>
            </a:r>
            <a:r>
              <a:rPr lang="tr-TR" dirty="0"/>
              <a:t> bağlanabilir ve bunları yönetebilirsiniz.</a:t>
            </a:r>
          </a:p>
          <a:p>
            <a:r>
              <a:rPr lang="tr-TR" dirty="0" err="1" smtClean="0"/>
              <a:t>MySQL</a:t>
            </a:r>
            <a:r>
              <a:rPr lang="tr-TR" dirty="0"/>
              <a:t>, PHP ile kullanılan en popüler veritabanı sistemidir</a:t>
            </a:r>
            <a:r>
              <a:rPr lang="tr-TR" dirty="0" smtClean="0"/>
              <a:t>.</a:t>
            </a:r>
          </a:p>
          <a:p>
            <a:r>
              <a:rPr lang="tr-TR" dirty="0" err="1"/>
              <a:t>MySQL</a:t>
            </a:r>
            <a:r>
              <a:rPr lang="tr-TR" dirty="0"/>
              <a:t> nedir</a:t>
            </a:r>
            <a:r>
              <a:rPr lang="tr-TR" dirty="0" smtClean="0"/>
              <a:t>?</a:t>
            </a:r>
            <a:endParaRPr lang="tr-TR" dirty="0"/>
          </a:p>
          <a:p>
            <a:r>
              <a:rPr lang="tr-TR" dirty="0"/>
              <a:t>    </a:t>
            </a:r>
            <a:r>
              <a:rPr lang="tr-TR" dirty="0" err="1"/>
              <a:t>MySQL</a:t>
            </a:r>
            <a:r>
              <a:rPr lang="tr-TR" dirty="0"/>
              <a:t> web üzerinde kullanılan bir veritabanı sistemidir</a:t>
            </a:r>
          </a:p>
          <a:p>
            <a:r>
              <a:rPr lang="tr-TR" dirty="0"/>
              <a:t>    </a:t>
            </a:r>
            <a:r>
              <a:rPr lang="tr-TR" dirty="0" err="1"/>
              <a:t>MySQL</a:t>
            </a:r>
            <a:r>
              <a:rPr lang="tr-TR" dirty="0"/>
              <a:t>, sunucuda çalışan bir veritabanı sistemidir</a:t>
            </a:r>
          </a:p>
          <a:p>
            <a:r>
              <a:rPr lang="tr-TR" dirty="0"/>
              <a:t>    </a:t>
            </a:r>
            <a:r>
              <a:rPr lang="tr-TR" dirty="0" err="1"/>
              <a:t>MySQL</a:t>
            </a:r>
            <a:r>
              <a:rPr lang="tr-TR" dirty="0"/>
              <a:t>, hem küçük hem de büyük uygulamalar için idealdir</a:t>
            </a:r>
          </a:p>
          <a:p>
            <a:r>
              <a:rPr lang="tr-TR" dirty="0"/>
              <a:t>    </a:t>
            </a:r>
            <a:r>
              <a:rPr lang="tr-TR" dirty="0" err="1"/>
              <a:t>MySQL</a:t>
            </a:r>
            <a:r>
              <a:rPr lang="tr-TR" dirty="0"/>
              <a:t> çok hızlı, güvenilir ve kullanımı kolaydır</a:t>
            </a:r>
          </a:p>
          <a:p>
            <a:r>
              <a:rPr lang="tr-TR" dirty="0"/>
              <a:t>    </a:t>
            </a:r>
            <a:r>
              <a:rPr lang="tr-TR" dirty="0" err="1"/>
              <a:t>MySQL</a:t>
            </a:r>
            <a:r>
              <a:rPr lang="tr-TR" dirty="0"/>
              <a:t> standart SQL kullanır</a:t>
            </a:r>
          </a:p>
          <a:p>
            <a:r>
              <a:rPr lang="tr-TR" dirty="0"/>
              <a:t>    </a:t>
            </a:r>
            <a:r>
              <a:rPr lang="tr-TR" dirty="0" err="1"/>
              <a:t>MySQL</a:t>
            </a:r>
            <a:r>
              <a:rPr lang="tr-TR" dirty="0"/>
              <a:t> birçok platformda derlenir</a:t>
            </a:r>
          </a:p>
          <a:p>
            <a:r>
              <a:rPr lang="tr-TR" dirty="0"/>
              <a:t>    </a:t>
            </a:r>
            <a:r>
              <a:rPr lang="tr-TR" dirty="0" err="1"/>
              <a:t>MySQL'i</a:t>
            </a:r>
            <a:r>
              <a:rPr lang="tr-TR" dirty="0"/>
              <a:t> indirmek ve kullanmak ücretsizdir</a:t>
            </a:r>
          </a:p>
          <a:p>
            <a:r>
              <a:rPr lang="tr-TR" dirty="0"/>
              <a:t>    </a:t>
            </a:r>
            <a:r>
              <a:rPr lang="tr-TR" dirty="0" err="1"/>
              <a:t>MySQL</a:t>
            </a:r>
            <a:r>
              <a:rPr lang="tr-TR" dirty="0"/>
              <a:t>, </a:t>
            </a:r>
            <a:r>
              <a:rPr lang="tr-TR" dirty="0" err="1"/>
              <a:t>Oracle</a:t>
            </a:r>
            <a:r>
              <a:rPr lang="tr-TR" dirty="0"/>
              <a:t> Corporation tarafından geliştirilir, dağıtılır ve desteklenir</a:t>
            </a:r>
          </a:p>
          <a:p>
            <a:r>
              <a:rPr lang="tr-TR" dirty="0"/>
              <a:t>    </a:t>
            </a:r>
            <a:r>
              <a:rPr lang="tr-TR" dirty="0" err="1"/>
              <a:t>MySQL</a:t>
            </a:r>
            <a:r>
              <a:rPr lang="tr-TR" dirty="0"/>
              <a:t>, kurucu ortağı </a:t>
            </a:r>
            <a:r>
              <a:rPr lang="tr-TR" dirty="0" err="1"/>
              <a:t>Monty</a:t>
            </a:r>
            <a:r>
              <a:rPr lang="tr-TR" dirty="0"/>
              <a:t> </a:t>
            </a:r>
            <a:r>
              <a:rPr lang="tr-TR" dirty="0" err="1"/>
              <a:t>Widenius'un</a:t>
            </a:r>
            <a:r>
              <a:rPr lang="tr-TR" dirty="0"/>
              <a:t> kızının adını aldı: My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6097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MySQL</a:t>
            </a:r>
            <a:r>
              <a:rPr lang="tr-TR" dirty="0"/>
              <a:t> Veritabanı </a:t>
            </a:r>
            <a:r>
              <a:rPr lang="tr-TR" dirty="0" smtClean="0"/>
              <a:t>Hakkında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MySQL</a:t>
            </a:r>
            <a:r>
              <a:rPr lang="tr-TR" dirty="0"/>
              <a:t> Veri Tabanı olan bir PHP sunucunuz yoksa, buradan ücretsiz olarak indirebilirsiniz: </a:t>
            </a:r>
            <a:r>
              <a:rPr lang="tr-TR" dirty="0">
                <a:hlinkClick r:id="rId2"/>
              </a:rPr>
              <a:t>http://</a:t>
            </a:r>
            <a:r>
              <a:rPr lang="tr-TR" dirty="0" smtClean="0">
                <a:hlinkClick r:id="rId2"/>
              </a:rPr>
              <a:t>www.mysql.com</a:t>
            </a:r>
            <a:endParaRPr lang="tr-TR" dirty="0" smtClean="0"/>
          </a:p>
          <a:p>
            <a:r>
              <a:rPr lang="tr-TR" dirty="0" err="1"/>
              <a:t>MySQL</a:t>
            </a:r>
            <a:r>
              <a:rPr lang="tr-TR" dirty="0"/>
              <a:t>, hem büyük veri hem de son kullanıcıların (Facebook, </a:t>
            </a:r>
            <a:r>
              <a:rPr lang="tr-TR" dirty="0" err="1"/>
              <a:t>Twitter</a:t>
            </a:r>
            <a:r>
              <a:rPr lang="tr-TR" dirty="0"/>
              <a:t> ve </a:t>
            </a:r>
            <a:r>
              <a:rPr lang="tr-TR" dirty="0" err="1"/>
              <a:t>Wikipedia</a:t>
            </a:r>
            <a:r>
              <a:rPr lang="tr-TR" dirty="0"/>
              <a:t> gibi) büyük hacimli web siteleri için fiili standart veritabanı sistemidir.</a:t>
            </a:r>
          </a:p>
          <a:p>
            <a:r>
              <a:rPr lang="tr-TR" dirty="0" err="1" smtClean="0"/>
              <a:t>MySQL</a:t>
            </a:r>
            <a:r>
              <a:rPr lang="tr-TR" dirty="0" smtClean="0"/>
              <a:t> </a:t>
            </a:r>
            <a:r>
              <a:rPr lang="tr-TR" dirty="0"/>
              <a:t>ile ilgili bir diğer harika şey, gömülü veritabanı uygulamalarını desteklemek için ölçeklendirilebilmesidir.</a:t>
            </a:r>
          </a:p>
          <a:p>
            <a:r>
              <a:rPr lang="tr-TR" dirty="0" err="1" smtClean="0"/>
              <a:t>MySQL</a:t>
            </a:r>
            <a:r>
              <a:rPr lang="tr-TR" dirty="0" smtClean="0"/>
              <a:t> </a:t>
            </a:r>
            <a:r>
              <a:rPr lang="tr-TR" dirty="0"/>
              <a:t>kullanan şirketlere genel bakış için </a:t>
            </a:r>
            <a:r>
              <a:rPr lang="tr-TR" dirty="0">
                <a:hlinkClick r:id="rId3"/>
              </a:rPr>
              <a:t>http://www.mysql.com/customers</a:t>
            </a:r>
            <a:r>
              <a:rPr lang="tr-TR" dirty="0" smtClean="0">
                <a:hlinkClick r:id="rId3"/>
              </a:rPr>
              <a:t>/</a:t>
            </a:r>
            <a:r>
              <a:rPr lang="tr-TR" dirty="0" smtClean="0"/>
              <a:t> </a:t>
            </a:r>
            <a:r>
              <a:rPr lang="tr-TR" dirty="0"/>
              <a:t>adresine bakın.</a:t>
            </a:r>
          </a:p>
        </p:txBody>
      </p:sp>
    </p:spTree>
    <p:extLst>
      <p:ext uri="{BB962C8B-B14F-4D97-AF65-F5344CB8AC3E}">
        <p14:creationId xmlns:p14="http://schemas.microsoft.com/office/powerpoint/2010/main" val="1204951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PHP </a:t>
            </a:r>
            <a:r>
              <a:rPr lang="tr-TR" dirty="0" err="1"/>
              <a:t>MySQL'e</a:t>
            </a:r>
            <a:r>
              <a:rPr lang="tr-TR" dirty="0"/>
              <a:t> Bağlanma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PHP 5 ve üstü bir </a:t>
            </a:r>
            <a:r>
              <a:rPr lang="tr-TR" dirty="0" err="1"/>
              <a:t>MySQL</a:t>
            </a:r>
            <a:r>
              <a:rPr lang="tr-TR" dirty="0"/>
              <a:t> veritabanı ile çalışabilir: </a:t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r>
              <a:rPr lang="tr-TR" dirty="0"/>
              <a:t>    </a:t>
            </a:r>
            <a:r>
              <a:rPr lang="tr-TR" dirty="0" err="1"/>
              <a:t>MySQLi</a:t>
            </a:r>
            <a:r>
              <a:rPr lang="tr-TR" dirty="0"/>
              <a:t> uzantısı ("i" gelişmiş anlamına gelir) </a:t>
            </a:r>
            <a:br>
              <a:rPr lang="tr-TR" dirty="0"/>
            </a:br>
            <a:r>
              <a:rPr lang="tr-TR" dirty="0"/>
              <a:t>    PDO (PHP Veri Nesneleri) </a:t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r>
              <a:rPr lang="tr-TR" dirty="0" err="1"/>
              <a:t>PHP'nin</a:t>
            </a:r>
            <a:r>
              <a:rPr lang="tr-TR" dirty="0"/>
              <a:t> önceki sürümlerinde </a:t>
            </a:r>
            <a:r>
              <a:rPr lang="tr-TR" dirty="0" err="1"/>
              <a:t>MySQL</a:t>
            </a:r>
            <a:r>
              <a:rPr lang="tr-TR" dirty="0"/>
              <a:t> uzantısı kullanılıyordu. Ancak, bu uzantı 2012 yılında kullanımdan kaldırılmıştır.</a:t>
            </a:r>
          </a:p>
        </p:txBody>
      </p:sp>
    </p:spTree>
    <p:extLst>
      <p:ext uri="{BB962C8B-B14F-4D97-AF65-F5344CB8AC3E}">
        <p14:creationId xmlns:p14="http://schemas.microsoft.com/office/powerpoint/2010/main" val="2771770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MySQLi</a:t>
            </a:r>
            <a:r>
              <a:rPr lang="tr-TR" dirty="0"/>
              <a:t> </a:t>
            </a:r>
            <a:r>
              <a:rPr lang="tr-TR" dirty="0" smtClean="0"/>
              <a:t>mi </a:t>
            </a:r>
            <a:r>
              <a:rPr lang="tr-TR" dirty="0"/>
              <a:t>PDO kullanmalı mıyım?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PDO 12 farklı veritabanı sisteminde </a:t>
            </a:r>
            <a:r>
              <a:rPr lang="tr-TR" dirty="0" smtClean="0"/>
              <a:t>çalışır, </a:t>
            </a:r>
            <a:r>
              <a:rPr lang="tr-TR" dirty="0" err="1"/>
              <a:t>MySQLi</a:t>
            </a:r>
            <a:r>
              <a:rPr lang="tr-TR" dirty="0"/>
              <a:t> ise yalnızca </a:t>
            </a:r>
            <a:r>
              <a:rPr lang="tr-TR" dirty="0" err="1"/>
              <a:t>MySQL</a:t>
            </a:r>
            <a:r>
              <a:rPr lang="tr-TR" dirty="0"/>
              <a:t> </a:t>
            </a:r>
            <a:r>
              <a:rPr lang="tr-TR" dirty="0" err="1"/>
              <a:t>veritabanlarıyla</a:t>
            </a:r>
            <a:r>
              <a:rPr lang="tr-TR" dirty="0"/>
              <a:t> çalışacaktır.</a:t>
            </a:r>
          </a:p>
          <a:p>
            <a:r>
              <a:rPr lang="tr-TR" dirty="0" smtClean="0"/>
              <a:t>Dolayısıyla</a:t>
            </a:r>
            <a:r>
              <a:rPr lang="tr-TR" dirty="0"/>
              <a:t>, projenizi başka bir veritabanı kullanacak şekilde değiştirmeniz gerekiyorsa, PDO işlemi kolaylaştırır. Yalnızca bağlantı dizesini ve birkaç sorguyu değiştirmeniz gerekir. </a:t>
            </a:r>
            <a:r>
              <a:rPr lang="tr-TR" dirty="0" err="1"/>
              <a:t>MySQLi</a:t>
            </a:r>
            <a:r>
              <a:rPr lang="tr-TR" dirty="0"/>
              <a:t> ile, kod sorgularının tamamını yeniden yazmanız gerekir.</a:t>
            </a:r>
          </a:p>
          <a:p>
            <a:r>
              <a:rPr lang="tr-TR" dirty="0" smtClean="0"/>
              <a:t>Her </a:t>
            </a:r>
            <a:r>
              <a:rPr lang="tr-TR" dirty="0"/>
              <a:t>ikisi de nesne yönelimlidir, ancak </a:t>
            </a:r>
            <a:r>
              <a:rPr lang="tr-TR" dirty="0" err="1"/>
              <a:t>MySQLi</a:t>
            </a:r>
            <a:r>
              <a:rPr lang="tr-TR" dirty="0"/>
              <a:t> ayrıca </a:t>
            </a:r>
            <a:r>
              <a:rPr lang="tr-TR" dirty="0" err="1"/>
              <a:t>prosedürel</a:t>
            </a:r>
            <a:r>
              <a:rPr lang="tr-TR" dirty="0"/>
              <a:t> bir API sunar</a:t>
            </a:r>
            <a:r>
              <a:rPr lang="tr-TR" dirty="0" smtClean="0"/>
              <a:t>.</a:t>
            </a:r>
          </a:p>
          <a:p>
            <a:r>
              <a:rPr lang="tr-TR" dirty="0"/>
              <a:t>Linux ve Windows için: </a:t>
            </a:r>
            <a:r>
              <a:rPr lang="tr-TR" dirty="0" err="1"/>
              <a:t>MySQLi</a:t>
            </a:r>
            <a:r>
              <a:rPr lang="tr-TR" dirty="0"/>
              <a:t> uzantısı, çoğu durumda php5 </a:t>
            </a:r>
            <a:r>
              <a:rPr lang="tr-TR" dirty="0" err="1"/>
              <a:t>mysql</a:t>
            </a:r>
            <a:r>
              <a:rPr lang="tr-TR" dirty="0"/>
              <a:t> paketi yüklendiğinde otomatik olarak yüklenir</a:t>
            </a:r>
            <a:r>
              <a:rPr lang="tr-TR" dirty="0" smtClean="0"/>
              <a:t>.</a:t>
            </a:r>
            <a:endParaRPr lang="tr-TR" dirty="0"/>
          </a:p>
          <a:p>
            <a:r>
              <a:rPr lang="tr-TR" dirty="0"/>
              <a:t>Yükleme ayrıntıları için şu adrese gidin: </a:t>
            </a:r>
            <a:r>
              <a:rPr lang="tr-TR" dirty="0">
                <a:hlinkClick r:id="rId2"/>
              </a:rPr>
              <a:t>http://</a:t>
            </a:r>
            <a:r>
              <a:rPr lang="tr-TR" dirty="0" smtClean="0">
                <a:hlinkClick r:id="rId2"/>
              </a:rPr>
              <a:t>php.net/manual/en/mysqli.installation.php</a:t>
            </a:r>
            <a:endParaRPr lang="tr-TR" dirty="0" smtClean="0"/>
          </a:p>
          <a:p>
            <a:r>
              <a:rPr lang="tr-TR" dirty="0" smtClean="0"/>
              <a:t>PDO kurulumu için şu </a:t>
            </a:r>
            <a:r>
              <a:rPr lang="tr-TR" dirty="0"/>
              <a:t>adrese gidin: </a:t>
            </a:r>
            <a:r>
              <a:rPr lang="tr-TR" dirty="0" smtClean="0">
                <a:hlinkClick r:id="rId3"/>
              </a:rPr>
              <a:t>http</a:t>
            </a:r>
            <a:r>
              <a:rPr lang="tr-TR" dirty="0">
                <a:hlinkClick r:id="rId3"/>
              </a:rPr>
              <a:t>://</a:t>
            </a:r>
            <a:r>
              <a:rPr lang="tr-TR" dirty="0" smtClean="0">
                <a:hlinkClick r:id="rId3"/>
              </a:rPr>
              <a:t>php.net/manual/en/pdo.installation.php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93295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 (</a:t>
            </a:r>
            <a:r>
              <a:rPr lang="tr-TR" dirty="0" err="1"/>
              <a:t>MySQLi</a:t>
            </a:r>
            <a:r>
              <a:rPr lang="tr-TR" dirty="0"/>
              <a:t> Yordamı)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/>
              <a:t> &lt;?</a:t>
            </a:r>
            <a:r>
              <a:rPr lang="tr-TR" dirty="0" err="1"/>
              <a:t>php</a:t>
            </a:r>
            <a:endParaRPr lang="tr-TR" dirty="0"/>
          </a:p>
          <a:p>
            <a:r>
              <a:rPr lang="tr-TR" dirty="0"/>
              <a:t>$</a:t>
            </a:r>
            <a:r>
              <a:rPr lang="tr-TR" dirty="0" err="1"/>
              <a:t>servername</a:t>
            </a:r>
            <a:r>
              <a:rPr lang="tr-TR" dirty="0"/>
              <a:t> = "</a:t>
            </a:r>
            <a:r>
              <a:rPr lang="tr-TR" dirty="0" err="1"/>
              <a:t>localhost</a:t>
            </a:r>
            <a:r>
              <a:rPr lang="tr-TR" dirty="0"/>
              <a:t>";</a:t>
            </a:r>
          </a:p>
          <a:p>
            <a:r>
              <a:rPr lang="tr-TR" dirty="0"/>
              <a:t>$</a:t>
            </a:r>
            <a:r>
              <a:rPr lang="tr-TR" dirty="0" err="1"/>
              <a:t>username</a:t>
            </a:r>
            <a:r>
              <a:rPr lang="tr-TR" dirty="0"/>
              <a:t> = "</a:t>
            </a:r>
            <a:r>
              <a:rPr lang="tr-TR" dirty="0" err="1"/>
              <a:t>username</a:t>
            </a:r>
            <a:r>
              <a:rPr lang="tr-TR" dirty="0"/>
              <a:t>";</a:t>
            </a:r>
          </a:p>
          <a:p>
            <a:r>
              <a:rPr lang="tr-TR" dirty="0"/>
              <a:t>$</a:t>
            </a:r>
            <a:r>
              <a:rPr lang="tr-TR" dirty="0" err="1"/>
              <a:t>password</a:t>
            </a:r>
            <a:r>
              <a:rPr lang="tr-TR" dirty="0"/>
              <a:t> = "</a:t>
            </a:r>
            <a:r>
              <a:rPr lang="tr-TR" dirty="0" err="1"/>
              <a:t>password</a:t>
            </a:r>
            <a:r>
              <a:rPr lang="tr-TR" dirty="0"/>
              <a:t>";</a:t>
            </a:r>
          </a:p>
          <a:p>
            <a:r>
              <a:rPr lang="tr-TR" dirty="0" smtClean="0"/>
              <a:t>// Bağlantı oluşturma</a:t>
            </a:r>
            <a:endParaRPr lang="tr-TR" dirty="0"/>
          </a:p>
          <a:p>
            <a:r>
              <a:rPr lang="tr-TR" dirty="0"/>
              <a:t>$</a:t>
            </a:r>
            <a:r>
              <a:rPr lang="tr-TR" dirty="0" err="1"/>
              <a:t>conn</a:t>
            </a:r>
            <a:r>
              <a:rPr lang="tr-TR" dirty="0"/>
              <a:t> = </a:t>
            </a:r>
            <a:r>
              <a:rPr lang="tr-TR" dirty="0" err="1"/>
              <a:t>mysqli_connect</a:t>
            </a:r>
            <a:r>
              <a:rPr lang="tr-TR" dirty="0"/>
              <a:t>($</a:t>
            </a:r>
            <a:r>
              <a:rPr lang="tr-TR" dirty="0" err="1"/>
              <a:t>servername</a:t>
            </a:r>
            <a:r>
              <a:rPr lang="tr-TR" dirty="0"/>
              <a:t>, $</a:t>
            </a:r>
            <a:r>
              <a:rPr lang="tr-TR" dirty="0" err="1"/>
              <a:t>username</a:t>
            </a:r>
            <a:r>
              <a:rPr lang="tr-TR" dirty="0"/>
              <a:t>, $</a:t>
            </a:r>
            <a:r>
              <a:rPr lang="tr-TR" dirty="0" err="1"/>
              <a:t>password</a:t>
            </a:r>
            <a:r>
              <a:rPr lang="tr-TR" dirty="0"/>
              <a:t>);</a:t>
            </a:r>
          </a:p>
          <a:p>
            <a:r>
              <a:rPr lang="tr-TR" dirty="0" smtClean="0"/>
              <a:t>// Bağlantı kontrol</a:t>
            </a:r>
            <a:endParaRPr lang="tr-TR" dirty="0"/>
          </a:p>
          <a:p>
            <a:r>
              <a:rPr lang="tr-TR" dirty="0" err="1"/>
              <a:t>if</a:t>
            </a:r>
            <a:r>
              <a:rPr lang="tr-TR" dirty="0"/>
              <a:t> (!$</a:t>
            </a:r>
            <a:r>
              <a:rPr lang="tr-TR" dirty="0" err="1"/>
              <a:t>conn</a:t>
            </a:r>
            <a:r>
              <a:rPr lang="tr-TR" dirty="0"/>
              <a:t>) {</a:t>
            </a:r>
          </a:p>
          <a:p>
            <a:r>
              <a:rPr lang="tr-TR" dirty="0"/>
              <a:t>    </a:t>
            </a:r>
            <a:r>
              <a:rPr lang="tr-TR" dirty="0" err="1"/>
              <a:t>die</a:t>
            </a:r>
            <a:r>
              <a:rPr lang="tr-TR" dirty="0" smtClean="0"/>
              <a:t>(«Bağlantı başarısız: </a:t>
            </a:r>
            <a:r>
              <a:rPr lang="tr-TR" dirty="0"/>
              <a:t>" . </a:t>
            </a:r>
            <a:r>
              <a:rPr lang="tr-TR" dirty="0" err="1"/>
              <a:t>mysqli_connect_error</a:t>
            </a:r>
            <a:r>
              <a:rPr lang="tr-TR" dirty="0"/>
              <a:t>());</a:t>
            </a:r>
          </a:p>
          <a:p>
            <a:r>
              <a:rPr lang="tr-TR" dirty="0"/>
              <a:t>}</a:t>
            </a:r>
          </a:p>
          <a:p>
            <a:r>
              <a:rPr lang="tr-TR" dirty="0" err="1"/>
              <a:t>echo</a:t>
            </a:r>
            <a:r>
              <a:rPr lang="tr-TR" dirty="0"/>
              <a:t> </a:t>
            </a:r>
            <a:r>
              <a:rPr lang="tr-TR" dirty="0" smtClean="0"/>
              <a:t>"Başarılı bir şekilde bağlandı";</a:t>
            </a:r>
            <a:endParaRPr lang="tr-TR" dirty="0"/>
          </a:p>
          <a:p>
            <a:r>
              <a:rPr lang="tr-TR" dirty="0"/>
              <a:t>?&gt; </a:t>
            </a:r>
          </a:p>
        </p:txBody>
      </p:sp>
    </p:spTree>
    <p:extLst>
      <p:ext uri="{BB962C8B-B14F-4D97-AF65-F5344CB8AC3E}">
        <p14:creationId xmlns:p14="http://schemas.microsoft.com/office/powerpoint/2010/main" val="1396580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 (PDO)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 smtClean="0"/>
              <a:t>&lt;?</a:t>
            </a:r>
            <a:r>
              <a:rPr lang="tr-TR" dirty="0" err="1"/>
              <a:t>php</a:t>
            </a:r>
            <a:endParaRPr lang="tr-TR" dirty="0"/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$</a:t>
            </a:r>
            <a:r>
              <a:rPr lang="tr-TR" dirty="0" err="1"/>
              <a:t>servername</a:t>
            </a:r>
            <a:r>
              <a:rPr lang="tr-TR" dirty="0"/>
              <a:t> = "</a:t>
            </a:r>
            <a:r>
              <a:rPr lang="tr-TR" dirty="0" err="1"/>
              <a:t>localhost</a:t>
            </a:r>
            <a:r>
              <a:rPr lang="tr-TR" dirty="0"/>
              <a:t>";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$</a:t>
            </a:r>
            <a:r>
              <a:rPr lang="tr-TR" dirty="0" err="1"/>
              <a:t>username</a:t>
            </a:r>
            <a:r>
              <a:rPr lang="tr-TR" dirty="0"/>
              <a:t> = "</a:t>
            </a:r>
            <a:r>
              <a:rPr lang="tr-TR" dirty="0" err="1"/>
              <a:t>username</a:t>
            </a:r>
            <a:r>
              <a:rPr lang="tr-TR" dirty="0"/>
              <a:t>";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$</a:t>
            </a:r>
            <a:r>
              <a:rPr lang="tr-TR" dirty="0" err="1"/>
              <a:t>password</a:t>
            </a:r>
            <a:r>
              <a:rPr lang="tr-TR" dirty="0"/>
              <a:t> = "</a:t>
            </a:r>
            <a:r>
              <a:rPr lang="tr-TR" dirty="0" err="1"/>
              <a:t>password</a:t>
            </a:r>
            <a:r>
              <a:rPr lang="tr-TR" dirty="0"/>
              <a:t>";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 err="1" smtClean="0"/>
              <a:t>try</a:t>
            </a:r>
            <a:r>
              <a:rPr lang="tr-TR" dirty="0" smtClean="0"/>
              <a:t> </a:t>
            </a:r>
            <a:r>
              <a:rPr lang="tr-TR" dirty="0"/>
              <a:t>{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    $</a:t>
            </a:r>
            <a:r>
              <a:rPr lang="tr-TR" dirty="0" err="1"/>
              <a:t>conn</a:t>
            </a:r>
            <a:r>
              <a:rPr lang="tr-TR" dirty="0"/>
              <a:t> = </a:t>
            </a:r>
            <a:r>
              <a:rPr lang="tr-TR" dirty="0" err="1"/>
              <a:t>new</a:t>
            </a:r>
            <a:r>
              <a:rPr lang="tr-TR" dirty="0"/>
              <a:t> PDO("</a:t>
            </a:r>
            <a:r>
              <a:rPr lang="tr-TR" dirty="0" err="1"/>
              <a:t>mysql:host</a:t>
            </a:r>
            <a:r>
              <a:rPr lang="tr-TR" dirty="0"/>
              <a:t>=$</a:t>
            </a:r>
            <a:r>
              <a:rPr lang="tr-TR" dirty="0" err="1"/>
              <a:t>servername;dbname</a:t>
            </a:r>
            <a:r>
              <a:rPr lang="tr-TR" dirty="0"/>
              <a:t>=</a:t>
            </a:r>
            <a:r>
              <a:rPr lang="tr-TR" dirty="0" err="1"/>
              <a:t>myDB</a:t>
            </a:r>
            <a:r>
              <a:rPr lang="tr-TR" dirty="0"/>
              <a:t>", $</a:t>
            </a:r>
            <a:r>
              <a:rPr lang="tr-TR" dirty="0" err="1"/>
              <a:t>username</a:t>
            </a:r>
            <a:r>
              <a:rPr lang="tr-TR" dirty="0"/>
              <a:t>, $</a:t>
            </a:r>
            <a:r>
              <a:rPr lang="tr-TR" dirty="0" err="1"/>
              <a:t>password</a:t>
            </a:r>
            <a:r>
              <a:rPr lang="tr-TR" dirty="0" smtClean="0"/>
              <a:t>);</a:t>
            </a:r>
            <a:r>
              <a:rPr lang="tr-TR" dirty="0"/>
              <a:t> </a:t>
            </a:r>
            <a:endParaRPr lang="tr-TR" dirty="0" smtClean="0"/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 </a:t>
            </a:r>
            <a:r>
              <a:rPr lang="tr-TR" dirty="0" smtClean="0"/>
              <a:t>   // </a:t>
            </a:r>
            <a:r>
              <a:rPr lang="tr-TR" dirty="0"/>
              <a:t>PDO hata </a:t>
            </a:r>
            <a:r>
              <a:rPr lang="tr-TR" dirty="0" err="1"/>
              <a:t>modunu</a:t>
            </a:r>
            <a:r>
              <a:rPr lang="tr-TR" dirty="0"/>
              <a:t> istisna olarak ayarlama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 smtClean="0"/>
              <a:t>    $</a:t>
            </a:r>
            <a:r>
              <a:rPr lang="tr-TR" dirty="0" err="1"/>
              <a:t>conn</a:t>
            </a:r>
            <a:r>
              <a:rPr lang="tr-TR" dirty="0"/>
              <a:t>-&gt;</a:t>
            </a:r>
            <a:r>
              <a:rPr lang="tr-TR" dirty="0" err="1"/>
              <a:t>setAttribute</a:t>
            </a:r>
            <a:r>
              <a:rPr lang="tr-TR" dirty="0"/>
              <a:t>(PDO::ATTR_ERRMODE, PDO::ERRMODE_EXCEPTION);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    </a:t>
            </a:r>
            <a:r>
              <a:rPr lang="tr-TR" dirty="0" err="1"/>
              <a:t>echo</a:t>
            </a:r>
            <a:r>
              <a:rPr lang="tr-TR" dirty="0"/>
              <a:t> </a:t>
            </a:r>
            <a:r>
              <a:rPr lang="tr-TR" dirty="0" smtClean="0"/>
              <a:t>"Başarılı bir şekilde bağlandı";</a:t>
            </a:r>
            <a:endParaRPr lang="tr-TR" dirty="0"/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    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/>
              <a:t> </a:t>
            </a:r>
            <a:r>
              <a:rPr lang="tr-TR" dirty="0" smtClean="0"/>
              <a:t> </a:t>
            </a:r>
            <a:r>
              <a:rPr lang="tr-TR" dirty="0" err="1" smtClean="0"/>
              <a:t>catch</a:t>
            </a:r>
            <a:r>
              <a:rPr lang="tr-TR" dirty="0" smtClean="0"/>
              <a:t>(</a:t>
            </a:r>
            <a:r>
              <a:rPr lang="tr-TR" dirty="0" err="1" smtClean="0"/>
              <a:t>PDOException</a:t>
            </a:r>
            <a:r>
              <a:rPr lang="tr-TR" dirty="0" smtClean="0"/>
              <a:t> </a:t>
            </a:r>
            <a:r>
              <a:rPr lang="tr-TR" dirty="0"/>
              <a:t>$e</a:t>
            </a:r>
            <a:r>
              <a:rPr lang="tr-TR" dirty="0" smtClean="0"/>
              <a:t>){</a:t>
            </a:r>
            <a:endParaRPr lang="tr-TR" dirty="0"/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    </a:t>
            </a:r>
            <a:r>
              <a:rPr lang="tr-TR" dirty="0" err="1"/>
              <a:t>echo</a:t>
            </a:r>
            <a:r>
              <a:rPr lang="tr-TR" dirty="0"/>
              <a:t> </a:t>
            </a:r>
            <a:r>
              <a:rPr lang="tr-TR" dirty="0" smtClean="0"/>
              <a:t>"Bağlantı başarısız: </a:t>
            </a:r>
            <a:r>
              <a:rPr lang="tr-TR" dirty="0"/>
              <a:t>" . $e-&gt;</a:t>
            </a:r>
            <a:r>
              <a:rPr lang="tr-TR" dirty="0" err="1"/>
              <a:t>getMessage</a:t>
            </a:r>
            <a:r>
              <a:rPr lang="tr-TR" dirty="0"/>
              <a:t>();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    }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/>
              <a:t>?&gt; </a:t>
            </a:r>
          </a:p>
        </p:txBody>
      </p:sp>
    </p:spTree>
    <p:extLst>
      <p:ext uri="{BB962C8B-B14F-4D97-AF65-F5344CB8AC3E}">
        <p14:creationId xmlns:p14="http://schemas.microsoft.com/office/powerpoint/2010/main" val="3248411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Bağlantıyı </a:t>
            </a:r>
            <a:r>
              <a:rPr lang="tr-TR" dirty="0" smtClean="0"/>
              <a:t>Kapatma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MySQLi</a:t>
            </a:r>
            <a:r>
              <a:rPr lang="tr-TR" dirty="0"/>
              <a:t> Prosedürü:  </a:t>
            </a:r>
            <a:r>
              <a:rPr lang="tr-TR" dirty="0" err="1"/>
              <a:t>mysqli_close</a:t>
            </a:r>
            <a:r>
              <a:rPr lang="tr-TR" dirty="0"/>
              <a:t>($</a:t>
            </a:r>
            <a:r>
              <a:rPr lang="tr-TR" dirty="0" err="1"/>
              <a:t>conn</a:t>
            </a:r>
            <a:r>
              <a:rPr lang="tr-TR" dirty="0"/>
              <a:t>); </a:t>
            </a:r>
            <a:endParaRPr lang="tr-TR" dirty="0" smtClean="0"/>
          </a:p>
          <a:p>
            <a:r>
              <a:rPr lang="tr-TR" dirty="0"/>
              <a:t>PDO:  $</a:t>
            </a:r>
            <a:r>
              <a:rPr lang="tr-TR" dirty="0" err="1"/>
              <a:t>conn</a:t>
            </a:r>
            <a:r>
              <a:rPr lang="tr-TR" dirty="0"/>
              <a:t> = </a:t>
            </a:r>
            <a:r>
              <a:rPr lang="tr-TR" dirty="0" err="1"/>
              <a:t>null</a:t>
            </a:r>
            <a:r>
              <a:rPr lang="tr-TR" dirty="0"/>
              <a:t>; </a:t>
            </a:r>
          </a:p>
        </p:txBody>
      </p:sp>
    </p:spTree>
    <p:extLst>
      <p:ext uri="{BB962C8B-B14F-4D97-AF65-F5344CB8AC3E}">
        <p14:creationId xmlns:p14="http://schemas.microsoft.com/office/powerpoint/2010/main" val="2451802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Veritabanı Oluşturma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&lt;?</a:t>
            </a:r>
            <a:r>
              <a:rPr lang="tr-TR" dirty="0" err="1" smtClean="0"/>
              <a:t>php</a:t>
            </a:r>
            <a:endParaRPr lang="tr-TR" dirty="0" smtClean="0"/>
          </a:p>
          <a:p>
            <a:r>
              <a:rPr lang="tr-TR" dirty="0"/>
              <a:t>// </a:t>
            </a:r>
            <a:r>
              <a:rPr lang="tr-TR" dirty="0" smtClean="0"/>
              <a:t>Veritabanı oluşturma</a:t>
            </a:r>
            <a:endParaRPr lang="tr-TR" dirty="0"/>
          </a:p>
          <a:p>
            <a:r>
              <a:rPr lang="tr-TR" dirty="0"/>
              <a:t>$</a:t>
            </a:r>
            <a:r>
              <a:rPr lang="tr-TR" dirty="0" err="1"/>
              <a:t>sql</a:t>
            </a:r>
            <a:r>
              <a:rPr lang="tr-TR" dirty="0"/>
              <a:t> = "CREATE DATABASE </a:t>
            </a:r>
            <a:r>
              <a:rPr lang="tr-TR" dirty="0" err="1"/>
              <a:t>myDB</a:t>
            </a:r>
            <a:r>
              <a:rPr lang="tr-TR" dirty="0"/>
              <a:t>";</a:t>
            </a:r>
          </a:p>
          <a:p>
            <a:r>
              <a:rPr lang="tr-TR" dirty="0" err="1"/>
              <a:t>if</a:t>
            </a:r>
            <a:r>
              <a:rPr lang="tr-TR" dirty="0"/>
              <a:t> (</a:t>
            </a:r>
            <a:r>
              <a:rPr lang="tr-TR" dirty="0" err="1"/>
              <a:t>mysqli_query</a:t>
            </a:r>
            <a:r>
              <a:rPr lang="tr-TR" dirty="0"/>
              <a:t>($</a:t>
            </a:r>
            <a:r>
              <a:rPr lang="tr-TR" dirty="0" err="1"/>
              <a:t>conn</a:t>
            </a:r>
            <a:r>
              <a:rPr lang="tr-TR" dirty="0"/>
              <a:t>, $</a:t>
            </a:r>
            <a:r>
              <a:rPr lang="tr-TR" dirty="0" err="1"/>
              <a:t>sql</a:t>
            </a:r>
            <a:r>
              <a:rPr lang="tr-TR" dirty="0"/>
              <a:t>)) {</a:t>
            </a:r>
          </a:p>
          <a:p>
            <a:r>
              <a:rPr lang="tr-TR" dirty="0"/>
              <a:t>    </a:t>
            </a:r>
            <a:r>
              <a:rPr lang="tr-TR" dirty="0" err="1"/>
              <a:t>echo</a:t>
            </a:r>
            <a:r>
              <a:rPr lang="tr-TR" dirty="0"/>
              <a:t> </a:t>
            </a:r>
            <a:r>
              <a:rPr lang="tr-TR" dirty="0" smtClean="0"/>
              <a:t>"Başarılı bir şekilde oluşturuldu";</a:t>
            </a:r>
            <a:endParaRPr lang="tr-TR" dirty="0"/>
          </a:p>
          <a:p>
            <a:r>
              <a:rPr lang="tr-TR" dirty="0"/>
              <a:t>} else {</a:t>
            </a:r>
          </a:p>
          <a:p>
            <a:r>
              <a:rPr lang="tr-TR" dirty="0"/>
              <a:t>    </a:t>
            </a:r>
            <a:r>
              <a:rPr lang="tr-TR" dirty="0" err="1"/>
              <a:t>echo</a:t>
            </a:r>
            <a:r>
              <a:rPr lang="tr-TR" dirty="0"/>
              <a:t> </a:t>
            </a:r>
            <a:r>
              <a:rPr lang="tr-TR" dirty="0" smtClean="0"/>
              <a:t>"Veritabanı oluşturma hatası: </a:t>
            </a:r>
            <a:r>
              <a:rPr lang="tr-TR" dirty="0"/>
              <a:t>" . </a:t>
            </a:r>
            <a:r>
              <a:rPr lang="tr-TR" dirty="0" err="1"/>
              <a:t>mysqli_error</a:t>
            </a:r>
            <a:r>
              <a:rPr lang="tr-TR" dirty="0"/>
              <a:t>($</a:t>
            </a:r>
            <a:r>
              <a:rPr lang="tr-TR" dirty="0" err="1"/>
              <a:t>conn</a:t>
            </a:r>
            <a:r>
              <a:rPr lang="tr-TR" dirty="0"/>
              <a:t>);</a:t>
            </a:r>
          </a:p>
          <a:p>
            <a:r>
              <a:rPr lang="tr-TR" dirty="0"/>
              <a:t>}</a:t>
            </a:r>
            <a:endParaRPr lang="tr-TR" dirty="0" smtClean="0"/>
          </a:p>
          <a:p>
            <a:r>
              <a:rPr lang="tr-TR" dirty="0" smtClean="0"/>
              <a:t>?&gt;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70987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88</TotalTime>
  <Words>722</Words>
  <Application>Microsoft Office PowerPoint</Application>
  <PresentationFormat>Geniş ekran</PresentationFormat>
  <Paragraphs>88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4" baseType="lpstr">
      <vt:lpstr>Calibri</vt:lpstr>
      <vt:lpstr>Times New Roman</vt:lpstr>
      <vt:lpstr>Geçmişe bakış</vt:lpstr>
      <vt:lpstr> MySQL veritabanı ile işlemler</vt:lpstr>
      <vt:lpstr>PHP MySQL Veritabanı</vt:lpstr>
      <vt:lpstr>MySQL Veritabanı Hakkında</vt:lpstr>
      <vt:lpstr>PHP MySQL'e Bağlanma</vt:lpstr>
      <vt:lpstr>MySQLi mi PDO kullanmalı mıyım?</vt:lpstr>
      <vt:lpstr>Örnek (MySQLi Yordamı)</vt:lpstr>
      <vt:lpstr>Örnek (PDO)</vt:lpstr>
      <vt:lpstr>Bağlantıyı Kapatma</vt:lpstr>
      <vt:lpstr>Veritabanı Oluşturma</vt:lpstr>
      <vt:lpstr>PHP MySQL Tablo Oluşturma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Ufuk Tanyeri</cp:lastModifiedBy>
  <cp:revision>21</cp:revision>
  <dcterms:created xsi:type="dcterms:W3CDTF">2017-11-14T11:12:27Z</dcterms:created>
  <dcterms:modified xsi:type="dcterms:W3CDTF">2020-02-02T21:04:24Z</dcterms:modified>
</cp:coreProperties>
</file>