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handoutMasterIdLst>
    <p:handoutMasterId r:id="rId11"/>
  </p:handoutMasterIdLst>
  <p:sldIdLst>
    <p:sldId id="272" r:id="rId2"/>
    <p:sldId id="273" r:id="rId3"/>
    <p:sldId id="274" r:id="rId4"/>
    <p:sldId id="275" r:id="rId5"/>
    <p:sldId id="276" r:id="rId6"/>
    <p:sldId id="277" r:id="rId7"/>
    <p:sldId id="444" r:id="rId8"/>
    <p:sldId id="446" r:id="rId9"/>
  </p:sldIdLst>
  <p:sldSz cx="12192000" cy="6858000"/>
  <p:notesSz cx="6858000" cy="9144000"/>
  <p:defaultTextStyle>
    <a:defPPr rtl="0"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799B23B-EC83-4686-B30A-512413B5E67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07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ACCE82-DC69-432C-BABD-63E5257FC9F5}" type="datetime1">
              <a:rPr lang="tr-TR" smtClean="0"/>
              <a:t>2.05.2019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DF9922-981B-48BE-96E8-A46794BAA7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1124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 noProof="0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9142D3-BDF4-467D-910A-DF82338AE250}" type="datetime1">
              <a:rPr lang="tr-TR" smtClean="0"/>
              <a:pPr/>
              <a:t>2.05.2019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tr-TR" noProof="0" dirty="0"/>
          </a:p>
        </p:txBody>
      </p:sp>
      <p:sp>
        <p:nvSpPr>
          <p:cNvPr id="5" name="Notlar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tr-TR" noProof="0" dirty="0"/>
              <a:t>Asıl metin stillerini düzenlemek için tıklayın</a:t>
            </a:r>
          </a:p>
          <a:p>
            <a:pPr lvl="1" rtl="0"/>
            <a:r>
              <a:rPr lang="tr-TR" noProof="0" dirty="0"/>
              <a:t>İkinci düzey</a:t>
            </a:r>
          </a:p>
          <a:p>
            <a:pPr lvl="2" rtl="0"/>
            <a:r>
              <a:rPr lang="tr-TR" noProof="0" dirty="0"/>
              <a:t>Üçüncü düzey</a:t>
            </a:r>
          </a:p>
          <a:p>
            <a:pPr lvl="3" rtl="0"/>
            <a:r>
              <a:rPr lang="tr-TR" noProof="0" dirty="0"/>
              <a:t>Dördüncü düzey</a:t>
            </a:r>
          </a:p>
          <a:p>
            <a:pPr lvl="4" rtl="0"/>
            <a:r>
              <a:rPr lang="tr-TR" noProof="0" dirty="0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93B0CF2-7F87-4E02-A248-870047730F99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lar Yer Tutucusu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93B0CF2-7F87-4E02-A248-870047730F99}" type="slidenum">
              <a:rPr lang="tr-TR" smtClean="0"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51338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93B0CF2-7F87-4E02-A248-870047730F99}" type="slidenum">
              <a:rPr lang="tr-TR" smtClean="0"/>
              <a:t>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3385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 9"/>
          <p:cNvGrpSpPr/>
          <p:nvPr/>
        </p:nvGrpSpPr>
        <p:grpSpPr>
          <a:xfrm>
            <a:off x="0" y="6208894"/>
            <a:ext cx="12192000" cy="649106"/>
            <a:chOff x="0" y="6208894"/>
            <a:chExt cx="12192000" cy="649106"/>
          </a:xfrm>
        </p:grpSpPr>
        <p:sp>
          <p:nvSpPr>
            <p:cNvPr id="2" name="Dikdörtgen 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cxnSp>
          <p:nvCxnSpPr>
            <p:cNvPr id="7" name="Düz Bağlayıcı 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Düz Bağlayıcı 4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Düz Bağlayıcı 10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Başlık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tr-TR" noProof="0"/>
              <a:t>Asıl başlık stilini düzenlemek için tıklayın</a:t>
            </a:r>
            <a:endParaRPr kumimoji="0" lang="tr-TR" noProof="0" dirty="0"/>
          </a:p>
        </p:txBody>
      </p:sp>
      <p:sp>
        <p:nvSpPr>
          <p:cNvPr id="17" name="Alt Başlık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 rtlCol="0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tr-TR" noProof="0"/>
              <a:t>Asıl alt başlık stilini düzenlemek için tıklayın</a:t>
            </a:r>
            <a:endParaRPr kumimoji="0" lang="tr-TR" noProof="0" dirty="0"/>
          </a:p>
        </p:txBody>
      </p:sp>
      <p:sp>
        <p:nvSpPr>
          <p:cNvPr id="30" name="Tarih Yer Tutucusu 2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DFDFD8-D7F7-4EA0-9E92-CC83D76048F5}" type="datetime1">
              <a:rPr lang="tr-TR" noProof="0" smtClean="0"/>
              <a:t>2.05.2019</a:t>
            </a:fld>
            <a:endParaRPr lang="tr-TR" noProof="0" dirty="0"/>
          </a:p>
        </p:txBody>
      </p:sp>
      <p:sp>
        <p:nvSpPr>
          <p:cNvPr id="19" name="Alt Bilgi Yer Tutucusu 1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</a:t>
            </a:r>
          </a:p>
        </p:txBody>
      </p:sp>
      <p:sp>
        <p:nvSpPr>
          <p:cNvPr id="27" name="Slayt Numarası Yer Tutucusu 2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  <p:sp>
        <p:nvSpPr>
          <p:cNvPr id="12" name="Unvan 1"/>
          <p:cNvSpPr txBox="1">
            <a:spLocks/>
          </p:cNvSpPr>
          <p:nvPr userDrawn="1"/>
        </p:nvSpPr>
        <p:spPr>
          <a:xfrm rot="19943020">
            <a:off x="-637481" y="3059135"/>
            <a:ext cx="13466962" cy="109120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 fontScale="92500" lnSpcReduction="20000"/>
          </a:bodyPr>
          <a:lstStyle>
            <a:defPPr>
              <a:defRPr lang="tr-T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tr-TR" sz="8800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 Gör.   Fuat     ATASOY</a:t>
            </a:r>
            <a:endParaRPr lang="tr-TR" sz="8800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/>
              <a:t>Asıl başlık stilini düzenlemek için tıklayın</a:t>
            </a:r>
            <a:endParaRPr kumimoji="0" lang="tr-TR" noProof="0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 eaLnBrk="1" latinLnBrk="0" hangingPunct="1"/>
            <a:r>
              <a:rPr lang="tr-TR" noProof="0"/>
              <a:t>Asıl metin stillerini düzenle</a:t>
            </a:r>
          </a:p>
          <a:p>
            <a:pPr lvl="1" rtl="0" eaLnBrk="1" latinLnBrk="0" hangingPunct="1"/>
            <a:r>
              <a:rPr lang="tr-TR" noProof="0"/>
              <a:t>İkinci düzey</a:t>
            </a:r>
          </a:p>
          <a:p>
            <a:pPr lvl="2" rtl="0" eaLnBrk="1" latinLnBrk="0" hangingPunct="1"/>
            <a:r>
              <a:rPr lang="tr-TR" noProof="0"/>
              <a:t>Üçüncü düzey</a:t>
            </a:r>
          </a:p>
          <a:p>
            <a:pPr lvl="3" rtl="0" eaLnBrk="1" latinLnBrk="0" hangingPunct="1"/>
            <a:r>
              <a:rPr lang="tr-TR" noProof="0"/>
              <a:t>Dördüncü düzey</a:t>
            </a:r>
          </a:p>
          <a:p>
            <a:pPr lvl="4" rtl="0" eaLnBrk="1" latinLnBrk="0" hangingPunct="1"/>
            <a:r>
              <a:rPr lang="tr-TR" noProof="0"/>
              <a:t>Beşinci düzey</a:t>
            </a:r>
            <a:endParaRPr kumimoji="0"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F3240C-5877-429D-B2A7-07D24758D3C0}" type="datetime1">
              <a:rPr lang="tr-TR" noProof="0" smtClean="0"/>
              <a:t>2.05.2019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 rtlCol="0"/>
          <a:lstStyle/>
          <a:p>
            <a:pPr rtl="0"/>
            <a:r>
              <a:rPr lang="tr-TR" noProof="0"/>
              <a:t>Asıl başlık stilini düzenlemek için tıklayın</a:t>
            </a:r>
            <a:endParaRPr kumimoji="0" lang="tr-TR" noProof="0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 rtlCol="0"/>
          <a:lstStyle/>
          <a:p>
            <a:pPr lvl="0" rtl="0" eaLnBrk="1" latinLnBrk="0" hangingPunct="1"/>
            <a:r>
              <a:rPr lang="tr-TR" noProof="0"/>
              <a:t>Asıl metin stillerini düzenle</a:t>
            </a:r>
          </a:p>
          <a:p>
            <a:pPr lvl="1" rtl="0" eaLnBrk="1" latinLnBrk="0" hangingPunct="1"/>
            <a:r>
              <a:rPr lang="tr-TR" noProof="0"/>
              <a:t>İkinci düzey</a:t>
            </a:r>
          </a:p>
          <a:p>
            <a:pPr lvl="2" rtl="0" eaLnBrk="1" latinLnBrk="0" hangingPunct="1"/>
            <a:r>
              <a:rPr lang="tr-TR" noProof="0"/>
              <a:t>Üçüncü düzey</a:t>
            </a:r>
          </a:p>
          <a:p>
            <a:pPr lvl="3" rtl="0" eaLnBrk="1" latinLnBrk="0" hangingPunct="1"/>
            <a:r>
              <a:rPr lang="tr-TR" noProof="0"/>
              <a:t>Dördüncü düzey</a:t>
            </a:r>
          </a:p>
          <a:p>
            <a:pPr lvl="4" rtl="0" eaLnBrk="1" latinLnBrk="0" hangingPunct="1"/>
            <a:r>
              <a:rPr lang="tr-TR" noProof="0"/>
              <a:t>Beşinci düzey</a:t>
            </a:r>
            <a:endParaRPr kumimoji="0"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CA809C7-44CB-4DD0-BCDF-A52895BB0140}" type="datetime1">
              <a:rPr lang="tr-TR" noProof="0" smtClean="0"/>
              <a:t>2.05.2019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/>
              <a:t>Asıl başlık stilini düzenlemek için tıklayın</a:t>
            </a:r>
            <a:endParaRPr kumimoji="0"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 eaLnBrk="1" latinLnBrk="0" hangingPunct="1"/>
            <a:r>
              <a:rPr lang="tr-TR" noProof="0"/>
              <a:t>Asıl metin stillerini düzenle</a:t>
            </a:r>
          </a:p>
          <a:p>
            <a:pPr lvl="1" rtl="0" eaLnBrk="1" latinLnBrk="0" hangingPunct="1"/>
            <a:r>
              <a:rPr lang="tr-TR" noProof="0"/>
              <a:t>İkinci düzey</a:t>
            </a:r>
          </a:p>
          <a:p>
            <a:pPr lvl="2" rtl="0" eaLnBrk="1" latinLnBrk="0" hangingPunct="1"/>
            <a:r>
              <a:rPr lang="tr-TR" noProof="0"/>
              <a:t>Üçüncü düzey</a:t>
            </a:r>
          </a:p>
          <a:p>
            <a:pPr lvl="3" rtl="0" eaLnBrk="1" latinLnBrk="0" hangingPunct="1"/>
            <a:r>
              <a:rPr lang="tr-TR" noProof="0"/>
              <a:t>Dördüncü düzey</a:t>
            </a:r>
          </a:p>
          <a:p>
            <a:pPr lvl="4" rtl="0" eaLnBrk="1" latinLnBrk="0" hangingPunct="1"/>
            <a:r>
              <a:rPr lang="tr-TR" noProof="0"/>
              <a:t>Beşinci düzey</a:t>
            </a:r>
            <a:endParaRPr kumimoji="0"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221F93F-375D-4AF0-AD0E-F019EB13F4AE}" type="datetime1">
              <a:rPr lang="tr-TR" noProof="0" smtClean="0"/>
              <a:t>2.05.2019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  <p:sp>
        <p:nvSpPr>
          <p:cNvPr id="7" name="Unvan 1"/>
          <p:cNvSpPr txBox="1">
            <a:spLocks/>
          </p:cNvSpPr>
          <p:nvPr userDrawn="1"/>
        </p:nvSpPr>
        <p:spPr>
          <a:xfrm rot="19943020">
            <a:off x="-637481" y="3059135"/>
            <a:ext cx="13466962" cy="109120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 fontScale="92500" lnSpcReduction="20000"/>
          </a:bodyPr>
          <a:lstStyle>
            <a:defPPr>
              <a:defRPr lang="tr-T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tr-TR" sz="8800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 Gör.   Fuat     ATASOY</a:t>
            </a:r>
            <a:endParaRPr lang="tr-TR" sz="8800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rtlCol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tr-TR" noProof="0"/>
              <a:t>Asıl başlık stilini düzenlemek için tıklayın</a:t>
            </a:r>
            <a:endParaRPr kumimoji="0"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rtlCol="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tr-TR" noProof="0"/>
              <a:t>Asıl metin stillerini düzenle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199C05-117E-4720-822E-941CC8903464}" type="datetime1">
              <a:rPr lang="tr-TR" noProof="0" smtClean="0"/>
              <a:t>2.05.2019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rtlCol="0"/>
          <a:lstStyle/>
          <a:p>
            <a:pPr rtl="0"/>
            <a:r>
              <a:rPr lang="tr-TR" noProof="0"/>
              <a:t>Asıl başlık stilini düzenlemek için tıklayın</a:t>
            </a:r>
            <a:endParaRPr kumimoji="0"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tr-TR" noProof="0"/>
              <a:t>Asıl metin stillerini düzenle</a:t>
            </a:r>
          </a:p>
          <a:p>
            <a:pPr lvl="1" rtl="0" eaLnBrk="1" latinLnBrk="0" hangingPunct="1"/>
            <a:r>
              <a:rPr lang="tr-TR" noProof="0"/>
              <a:t>İkinci düzey</a:t>
            </a:r>
          </a:p>
          <a:p>
            <a:pPr lvl="2" rtl="0" eaLnBrk="1" latinLnBrk="0" hangingPunct="1"/>
            <a:r>
              <a:rPr lang="tr-TR" noProof="0"/>
              <a:t>Üçüncü düzey</a:t>
            </a:r>
          </a:p>
          <a:p>
            <a:pPr lvl="3" rtl="0" eaLnBrk="1" latinLnBrk="0" hangingPunct="1"/>
            <a:r>
              <a:rPr lang="tr-TR" noProof="0"/>
              <a:t>Dördüncü düzey</a:t>
            </a:r>
          </a:p>
          <a:p>
            <a:pPr lvl="4" rtl="0" eaLnBrk="1" latinLnBrk="0" hangingPunct="1"/>
            <a:r>
              <a:rPr lang="tr-TR" noProof="0"/>
              <a:t>Beşinci düzey</a:t>
            </a:r>
            <a:endParaRPr kumimoji="0" lang="tr-TR" noProof="0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tr-TR" noProof="0"/>
              <a:t>Asıl metin stillerini düzenle</a:t>
            </a:r>
          </a:p>
          <a:p>
            <a:pPr lvl="1" rtl="0" eaLnBrk="1" latinLnBrk="0" hangingPunct="1"/>
            <a:r>
              <a:rPr lang="tr-TR" noProof="0"/>
              <a:t>İkinci düzey</a:t>
            </a:r>
          </a:p>
          <a:p>
            <a:pPr lvl="2" rtl="0" eaLnBrk="1" latinLnBrk="0" hangingPunct="1"/>
            <a:r>
              <a:rPr lang="tr-TR" noProof="0"/>
              <a:t>Üçüncü düzey</a:t>
            </a:r>
          </a:p>
          <a:p>
            <a:pPr lvl="3" rtl="0" eaLnBrk="1" latinLnBrk="0" hangingPunct="1"/>
            <a:r>
              <a:rPr lang="tr-TR" noProof="0"/>
              <a:t>Dördüncü düzey</a:t>
            </a:r>
          </a:p>
          <a:p>
            <a:pPr lvl="4" rtl="0" eaLnBrk="1" latinLnBrk="0" hangingPunct="1"/>
            <a:r>
              <a:rPr lang="tr-TR" noProof="0"/>
              <a:t>Beşinci düzey</a:t>
            </a:r>
            <a:endParaRPr kumimoji="0" lang="tr-TR" noProof="0" dirty="0"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63EBEF9-3980-4384-80D3-EB4BD5F6AADC}" type="datetime1">
              <a:rPr lang="tr-TR" noProof="0" smtClean="0"/>
              <a:t>2.05.2019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rtlCol="0" anchor="b"/>
          <a:lstStyle>
            <a:lvl1pPr>
              <a:defRPr/>
            </a:lvl1pPr>
          </a:lstStyle>
          <a:p>
            <a:pPr rtl="0"/>
            <a:r>
              <a:rPr lang="tr-TR" noProof="0"/>
              <a:t>Asıl başlık stilini düzenlemek için tıklayın</a:t>
            </a:r>
            <a:endParaRPr kumimoji="0"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rtlCol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tr-TR" noProof="0"/>
              <a:t>Asıl metin stillerini düzenle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tr-TR" noProof="0"/>
              <a:t>Asıl metin stillerini düzenle</a:t>
            </a:r>
          </a:p>
          <a:p>
            <a:pPr lvl="1" rtl="0" eaLnBrk="1" latinLnBrk="0" hangingPunct="1"/>
            <a:r>
              <a:rPr lang="tr-TR" noProof="0"/>
              <a:t>İkinci düzey</a:t>
            </a:r>
          </a:p>
          <a:p>
            <a:pPr lvl="2" rtl="0" eaLnBrk="1" latinLnBrk="0" hangingPunct="1"/>
            <a:r>
              <a:rPr lang="tr-TR" noProof="0"/>
              <a:t>Üçüncü düzey</a:t>
            </a:r>
          </a:p>
          <a:p>
            <a:pPr lvl="3" rtl="0" eaLnBrk="1" latinLnBrk="0" hangingPunct="1"/>
            <a:r>
              <a:rPr lang="tr-TR" noProof="0"/>
              <a:t>Dördüncü düzey</a:t>
            </a:r>
          </a:p>
          <a:p>
            <a:pPr lvl="4" rtl="0" eaLnBrk="1" latinLnBrk="0" hangingPunct="1"/>
            <a:r>
              <a:rPr lang="tr-TR" noProof="0"/>
              <a:t>Beşinci düzey</a:t>
            </a:r>
            <a:endParaRPr kumimoji="0"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rtlCol="0" anchor="ctr"/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tr-TR" noProof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tr-TR" noProof="0"/>
              <a:t>Asıl metin stillerini düzenle</a:t>
            </a:r>
          </a:p>
          <a:p>
            <a:pPr lvl="1" rtl="0" eaLnBrk="1" latinLnBrk="0" hangingPunct="1"/>
            <a:r>
              <a:rPr lang="tr-TR" noProof="0"/>
              <a:t>İkinci düzey</a:t>
            </a:r>
          </a:p>
          <a:p>
            <a:pPr lvl="2" rtl="0" eaLnBrk="1" latinLnBrk="0" hangingPunct="1"/>
            <a:r>
              <a:rPr lang="tr-TR" noProof="0"/>
              <a:t>Üçüncü düzey</a:t>
            </a:r>
          </a:p>
          <a:p>
            <a:pPr lvl="3" rtl="0" eaLnBrk="1" latinLnBrk="0" hangingPunct="1"/>
            <a:r>
              <a:rPr lang="tr-TR" noProof="0"/>
              <a:t>Dördüncü düzey</a:t>
            </a:r>
          </a:p>
          <a:p>
            <a:pPr lvl="4" rtl="0" eaLnBrk="1" latinLnBrk="0" hangingPunct="1"/>
            <a:r>
              <a:rPr lang="tr-TR" noProof="0"/>
              <a:t>Beşinci düzey</a:t>
            </a:r>
            <a:endParaRPr kumimoji="0" lang="tr-TR" noProof="0" dirty="0"/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BF9A8E6-B37F-47AF-A703-2BCBC9943932}" type="datetime1">
              <a:rPr lang="tr-TR" noProof="0" smtClean="0"/>
              <a:t>2.05.2019</a:t>
            </a:fld>
            <a:endParaRPr lang="tr-TR" noProof="0" dirty="0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</a:t>
            </a: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tr-TR" noProof="0"/>
              <a:t>Asıl başlık stilini düzenlemek için tıklayın</a:t>
            </a:r>
            <a:endParaRPr kumimoji="0" lang="tr-TR" noProof="0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6F71D90-410C-4B16-9BFD-EA0ECDF43110}" type="datetime1">
              <a:rPr lang="tr-TR" noProof="0" smtClean="0"/>
              <a:t>2.05.2019</a:t>
            </a:fld>
            <a:endParaRPr lang="tr-TR" noProof="0" dirty="0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ih Yer Tutucus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B0A6C1C-4434-4E26-A555-54E57ED65A8F}" type="datetime1">
              <a:rPr lang="tr-TR" noProof="0" smtClean="0"/>
              <a:t>2.05.2019</a:t>
            </a:fld>
            <a:endParaRPr lang="tr-TR" noProof="0" dirty="0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Resim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rtlCol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tr-TR" noProof="0"/>
              <a:t>Asıl başlık stilini düzenlemek için tıklayın</a:t>
            </a:r>
            <a:endParaRPr kumimoji="0" lang="tr-TR" noProof="0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 rtlCol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tr-TR" noProof="0"/>
              <a:t>Asıl metin stillerini düzenle</a:t>
            </a:r>
          </a:p>
          <a:p>
            <a:pPr lvl="1" rtl="0" eaLnBrk="1" latinLnBrk="0" hangingPunct="1"/>
            <a:r>
              <a:rPr lang="tr-TR" noProof="0"/>
              <a:t>İkinci düzey</a:t>
            </a:r>
          </a:p>
          <a:p>
            <a:pPr lvl="2" rtl="0" eaLnBrk="1" latinLnBrk="0" hangingPunct="1"/>
            <a:r>
              <a:rPr lang="tr-TR" noProof="0"/>
              <a:t>Üçüncü düzey</a:t>
            </a:r>
          </a:p>
          <a:p>
            <a:pPr lvl="3" rtl="0" eaLnBrk="1" latinLnBrk="0" hangingPunct="1"/>
            <a:r>
              <a:rPr lang="tr-TR" noProof="0"/>
              <a:t>Dördüncü düzey</a:t>
            </a:r>
          </a:p>
          <a:p>
            <a:pPr lvl="4" rtl="0" eaLnBrk="1" latinLnBrk="0" hangingPunct="1"/>
            <a:r>
              <a:rPr lang="tr-TR" noProof="0"/>
              <a:t>Beşinci düzey</a:t>
            </a:r>
            <a:endParaRPr kumimoji="0"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 rtlCol="0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rtl="0" eaLnBrk="1" latinLnBrk="0" hangingPunct="1"/>
            <a:r>
              <a:rPr lang="tr-TR" noProof="0"/>
              <a:t>Asıl metin stillerini düzenle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6386DA-5C92-4A73-B0CF-808D08079677}" type="datetime1">
              <a:rPr lang="tr-TR" noProof="0" smtClean="0"/>
              <a:t>2.05.2019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Resim Yazısı İçeren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esik ve Tek Köşesi Yuvarlak Dikdörtgen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tr-TR" sz="1800" noProof="0" dirty="0"/>
          </a:p>
        </p:txBody>
      </p:sp>
      <p:sp>
        <p:nvSpPr>
          <p:cNvPr id="12" name="Dik Üçgen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tr-TR" sz="1800" noProof="0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rtlCol="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rtl="0"/>
            <a:r>
              <a:rPr lang="tr-TR" noProof="0"/>
              <a:t>Asıl başlık stilini düzenlemek için tıklayın</a:t>
            </a:r>
            <a:endParaRPr kumimoji="0" lang="tr-TR" noProof="0" dirty="0"/>
          </a:p>
        </p:txBody>
      </p:sp>
      <p:sp>
        <p:nvSpPr>
          <p:cNvPr id="3" name="Resim Yer Tutucusu 2" descr="Resim eklemek için boş yer tutucu. Yer tutucuya tıklayın ve eklemek istediğiniz resmi seçin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 rtlCol="0"/>
          <a:lstStyle>
            <a:lvl1pPr marL="0" indent="0">
              <a:buNone/>
              <a:defRPr sz="3200"/>
            </a:lvl1pPr>
          </a:lstStyle>
          <a:p>
            <a:pPr rtl="0"/>
            <a:r>
              <a:rPr lang="tr-TR" noProof="0"/>
              <a:t>Resim eklemek için simgeye tıklayın</a:t>
            </a:r>
            <a:endParaRPr kumimoji="0"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rtlCol="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rtl="0" eaLnBrk="1" latinLnBrk="0" hangingPunct="1"/>
            <a:r>
              <a:rPr lang="tr-TR" noProof="0"/>
              <a:t>Asıl metin stillerini düzenle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3B9E368-D9EF-4D44-84F6-E0AB247D1959}" type="datetime1">
              <a:rPr lang="tr-TR" noProof="0" smtClean="0"/>
              <a:t>2.05.2019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  <p:sp>
        <p:nvSpPr>
          <p:cNvPr id="10" name="Serbest 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tr-TR" sz="18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Serbest 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tr-TR" sz="18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up 24"/>
          <p:cNvGrpSpPr/>
          <p:nvPr/>
        </p:nvGrpSpPr>
        <p:grpSpPr>
          <a:xfrm>
            <a:off x="-29028" y="-7144"/>
            <a:ext cx="12240731" cy="6879658"/>
            <a:chOff x="0" y="-21658"/>
            <a:chExt cx="12240731" cy="6879658"/>
          </a:xfrm>
        </p:grpSpPr>
        <p:sp>
          <p:nvSpPr>
            <p:cNvPr id="26" name="Dikdörtgen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grpSp>
          <p:nvGrpSpPr>
            <p:cNvPr id="27" name="Grup 26"/>
            <p:cNvGrpSpPr/>
            <p:nvPr/>
          </p:nvGrpSpPr>
          <p:grpSpPr>
            <a:xfrm>
              <a:off x="0" y="-21658"/>
              <a:ext cx="12240731" cy="1041400"/>
              <a:chOff x="-25356" y="-7144"/>
              <a:chExt cx="12240731" cy="1041400"/>
            </a:xfrm>
          </p:grpSpPr>
          <p:sp>
            <p:nvSpPr>
              <p:cNvPr id="28" name="Serbest biçim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tr-TR" sz="18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Serbest Form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tr-TR" sz="18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31" name="Grup 30"/>
              <p:cNvGrpSpPr/>
              <p:nvPr/>
            </p:nvGrpSpPr>
            <p:grpSpPr>
              <a:xfrm>
                <a:off x="-25356" y="202408"/>
                <a:ext cx="12240731" cy="649224"/>
                <a:chOff x="-19045" y="216550"/>
                <a:chExt cx="9180548" cy="649224"/>
              </a:xfrm>
            </p:grpSpPr>
            <p:sp>
              <p:nvSpPr>
                <p:cNvPr id="32" name="Serbest Form 31"/>
                <p:cNvSpPr>
                  <a:spLocks/>
                </p:cNvSpPr>
                <p:nvPr/>
              </p:nvSpPr>
              <p:spPr bwMode="auto">
                <a:xfrm rot="21435692">
                  <a:off x="-19045" y="216550"/>
                  <a:ext cx="9163050" cy="649224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966"/>
                    </a:cxn>
                    <a:cxn ang="0">
                      <a:pos x="1608" y="282"/>
                    </a:cxn>
                    <a:cxn ang="0">
                      <a:pos x="4110" y="1008"/>
                    </a:cxn>
                    <a:cxn ang="0">
                      <a:pos x="5772" y="0"/>
                    </a:cxn>
                  </a:cxnLst>
                  <a:rect l="0" t="0" r="0" b="0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 cap="flat" cmpd="sng" algn="ctr">
                  <a:gradFill>
                    <a:gsLst>
                      <a:gs pos="74000">
                        <a:schemeClr val="accent3">
                          <a:shade val="75000"/>
                        </a:schemeClr>
                      </a:gs>
                      <a:gs pos="86000">
                        <a:schemeClr val="tx1">
                          <a:alpha val="29000"/>
                        </a:schemeClr>
                      </a:gs>
                      <a:gs pos="16000">
                        <a:schemeClr val="accent2">
                          <a:shade val="75000"/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tr-TR" sz="1800" noProof="0" dirty="0"/>
                </a:p>
              </p:txBody>
            </p:sp>
            <p:sp>
              <p:nvSpPr>
                <p:cNvPr id="33" name="Serbest Form 32"/>
                <p:cNvSpPr>
                  <a:spLocks/>
                </p:cNvSpPr>
                <p:nvPr/>
              </p:nvSpPr>
              <p:spPr bwMode="auto">
                <a:xfrm rot="21435692">
                  <a:off x="-14309" y="290003"/>
                  <a:ext cx="9175812" cy="530352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732"/>
                    </a:cxn>
                    <a:cxn ang="0">
                      <a:pos x="1638" y="228"/>
                    </a:cxn>
                    <a:cxn ang="0">
                      <a:pos x="4122" y="816"/>
                    </a:cxn>
                    <a:cxn ang="0">
                      <a:pos x="5766" y="0"/>
                    </a:cxn>
                  </a:cxnLst>
                  <a:rect l="0" t="0" r="0" b="0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 cap="flat" cmpd="sng" algn="ctr">
                  <a:gradFill>
                    <a:gsLst>
                      <a:gs pos="74000">
                        <a:schemeClr val="accent4"/>
                      </a:gs>
                      <a:gs pos="44000">
                        <a:schemeClr val="accent1"/>
                      </a:gs>
                      <a:gs pos="33000">
                        <a:schemeClr val="accent2"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tr-TR" sz="1800" noProof="0" dirty="0"/>
                </a:p>
              </p:txBody>
            </p:sp>
          </p:grpSp>
        </p:grpSp>
      </p:grpSp>
      <p:sp>
        <p:nvSpPr>
          <p:cNvPr id="9" name="Başlık Yer Tutucusu 8"/>
          <p:cNvSpPr>
            <a:spLocks noGrp="1"/>
          </p:cNvSpPr>
          <p:nvPr>
            <p:ph type="title"/>
          </p:nvPr>
        </p:nvSpPr>
        <p:spPr>
          <a:xfrm>
            <a:off x="609600" y="662782"/>
            <a:ext cx="10972800" cy="1184306"/>
          </a:xfrm>
          <a:prstGeom prst="rect">
            <a:avLst/>
          </a:prstGeom>
        </p:spPr>
        <p:txBody>
          <a:bodyPr vert="horz" lIns="0" rIns="0" bIns="0" rtlCol="0" anchor="b">
            <a:normAutofit/>
          </a:bodyPr>
          <a:lstStyle/>
          <a:p>
            <a:pPr rtl="0"/>
            <a:r>
              <a:rPr lang="tr-TR" noProof="0" dirty="0"/>
              <a:t>Asıl başlık stilini düzenlemek için tıklayın</a:t>
            </a:r>
            <a:endParaRPr kumimoji="0" lang="tr-TR" noProof="0" dirty="0"/>
          </a:p>
        </p:txBody>
      </p:sp>
      <p:sp>
        <p:nvSpPr>
          <p:cNvPr id="30" name="Metin Yer Tutucusu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 eaLnBrk="1" latinLnBrk="0" hangingPunct="1"/>
            <a:r>
              <a:rPr lang="tr-TR" noProof="0" dirty="0"/>
              <a:t>Asıl metin stillerini düzenlemek için tıklayın</a:t>
            </a:r>
          </a:p>
          <a:p>
            <a:pPr lvl="1" rtl="0" eaLnBrk="1" latinLnBrk="0" hangingPunct="1"/>
            <a:r>
              <a:rPr lang="tr-TR" noProof="0" dirty="0"/>
              <a:t>İkinci düzey</a:t>
            </a:r>
          </a:p>
          <a:p>
            <a:pPr lvl="2" rtl="0" eaLnBrk="1" latinLnBrk="0" hangingPunct="1"/>
            <a:r>
              <a:rPr lang="tr-TR" noProof="0" dirty="0"/>
              <a:t>Üçüncü düzey</a:t>
            </a:r>
          </a:p>
          <a:p>
            <a:pPr lvl="3" rtl="0" eaLnBrk="1" latinLnBrk="0" hangingPunct="1"/>
            <a:r>
              <a:rPr lang="tr-TR" noProof="0" dirty="0"/>
              <a:t>Dördüncü düzey</a:t>
            </a:r>
          </a:p>
          <a:p>
            <a:pPr lvl="4" rtl="0" eaLnBrk="1" latinLnBrk="0" hangingPunct="1"/>
            <a:r>
              <a:rPr lang="tr-TR" noProof="0" dirty="0"/>
              <a:t>Beşinci düzey</a:t>
            </a:r>
          </a:p>
        </p:txBody>
      </p:sp>
      <p:sp>
        <p:nvSpPr>
          <p:cNvPr id="10" name="Tarih Yer Tutucusu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fld id="{3193FE27-A740-43D0-8304-44C82B551D2A}" type="datetime1">
              <a:rPr lang="tr-TR" noProof="0" smtClean="0"/>
              <a:t>2.05.2019</a:t>
            </a:fld>
            <a:endParaRPr lang="tr-TR" noProof="0" dirty="0"/>
          </a:p>
        </p:txBody>
      </p:sp>
      <p:sp>
        <p:nvSpPr>
          <p:cNvPr id="22" name="Alt Bilgi Yer Tutucusu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tr-TR" noProof="0" dirty="0"/>
              <a:t>Alt bilgi ekle</a:t>
            </a:r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fld id="{401CF334-2D5C-4859-84A6-CA7E6E43FAEB}" type="slidenum">
              <a:rPr lang="tr-TR" noProof="0" smtClean="0"/>
              <a:pPr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lnSpc>
          <a:spcPct val="80000"/>
        </a:lnSpc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>
            <a:lumMod val="50000"/>
          </a:schemeClr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>
            <a:lumMod val="50000"/>
          </a:schemeClr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>
            <a:lumMod val="75000"/>
          </a:schemeClr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0" algn="l" rtl="0" eaLnBrk="1" latinLnBrk="0" hangingPunct="1">
        <a:spcBef>
          <a:spcPct val="20000"/>
        </a:spcBef>
        <a:buClr>
          <a:schemeClr val="tx2"/>
        </a:buClr>
        <a:buFontTx/>
        <a:buNone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ctrTitle"/>
          </p:nvPr>
        </p:nvSpPr>
        <p:spPr>
          <a:xfrm>
            <a:off x="401067" y="304799"/>
            <a:ext cx="5128928" cy="1223819"/>
          </a:xfrm>
        </p:spPr>
        <p:txBody>
          <a:bodyPr rtlCol="0"/>
          <a:lstStyle/>
          <a:p>
            <a:pPr rtl="0"/>
            <a:r>
              <a:rPr lang="tr-TR" dirty="0"/>
              <a:t>GENEL TURİZM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1D85515D-EB10-4739-9BBC-39381E7100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1895" y="1644074"/>
            <a:ext cx="7625765" cy="4385589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91DBB4BA-09F7-44E0-8536-830EFBA03C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068" y="3889714"/>
            <a:ext cx="3136459" cy="2139950"/>
          </a:xfrm>
          <a:prstGeom prst="rect">
            <a:avLst/>
          </a:prstGeom>
        </p:spPr>
      </p:pic>
      <p:pic>
        <p:nvPicPr>
          <p:cNvPr id="9" name="Resim 8">
            <a:extLst>
              <a:ext uri="{FF2B5EF4-FFF2-40B4-BE49-F238E27FC236}">
                <a16:creationId xmlns:a16="http://schemas.microsoft.com/office/drawing/2014/main" id="{81BD441F-EBDA-4668-B7B5-821CE1D4B7E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067" y="1644074"/>
            <a:ext cx="3136460" cy="2245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628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92363" y="9236"/>
            <a:ext cx="11794836" cy="858982"/>
          </a:xfrm>
        </p:spPr>
        <p:txBody>
          <a:bodyPr rtlCol="0">
            <a:normAutofit/>
          </a:bodyPr>
          <a:lstStyle/>
          <a:p>
            <a:r>
              <a:rPr lang="tr-TR" b="1" dirty="0"/>
              <a:t> Tarihte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Turizm…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92363" y="1049713"/>
            <a:ext cx="11979563" cy="5461924"/>
          </a:xfrm>
        </p:spPr>
        <p:txBody>
          <a:bodyPr rtlCol="0">
            <a:normAutofit fontScale="85000" lnSpcReduction="20000"/>
          </a:bodyPr>
          <a:lstStyle/>
          <a:p>
            <a:pPr rtl="0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Sümerlilerin tekerleği icadı.</a:t>
            </a:r>
          </a:p>
          <a:p>
            <a:pPr rtl="0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Fenikelilerin ticareti başlatmaları.</a:t>
            </a:r>
          </a:p>
          <a:p>
            <a:pPr rtl="0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 Mısır’ın M.Ö. 3000’li yıllarda ziyaret edilmeye başlanması.</a:t>
            </a:r>
          </a:p>
          <a:p>
            <a:pPr marL="274320" lvl="3" indent="-274320">
              <a:buSzPct val="95000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Babil Krallığı Kanunlarında yiyecek içecek ile ilgili kanuni düzenlemelerin yapılması.</a:t>
            </a:r>
          </a:p>
          <a:p>
            <a:pPr marL="274320" lvl="3" indent="-274320">
              <a:buSzPct val="95000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 Yunan’da M.Ö.700’lerde olimpiyatların yapılması.</a:t>
            </a:r>
          </a:p>
          <a:p>
            <a:pPr marL="274320" lvl="3" indent="-274320">
              <a:buSzPct val="95000"/>
            </a:pP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Romalılar’ın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ilk düzenli yolları ve ulaştırma araçlarını kullanmaları.</a:t>
            </a:r>
          </a:p>
          <a:p>
            <a:pPr marL="274320" lvl="3" indent="-274320">
              <a:buSzPct val="95000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Kutsal mekanlara yapılan hac seyahatleri.</a:t>
            </a:r>
          </a:p>
          <a:p>
            <a:pPr marL="274320" lvl="3" indent="-274320">
              <a:buSzPct val="95000"/>
            </a:pP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Marco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Polo’nun orta çağdaki uzak doğu keşifleri.</a:t>
            </a:r>
          </a:p>
          <a:p>
            <a:pPr marL="274320" lvl="3" indent="-274320">
              <a:buSzPct val="95000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Şifacıların şifalı bitki bulmak için yaptıkları seyahatler.</a:t>
            </a:r>
          </a:p>
          <a:p>
            <a:pPr marL="274320" lvl="3" indent="-274320">
              <a:buSzPct val="95000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Anadolu’da seyahat yapanlar için inşa edilen kervansaraylar.</a:t>
            </a:r>
          </a:p>
          <a:p>
            <a:pPr marL="274320" lvl="3" indent="-274320">
              <a:buSzPct val="95000"/>
            </a:pP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Evliyaçelebi’nin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Seyahatnamesinde ilk turizm örneklerinin verilmesi.</a:t>
            </a:r>
          </a:p>
          <a:p>
            <a:pPr marL="274320" lvl="3" indent="-274320">
              <a:buSzPct val="95000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Eğitim, sağlık, merak vb. nedenlerle sürekli olarak yapılan yer değiştirmeler.</a:t>
            </a:r>
          </a:p>
          <a:p>
            <a:pPr marL="274320" lvl="3" indent="-274320">
              <a:buSzPct val="95000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18. yüzyılda Grand Tur: Thomas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Cook’un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570 kişi ile 1841 yılında düzenlediği ilk planlı paket turdur.</a:t>
            </a:r>
          </a:p>
          <a:p>
            <a:pPr rtl="0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8910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B0BB837-5B62-48AA-B25A-E7E7B6FC2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982" y="0"/>
            <a:ext cx="10972800" cy="1184306"/>
          </a:xfrm>
        </p:spPr>
        <p:txBody>
          <a:bodyPr/>
          <a:lstStyle/>
          <a:p>
            <a:r>
              <a:rPr lang="tr-TR" dirty="0"/>
              <a:t>Osmanlı ve Türkiye’de Turizm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3BEA936-43A8-4276-AA8F-532EB081B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982" y="1520767"/>
            <a:ext cx="10972800" cy="438912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Osmanlı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II.Mahmut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zamanında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Anadoluya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getirilen ilk buharlı gemiler Kırlangıç, Kebir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adlı gemiler ile yapılan taşımacılık faaliyetleri sayılabilir.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Daha sonra Anadolu tersanelerinde gemiler yapılmış ve Bandırma Tekirdağ arasında seferler başlamıştır.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1863 teki Sergi-i Umumi-i Osmanlı zamanındaki ilk iç turizm etkinliklerindendir.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1890 yılında ise rehberlik ve tercümanlık hizmetleri ile ilgili 190 sayılı nizamname yayımlanmıştır. Bu dış turizm açısından önemli bir gelişmedir.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20.yy. başlarında Orient Express İstanbul’a seferler düzenlemeye başlamıştır.</a:t>
            </a: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Lifts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1924 yılında Türkiye ile vagon antlaşması yapmıştır bununla birlikte ilk yataklı vagon  seferleri düzenlenmiştir. Haydarpaşa-Ankara hattında başlayan Lüks Anadolu Express tren yolculuğundaki mihenk taşlarındandır.</a:t>
            </a:r>
          </a:p>
        </p:txBody>
      </p:sp>
    </p:spTree>
    <p:extLst>
      <p:ext uri="{BB962C8B-B14F-4D97-AF65-F5344CB8AC3E}">
        <p14:creationId xmlns:p14="http://schemas.microsoft.com/office/powerpoint/2010/main" val="3724919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B0BB837-5B62-48AA-B25A-E7E7B6FC2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982" y="0"/>
            <a:ext cx="10972800" cy="1184306"/>
          </a:xfrm>
        </p:spPr>
        <p:txBody>
          <a:bodyPr/>
          <a:lstStyle/>
          <a:p>
            <a:r>
              <a:rPr lang="tr-TR" dirty="0"/>
              <a:t>Osmanlı ve Türkiye’de Turizm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3BEA936-43A8-4276-AA8F-532EB081B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982" y="1520767"/>
            <a:ext cx="10972800" cy="4389120"/>
          </a:xfrm>
        </p:spPr>
        <p:txBody>
          <a:bodyPr>
            <a:noAutofit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Türkiye’nin ilk oteli 1841 yılında hizmete giren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Otel </a:t>
            </a:r>
            <a:r>
              <a:rPr lang="tr-T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d’angleteer’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Sonrasında </a:t>
            </a:r>
            <a:r>
              <a:rPr lang="tr-T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Büyük Londra Oteli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açılmıştır. Bu otel günümüzde hala hizmette olan </a:t>
            </a:r>
            <a:r>
              <a:rPr lang="tr-T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Pera</a:t>
            </a:r>
            <a:r>
              <a:rPr lang="tr-T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Palas’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tır.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1923 yılında turizm ve acentelik faaliyetlerinde adı geçen kurum Milli Türk Seyahat Acenteciliği Ziya ve Şürekası (NATTA)’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bilet satışının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yanısıra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otomobil kiralama, broşür basma, rehber sağlama, iç-dış seyahatler düzenleme gibi faaliyetlerde bulunmuştur. </a:t>
            </a: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Passrapid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adlı firma ise daha çok yurtdışından gelenlere pasaport ve rehberlik hizmetlerinde bulunmuştur.</a:t>
            </a:r>
          </a:p>
        </p:txBody>
      </p:sp>
    </p:spTree>
    <p:extLst>
      <p:ext uri="{BB962C8B-B14F-4D97-AF65-F5344CB8AC3E}">
        <p14:creationId xmlns:p14="http://schemas.microsoft.com/office/powerpoint/2010/main" val="188225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B0BB837-5B62-48AA-B25A-E7E7B6FC2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982" y="0"/>
            <a:ext cx="10972800" cy="1184306"/>
          </a:xfrm>
        </p:spPr>
        <p:txBody>
          <a:bodyPr/>
          <a:lstStyle/>
          <a:p>
            <a:r>
              <a:rPr lang="tr-TR" dirty="0"/>
              <a:t>Osmanlı ve Türkiye’de Turizm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3BEA936-43A8-4276-AA8F-532EB081B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982" y="1336040"/>
            <a:ext cx="10972800" cy="438912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tr-TR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1923 yılında kurulan Türkiye </a:t>
            </a:r>
            <a:r>
              <a:rPr lang="tr-TR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Seyyahin</a:t>
            </a:r>
            <a:r>
              <a:rPr lang="tr-TR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Cemiyeti (şimdiki Türkiye Turing ve Otomobil Kurumu ) </a:t>
            </a:r>
            <a:r>
              <a:rPr lang="tr-TR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Cumhuriyet tarihinde </a:t>
            </a:r>
            <a:r>
              <a:rPr lang="tr-TR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kurulan </a:t>
            </a:r>
            <a:r>
              <a:rPr lang="tr-TR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ilk turizm</a:t>
            </a:r>
            <a:r>
              <a:rPr lang="tr-TR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örgütüdür.</a:t>
            </a:r>
          </a:p>
          <a:p>
            <a:pPr marL="0" indent="0" algn="just">
              <a:buNone/>
            </a:pPr>
            <a:r>
              <a:rPr lang="tr-TR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Kurum </a:t>
            </a:r>
            <a:r>
              <a:rPr lang="tr-TR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kruvaziyer</a:t>
            </a:r>
            <a:r>
              <a:rPr lang="tr-TR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gelen turistlere yardımcı olmuş, gümrük ve trafik mevzuatı ile ilgili görevler yapmıştır. Türkiye’nin ilk afişleri basılmış, rehberlik sınavları yapılmıştır. Bu kurum adeta bir devlet organı gibi çalışmıştır.</a:t>
            </a:r>
          </a:p>
          <a:p>
            <a:pPr marL="0" indent="0" algn="just">
              <a:buNone/>
            </a:pPr>
            <a:endParaRPr lang="tr-TR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1933 yılında </a:t>
            </a:r>
            <a:r>
              <a:rPr lang="tr-TR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THY</a:t>
            </a:r>
            <a:r>
              <a:rPr lang="tr-TR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Otelciler ve Hancılar Cemiyeti </a:t>
            </a:r>
            <a:r>
              <a:rPr lang="tr-TR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kurulmuştur.</a:t>
            </a:r>
          </a:p>
          <a:p>
            <a:pPr algn="just"/>
            <a:r>
              <a:rPr lang="tr-TR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1939 yılında da  </a:t>
            </a:r>
            <a:r>
              <a:rPr lang="tr-TR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Turizm Müdürlüğü </a:t>
            </a:r>
            <a:r>
              <a:rPr lang="tr-TR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kurulmuştur.</a:t>
            </a:r>
          </a:p>
          <a:p>
            <a:pPr algn="just"/>
            <a:r>
              <a:rPr lang="tr-TR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1950 yılında acente sayısı 100’ü bulmuştur. Yine bu yıllarda </a:t>
            </a:r>
            <a:r>
              <a:rPr lang="tr-TR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Turizm Kredisi Fonu</a:t>
            </a:r>
            <a:r>
              <a:rPr lang="tr-TR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oluşturulmuştur.</a:t>
            </a:r>
          </a:p>
          <a:p>
            <a:pPr algn="just"/>
            <a:r>
              <a:rPr lang="tr-TR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1955 te </a:t>
            </a:r>
            <a:r>
              <a:rPr lang="tr-TR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İstanbul Hilton </a:t>
            </a:r>
            <a:r>
              <a:rPr lang="tr-TR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açılmış ve Türkiye Turizm Bankası hizmete girmiştir.</a:t>
            </a:r>
          </a:p>
          <a:p>
            <a:pPr algn="just"/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314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B0BB837-5B62-48AA-B25A-E7E7B6FC2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982" y="0"/>
            <a:ext cx="10972800" cy="1184306"/>
          </a:xfrm>
        </p:spPr>
        <p:txBody>
          <a:bodyPr/>
          <a:lstStyle/>
          <a:p>
            <a:r>
              <a:rPr lang="tr-TR" dirty="0"/>
              <a:t>Osmanlı ve Türkiye’de Turizm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3BEA936-43A8-4276-AA8F-532EB081B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982" y="1437640"/>
            <a:ext cx="10972800" cy="4389120"/>
          </a:xfrm>
        </p:spPr>
        <p:txBody>
          <a:bodyPr>
            <a:normAutofit/>
          </a:bodyPr>
          <a:lstStyle/>
          <a:p>
            <a:pPr algn="just"/>
            <a: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Turizm 1960 yıllarla  birlikte kalkınma planlarına girmeye başlamıştır.</a:t>
            </a:r>
          </a:p>
          <a:p>
            <a:pPr algn="just"/>
            <a:endParaRPr lang="tr-T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1961 yılında </a:t>
            </a:r>
            <a:r>
              <a:rPr lang="tr-TR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Otelcilik ve Turizm Meslek Lisesi </a:t>
            </a:r>
            <a: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açılmış bu okulların sayısı 1980’lerde artmıştır.</a:t>
            </a:r>
          </a:p>
          <a:p>
            <a:pPr algn="just"/>
            <a: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1963 yılında ise </a:t>
            </a:r>
            <a:r>
              <a:rPr lang="tr-TR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Turizm ve Tanıtma Bakanlığı </a:t>
            </a:r>
            <a: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kurulmuştur.</a:t>
            </a:r>
          </a:p>
          <a:p>
            <a:pPr algn="just"/>
            <a: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1972’ de ise </a:t>
            </a:r>
            <a:r>
              <a:rPr lang="tr-TR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TÜRSAB</a:t>
            </a:r>
            <a: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kurulmuştur.</a:t>
            </a:r>
          </a:p>
          <a:p>
            <a:pPr algn="just"/>
            <a: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1980’ de </a:t>
            </a:r>
            <a:r>
              <a:rPr lang="tr-TR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Turizm Teşvik Kanunu </a:t>
            </a:r>
            <a: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yürürlüğe girmiştir.</a:t>
            </a:r>
          </a:p>
          <a:p>
            <a:pPr algn="just"/>
            <a:endParaRPr lang="tr-T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871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id="{95FB3DA7-CCBB-4757-BA2E-7EC5606BCE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17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Nazmi Kozak, Metin Kozak, Meryem A. Kozak , Genel Turizm, Detay Yayınları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3609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eyin fırtınası hakkında sunu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5870852_TF03460637" id="{0832DA4E-A202-43F2-A5EE-27E99C173A88}" vid="{7A43FF2D-0693-42F6-A231-BFAA64C80588}"/>
    </a:ext>
  </a:extLst>
</a:theme>
</file>

<file path=ppt/theme/theme2.xml><?xml version="1.0" encoding="utf-8"?>
<a:theme xmlns:a="http://schemas.openxmlformats.org/drawingml/2006/main" name="Ofis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Profesyonel beyin fırtınası sunusu</Template>
  <TotalTime>664</TotalTime>
  <Words>414</Words>
  <Application>Microsoft Office PowerPoint</Application>
  <PresentationFormat>Geniş ekran</PresentationFormat>
  <Paragraphs>49</Paragraphs>
  <Slides>8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Calibri</vt:lpstr>
      <vt:lpstr>Century Gothic</vt:lpstr>
      <vt:lpstr>Palatino Linotype</vt:lpstr>
      <vt:lpstr>Times New Roman</vt:lpstr>
      <vt:lpstr>Wingdings 2</vt:lpstr>
      <vt:lpstr>Beyin fırtınası hakkında sunu</vt:lpstr>
      <vt:lpstr>GENEL TURİZM</vt:lpstr>
      <vt:lpstr> Tarihte Turizm…</vt:lpstr>
      <vt:lpstr>Osmanlı ve Türkiye’de Turizm</vt:lpstr>
      <vt:lpstr>Osmanlı ve Türkiye’de Turizm</vt:lpstr>
      <vt:lpstr>Osmanlı ve Türkiye’de Turizm</vt:lpstr>
      <vt:lpstr>Osmanlı ve Türkiye’de Turizm</vt:lpstr>
      <vt:lpstr>PowerPoint Sunusu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GENEL TURİZM</dc:title>
  <dc:creator>Fuat Atasoy</dc:creator>
  <cp:lastModifiedBy>Fuat Atasoy</cp:lastModifiedBy>
  <cp:revision>76</cp:revision>
  <dcterms:created xsi:type="dcterms:W3CDTF">2018-09-03T20:09:10Z</dcterms:created>
  <dcterms:modified xsi:type="dcterms:W3CDTF">2019-05-02T14:24:16Z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74069100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