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E588988-43AC-AD41-829C-2862650257B1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316B111-AD4D-0C41-9563-F479E9076F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6275" indent="-346075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İlk Seyahatler-3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7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Nördlingen</a:t>
            </a:r>
            <a:r>
              <a:rPr lang="en-US" b="1" dirty="0"/>
              <a:t> </a:t>
            </a:r>
            <a:r>
              <a:rPr lang="en-US" b="1" dirty="0" err="1"/>
              <a:t>yakınlarındaki</a:t>
            </a:r>
            <a:r>
              <a:rPr lang="en-US" b="1" dirty="0"/>
              <a:t> </a:t>
            </a:r>
            <a:r>
              <a:rPr lang="en-US" b="1" dirty="0" err="1"/>
              <a:t>iki</a:t>
            </a:r>
            <a:r>
              <a:rPr lang="en-US" b="1" dirty="0"/>
              <a:t> </a:t>
            </a:r>
            <a:r>
              <a:rPr lang="en-US" b="1" dirty="0" err="1"/>
              <a:t>kireçtaşı</a:t>
            </a:r>
            <a:r>
              <a:rPr lang="en-US" b="1" dirty="0"/>
              <a:t> </a:t>
            </a:r>
            <a:r>
              <a:rPr lang="en-US" b="1" dirty="0" err="1" smtClean="0"/>
              <a:t>mağarasında</a:t>
            </a:r>
            <a:r>
              <a:rPr lang="en-US" b="1" dirty="0" smtClean="0"/>
              <a:t> </a:t>
            </a:r>
            <a:r>
              <a:rPr lang="en-US" b="1" dirty="0" err="1"/>
              <a:t>bulunan</a:t>
            </a:r>
            <a:r>
              <a:rPr lang="en-US" b="1" dirty="0"/>
              <a:t> </a:t>
            </a:r>
            <a:r>
              <a:rPr lang="en-US" b="1" i="1" dirty="0" err="1"/>
              <a:t>Columella</a:t>
            </a:r>
            <a:r>
              <a:rPr lang="en-US" b="1" i="1" dirty="0"/>
              <a:t> </a:t>
            </a:r>
            <a:r>
              <a:rPr lang="en-US" b="1" i="1" dirty="0" err="1"/>
              <a:t>rustica</a:t>
            </a:r>
            <a:r>
              <a:rPr lang="en-US" b="1" i="1" dirty="0"/>
              <a:t> </a:t>
            </a:r>
            <a:r>
              <a:rPr lang="en-US" b="1" dirty="0" err="1"/>
              <a:t>kabukları</a:t>
            </a:r>
            <a:r>
              <a:rPr lang="en-US" b="1" dirty="0"/>
              <a:t>, </a:t>
            </a:r>
            <a:r>
              <a:rPr lang="en-US" b="1" dirty="0" err="1"/>
              <a:t>Akdeniz’den</a:t>
            </a:r>
            <a:r>
              <a:rPr lang="en-US" b="1" dirty="0"/>
              <a:t> </a:t>
            </a:r>
            <a:r>
              <a:rPr lang="en-US" b="1" dirty="0" err="1"/>
              <a:t>Svebya’ya</a:t>
            </a:r>
            <a:r>
              <a:rPr lang="en-US" b="1" dirty="0"/>
              <a:t> </a:t>
            </a:r>
            <a:r>
              <a:rPr lang="en-US" b="1" dirty="0" err="1"/>
              <a:t>binbir</a:t>
            </a:r>
            <a:r>
              <a:rPr lang="en-US" b="1" dirty="0"/>
              <a:t> </a:t>
            </a:r>
            <a:r>
              <a:rPr lang="en-US" b="1" dirty="0" err="1"/>
              <a:t>zahmetle</a:t>
            </a:r>
            <a:r>
              <a:rPr lang="en-US" b="1" dirty="0"/>
              <a:t> </a:t>
            </a:r>
            <a:r>
              <a:rPr lang="en-US" b="1" dirty="0" err="1"/>
              <a:t>getirilmis</a:t>
            </a:r>
            <a:r>
              <a:rPr lang="en-US" b="1" dirty="0"/>
              <a:t>̧, </a:t>
            </a:r>
            <a:r>
              <a:rPr lang="en-US" b="1" dirty="0" err="1"/>
              <a:t>eskiçag</a:t>
            </a:r>
            <a:r>
              <a:rPr lang="en-US" b="1" dirty="0"/>
              <a:t>̆ </a:t>
            </a:r>
            <a:r>
              <a:rPr lang="en-US" b="1" dirty="0" err="1"/>
              <a:t>kadınlarının</a:t>
            </a:r>
            <a:r>
              <a:rPr lang="en-US" b="1" dirty="0"/>
              <a:t> </a:t>
            </a:r>
            <a:r>
              <a:rPr lang="en-US" b="1" dirty="0" err="1"/>
              <a:t>boyunlarını</a:t>
            </a:r>
            <a:r>
              <a:rPr lang="en-US" b="1" dirty="0"/>
              <a:t> </a:t>
            </a:r>
            <a:r>
              <a:rPr lang="en-US" b="1" dirty="0" err="1"/>
              <a:t>süslemişti</a:t>
            </a:r>
            <a:r>
              <a:rPr lang="en-US" b="1" dirty="0"/>
              <a:t>. </a:t>
            </a:r>
            <a:r>
              <a:rPr lang="en-US" b="1" dirty="0" err="1"/>
              <a:t>Girit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Mısır’da</a:t>
            </a:r>
            <a:r>
              <a:rPr lang="en-US" b="1" dirty="0"/>
              <a:t> </a:t>
            </a:r>
            <a:r>
              <a:rPr lang="en-US" b="1" dirty="0" err="1"/>
              <a:t>ölülerle</a:t>
            </a:r>
            <a:r>
              <a:rPr lang="en-US" b="1" dirty="0"/>
              <a:t> </a:t>
            </a:r>
            <a:r>
              <a:rPr lang="en-US" b="1" dirty="0" err="1"/>
              <a:t>birlikte</a:t>
            </a:r>
            <a:r>
              <a:rPr lang="en-US" b="1" dirty="0"/>
              <a:t> </a:t>
            </a:r>
            <a:r>
              <a:rPr lang="en-US" b="1" dirty="0" err="1"/>
              <a:t>gömülen</a:t>
            </a:r>
            <a:r>
              <a:rPr lang="en-US" b="1" dirty="0"/>
              <a:t> </a:t>
            </a:r>
            <a:r>
              <a:rPr lang="en-US" b="1" dirty="0" err="1"/>
              <a:t>eşyalar</a:t>
            </a:r>
            <a:r>
              <a:rPr lang="en-US" b="1" dirty="0"/>
              <a:t> </a:t>
            </a:r>
            <a:r>
              <a:rPr lang="en-US" b="1" dirty="0" err="1"/>
              <a:t>arasında</a:t>
            </a:r>
            <a:r>
              <a:rPr lang="en-US" b="1" dirty="0"/>
              <a:t> </a:t>
            </a:r>
            <a:r>
              <a:rPr lang="en-US" b="1" dirty="0" err="1"/>
              <a:t>kehribar</a:t>
            </a:r>
            <a:r>
              <a:rPr lang="en-US" b="1" dirty="0"/>
              <a:t> da </a:t>
            </a:r>
            <a:r>
              <a:rPr lang="en-US" b="1" dirty="0" err="1"/>
              <a:t>vardı</a:t>
            </a:r>
            <a:r>
              <a:rPr lang="en-US" b="1" dirty="0"/>
              <a:t>; </a:t>
            </a:r>
            <a:r>
              <a:rPr lang="en-US" b="1" dirty="0" err="1"/>
              <a:t>kazılarda</a:t>
            </a:r>
            <a:r>
              <a:rPr lang="en-US" b="1" dirty="0"/>
              <a:t> </a:t>
            </a:r>
            <a:r>
              <a:rPr lang="en-US" b="1" dirty="0" err="1"/>
              <a:t>gün</a:t>
            </a:r>
            <a:r>
              <a:rPr lang="en-US" b="1" dirty="0"/>
              <a:t> </a:t>
            </a:r>
            <a:r>
              <a:rPr lang="en-US" b="1" dirty="0" err="1"/>
              <a:t>ışığına</a:t>
            </a:r>
            <a:r>
              <a:rPr lang="en-US" b="1" dirty="0"/>
              <a:t> </a:t>
            </a:r>
            <a:r>
              <a:rPr lang="en-US" b="1" dirty="0" err="1"/>
              <a:t>çıkarılan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çok</a:t>
            </a:r>
            <a:r>
              <a:rPr lang="en-US" b="1" dirty="0"/>
              <a:t> </a:t>
            </a:r>
            <a:r>
              <a:rPr lang="en-US" b="1" dirty="0" err="1"/>
              <a:t>uzaklardan</a:t>
            </a:r>
            <a:r>
              <a:rPr lang="en-US" b="1" dirty="0"/>
              <a:t> </a:t>
            </a:r>
            <a:r>
              <a:rPr lang="en-US" b="1" dirty="0" err="1" smtClean="0"/>
              <a:t>getirildikleri</a:t>
            </a:r>
            <a:r>
              <a:rPr lang="en-US" b="1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tespit</a:t>
            </a:r>
            <a:r>
              <a:rPr lang="en-US" b="1" dirty="0" smtClean="0"/>
              <a:t> </a:t>
            </a:r>
            <a:r>
              <a:rPr lang="en-US" b="1" dirty="0" err="1"/>
              <a:t>edilen</a:t>
            </a:r>
            <a:r>
              <a:rPr lang="en-US" b="1" dirty="0"/>
              <a:t> </a:t>
            </a:r>
            <a:r>
              <a:rPr lang="en-US" b="1" dirty="0" err="1"/>
              <a:t>buluntular</a:t>
            </a:r>
            <a:r>
              <a:rPr lang="en-US" b="1" dirty="0"/>
              <a:t>, </a:t>
            </a:r>
            <a:r>
              <a:rPr lang="en-US" b="1" dirty="0" err="1"/>
              <a:t>seyahatler</a:t>
            </a:r>
            <a:r>
              <a:rPr lang="en-US" b="1" dirty="0"/>
              <a:t> </a:t>
            </a:r>
            <a:r>
              <a:rPr lang="en-US" b="1" dirty="0" err="1"/>
              <a:t>hakkında</a:t>
            </a:r>
            <a:r>
              <a:rPr lang="en-US" b="1" dirty="0"/>
              <a:t> </a:t>
            </a:r>
            <a:r>
              <a:rPr lang="en-US" b="1" dirty="0" err="1"/>
              <a:t>bilgi</a:t>
            </a:r>
            <a:r>
              <a:rPr lang="en-US" b="1" dirty="0"/>
              <a:t> </a:t>
            </a:r>
            <a:r>
              <a:rPr lang="en-US" b="1" dirty="0" err="1"/>
              <a:t>veren</a:t>
            </a:r>
            <a:r>
              <a:rPr lang="en-US" b="1" dirty="0"/>
              <a:t> en </a:t>
            </a:r>
            <a:r>
              <a:rPr lang="en-US" b="1" dirty="0" err="1"/>
              <a:t>eski</a:t>
            </a:r>
            <a:r>
              <a:rPr lang="en-US" b="1" dirty="0"/>
              <a:t> </a:t>
            </a:r>
            <a:r>
              <a:rPr lang="en-US" b="1" dirty="0" err="1"/>
              <a:t>kaynaklardır</a:t>
            </a:r>
            <a:r>
              <a:rPr lang="en-US" b="1" dirty="0"/>
              <a:t>. </a:t>
            </a:r>
            <a:r>
              <a:rPr lang="en-US" b="1" dirty="0" err="1"/>
              <a:t>Tuz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kehribar</a:t>
            </a:r>
            <a:r>
              <a:rPr lang="en-US" b="1" dirty="0"/>
              <a:t> </a:t>
            </a:r>
            <a:r>
              <a:rPr lang="en-US" b="1" dirty="0" err="1"/>
              <a:t>yolları</a:t>
            </a:r>
            <a:r>
              <a:rPr lang="en-US" b="1" dirty="0"/>
              <a:t> </a:t>
            </a:r>
            <a:r>
              <a:rPr lang="en-US" b="1" dirty="0" err="1"/>
              <a:t>Avrupa’yı</a:t>
            </a:r>
            <a:r>
              <a:rPr lang="en-US" b="1" dirty="0"/>
              <a:t> </a:t>
            </a:r>
            <a:r>
              <a:rPr lang="en-US" b="1" dirty="0" err="1"/>
              <a:t>boydan</a:t>
            </a:r>
            <a:r>
              <a:rPr lang="en-US" b="1" dirty="0"/>
              <a:t> </a:t>
            </a:r>
            <a:r>
              <a:rPr lang="en-US" b="1" dirty="0" err="1"/>
              <a:t>boya</a:t>
            </a:r>
            <a:r>
              <a:rPr lang="en-US" b="1" dirty="0"/>
              <a:t> </a:t>
            </a:r>
            <a:r>
              <a:rPr lang="en-US" b="1" dirty="0" err="1"/>
              <a:t>katediyor</a:t>
            </a:r>
            <a:r>
              <a:rPr lang="en-US" b="1" dirty="0"/>
              <a:t>, </a:t>
            </a:r>
            <a:r>
              <a:rPr lang="en-US" b="1" dirty="0" err="1"/>
              <a:t>Hallstatt</a:t>
            </a:r>
            <a:r>
              <a:rPr lang="en-US" b="1" dirty="0"/>
              <a:t> </a:t>
            </a:r>
            <a:r>
              <a:rPr lang="en-US" b="1" dirty="0" err="1"/>
              <a:t>yakınlarındaki</a:t>
            </a:r>
            <a:r>
              <a:rPr lang="en-US" b="1" dirty="0"/>
              <a:t> </a:t>
            </a:r>
            <a:r>
              <a:rPr lang="en-US" b="1" dirty="0" err="1"/>
              <a:t>zengin</a:t>
            </a:r>
            <a:r>
              <a:rPr lang="en-US" b="1" dirty="0"/>
              <a:t> </a:t>
            </a:r>
            <a:r>
              <a:rPr lang="en-US" b="1" dirty="0" err="1"/>
              <a:t>tuz</a:t>
            </a:r>
            <a:r>
              <a:rPr lang="en-US" b="1" dirty="0"/>
              <a:t> </a:t>
            </a:r>
            <a:r>
              <a:rPr lang="en-US" b="1" dirty="0" err="1"/>
              <a:t>yataklarından</a:t>
            </a:r>
            <a:r>
              <a:rPr lang="en-US" b="1" dirty="0"/>
              <a:t> </a:t>
            </a:r>
            <a:r>
              <a:rPr lang="en-US" b="1" dirty="0" err="1"/>
              <a:t>kuzeye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batıya</a:t>
            </a:r>
            <a:r>
              <a:rPr lang="en-US" b="1" dirty="0"/>
              <a:t>, </a:t>
            </a:r>
            <a:r>
              <a:rPr lang="en-US" b="1" dirty="0" err="1"/>
              <a:t>Kuzey</a:t>
            </a:r>
            <a:r>
              <a:rPr lang="en-US" b="1" dirty="0"/>
              <a:t> </a:t>
            </a:r>
            <a:r>
              <a:rPr lang="en-US" b="1" dirty="0" err="1"/>
              <a:t>Denizi</a:t>
            </a:r>
            <a:r>
              <a:rPr lang="en-US" b="1" dirty="0"/>
              <a:t> </a:t>
            </a:r>
            <a:r>
              <a:rPr lang="en-US" b="1" dirty="0" err="1"/>
              <a:t>kıyılarından</a:t>
            </a:r>
            <a:r>
              <a:rPr lang="en-US" b="1" dirty="0"/>
              <a:t> da Yukarı </a:t>
            </a:r>
            <a:r>
              <a:rPr lang="en-US" b="1" dirty="0" err="1"/>
              <a:t>İtalya’ya</a:t>
            </a:r>
            <a:r>
              <a:rPr lang="en-US" b="1" dirty="0"/>
              <a:t> </a:t>
            </a:r>
            <a:r>
              <a:rPr lang="en-US" b="1" dirty="0" err="1"/>
              <a:t>dek</a:t>
            </a:r>
            <a:r>
              <a:rPr lang="en-US" b="1" dirty="0"/>
              <a:t> </a:t>
            </a:r>
            <a:r>
              <a:rPr lang="en-US" b="1" dirty="0" err="1"/>
              <a:t>uzanıyordu</a:t>
            </a:r>
            <a:r>
              <a:rPr lang="en-US" b="1" dirty="0"/>
              <a:t>.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Uzun</a:t>
            </a:r>
            <a:r>
              <a:rPr lang="en-US" b="1" dirty="0" smtClean="0"/>
              <a:t> </a:t>
            </a:r>
            <a:r>
              <a:rPr lang="en-US" b="1" dirty="0" err="1"/>
              <a:t>yıllar</a:t>
            </a:r>
            <a:r>
              <a:rPr lang="en-US" b="1" dirty="0"/>
              <a:t> </a:t>
            </a:r>
            <a:r>
              <a:rPr lang="en-US" b="1" dirty="0" err="1"/>
              <a:t>boyunca</a:t>
            </a:r>
            <a:r>
              <a:rPr lang="en-US" b="1" dirty="0"/>
              <a:t>, </a:t>
            </a:r>
            <a:r>
              <a:rPr lang="en-US" b="1" dirty="0" err="1"/>
              <a:t>halkların</a:t>
            </a:r>
            <a:r>
              <a:rPr lang="en-US" b="1" dirty="0"/>
              <a:t> en </a:t>
            </a:r>
            <a:r>
              <a:rPr lang="en-US" b="1" dirty="0" err="1"/>
              <a:t>rağbet</a:t>
            </a:r>
            <a:r>
              <a:rPr lang="en-US" b="1" dirty="0"/>
              <a:t> </a:t>
            </a:r>
            <a:r>
              <a:rPr lang="en-US" b="1" dirty="0" err="1"/>
              <a:t>ettiği</a:t>
            </a:r>
            <a:r>
              <a:rPr lang="en-US" b="1" dirty="0"/>
              <a:t> </a:t>
            </a:r>
            <a:r>
              <a:rPr lang="en-US" b="1" dirty="0" err="1"/>
              <a:t>ticari</a:t>
            </a:r>
            <a:r>
              <a:rPr lang="en-US" b="1" dirty="0"/>
              <a:t> </a:t>
            </a:r>
            <a:r>
              <a:rPr lang="en-US" b="1" dirty="0" err="1"/>
              <a:t>mallar</a:t>
            </a:r>
            <a:r>
              <a:rPr lang="en-US" b="1" dirty="0"/>
              <a:t>,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yollardan</a:t>
            </a:r>
            <a:r>
              <a:rPr lang="en-US" b="1" dirty="0"/>
              <a:t> </a:t>
            </a:r>
            <a:r>
              <a:rPr lang="en-US" b="1" dirty="0" err="1"/>
              <a:t>taşınırdı</a:t>
            </a:r>
            <a:r>
              <a:rPr lang="en-US" b="1" dirty="0"/>
              <a:t>. </a:t>
            </a:r>
            <a:r>
              <a:rPr lang="en-US" b="1" dirty="0" err="1"/>
              <a:t>Tacirler</a:t>
            </a:r>
            <a:r>
              <a:rPr lang="en-US" b="1" dirty="0"/>
              <a:t>, </a:t>
            </a:r>
            <a:r>
              <a:rPr lang="en-US" b="1" dirty="0" err="1"/>
              <a:t>bilinmeyen</a:t>
            </a:r>
            <a:r>
              <a:rPr lang="en-US" b="1" dirty="0"/>
              <a:t> </a:t>
            </a:r>
            <a:r>
              <a:rPr lang="en-US" b="1" dirty="0" err="1"/>
              <a:t>yerlerin</a:t>
            </a:r>
            <a:r>
              <a:rPr lang="en-US" b="1" dirty="0"/>
              <a:t> </a:t>
            </a:r>
            <a:r>
              <a:rPr lang="en-US" b="1" dirty="0" err="1"/>
              <a:t>keşfine</a:t>
            </a:r>
            <a:r>
              <a:rPr lang="en-US" b="1" dirty="0"/>
              <a:t> </a:t>
            </a:r>
            <a:r>
              <a:rPr lang="en-US" b="1" dirty="0" err="1"/>
              <a:t>önayak</a:t>
            </a:r>
            <a:r>
              <a:rPr lang="en-US" b="1" dirty="0"/>
              <a:t> </a:t>
            </a:r>
            <a:r>
              <a:rPr lang="en-US" b="1" dirty="0" err="1"/>
              <a:t>olmaya</a:t>
            </a:r>
            <a:r>
              <a:rPr lang="en-US" b="1" dirty="0"/>
              <a:t> </a:t>
            </a:r>
            <a:r>
              <a:rPr lang="en-US" b="1" dirty="0" err="1"/>
              <a:t>başla</a:t>
            </a:r>
            <a:r>
              <a:rPr lang="en-US" b="1" dirty="0"/>
              <a:t> </a:t>
            </a:r>
            <a:r>
              <a:rPr lang="en-US" b="1" dirty="0" err="1"/>
              <a:t>mışlardı</a:t>
            </a:r>
            <a:r>
              <a:rPr lang="en-US" b="1" dirty="0"/>
              <a:t> bile.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4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33943" cy="4937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İlk</a:t>
            </a:r>
            <a:r>
              <a:rPr lang="en-US" b="1" dirty="0"/>
              <a:t> </a:t>
            </a:r>
            <a:r>
              <a:rPr lang="en-US" b="1" dirty="0" err="1"/>
              <a:t>başlarda</a:t>
            </a:r>
            <a:r>
              <a:rPr lang="en-US" b="1" dirty="0"/>
              <a:t> “</a:t>
            </a:r>
            <a:r>
              <a:rPr lang="en-US" b="1" dirty="0" err="1"/>
              <a:t>sefere</a:t>
            </a:r>
            <a:r>
              <a:rPr lang="en-US" b="1" dirty="0"/>
              <a:t> </a:t>
            </a:r>
            <a:r>
              <a:rPr lang="en-US" b="1" dirty="0" err="1"/>
              <a:t>çıkmak</a:t>
            </a:r>
            <a:r>
              <a:rPr lang="en-US" b="1" dirty="0"/>
              <a:t>”, “</a:t>
            </a:r>
            <a:r>
              <a:rPr lang="en-US" b="1" dirty="0" err="1"/>
              <a:t>savaşa</a:t>
            </a:r>
            <a:r>
              <a:rPr lang="en-US" b="1" dirty="0"/>
              <a:t> </a:t>
            </a:r>
            <a:r>
              <a:rPr lang="en-US" b="1" dirty="0" err="1"/>
              <a:t>hazırlanmak</a:t>
            </a:r>
            <a:r>
              <a:rPr lang="en-US" b="1" dirty="0"/>
              <a:t>” </a:t>
            </a:r>
            <a:r>
              <a:rPr lang="en-US" b="1" dirty="0" err="1"/>
              <a:t>anlamına</a:t>
            </a:r>
            <a:r>
              <a:rPr lang="en-US" b="1" dirty="0"/>
              <a:t> </a:t>
            </a:r>
            <a:r>
              <a:rPr lang="en-US" b="1" dirty="0" err="1"/>
              <a:t>gelen</a:t>
            </a:r>
            <a:r>
              <a:rPr lang="en-US" b="1" dirty="0"/>
              <a:t> </a:t>
            </a:r>
            <a:r>
              <a:rPr lang="en-US" b="1" i="1" dirty="0" err="1" smtClean="0"/>
              <a:t>reisen</a:t>
            </a:r>
            <a:r>
              <a:rPr lang="en-US" b="1" i="1" dirty="0" smtClean="0"/>
              <a:t> </a:t>
            </a:r>
            <a:r>
              <a:rPr lang="en-US" b="1" dirty="0"/>
              <a:t>[</a:t>
            </a:r>
            <a:r>
              <a:rPr lang="en-US" b="1" dirty="0" err="1"/>
              <a:t>Alm</a:t>
            </a:r>
            <a:r>
              <a:rPr lang="en-US" b="1" dirty="0"/>
              <a:t>. </a:t>
            </a:r>
            <a:r>
              <a:rPr lang="en-US" b="1" dirty="0" err="1"/>
              <a:t>seyahat</a:t>
            </a:r>
            <a:r>
              <a:rPr lang="en-US" b="1" dirty="0"/>
              <a:t> </a:t>
            </a:r>
            <a:r>
              <a:rPr lang="en-US" b="1" dirty="0" err="1"/>
              <a:t>etmek</a:t>
            </a:r>
            <a:r>
              <a:rPr lang="en-US" b="1" dirty="0"/>
              <a:t>] </a:t>
            </a:r>
            <a:r>
              <a:rPr lang="en-US" b="1" dirty="0" err="1"/>
              <a:t>sözcüğu</a:t>
            </a:r>
            <a:r>
              <a:rPr lang="en-US" b="1" dirty="0"/>
              <a:t>̈ </a:t>
            </a:r>
            <a:r>
              <a:rPr lang="en-US" b="1" dirty="0" err="1"/>
              <a:t>sonraları</a:t>
            </a:r>
            <a:r>
              <a:rPr lang="en-US" b="1" dirty="0"/>
              <a:t> </a:t>
            </a:r>
            <a:r>
              <a:rPr lang="en-US" b="1" dirty="0" err="1"/>
              <a:t>tüm</a:t>
            </a:r>
            <a:r>
              <a:rPr lang="en-US" b="1" dirty="0"/>
              <a:t> </a:t>
            </a:r>
            <a:r>
              <a:rPr lang="en-US" b="1" dirty="0" err="1"/>
              <a:t>yolculuk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geziler</a:t>
            </a:r>
            <a:r>
              <a:rPr lang="en-US" b="1" dirty="0"/>
              <a:t> </a:t>
            </a:r>
            <a:r>
              <a:rPr lang="en-US" b="1" dirty="0" err="1"/>
              <a:t>için</a:t>
            </a:r>
            <a:r>
              <a:rPr lang="en-US" b="1" dirty="0"/>
              <a:t> </a:t>
            </a:r>
            <a:r>
              <a:rPr lang="en-US" b="1" dirty="0" err="1"/>
              <a:t>kullanılır</a:t>
            </a:r>
            <a:r>
              <a:rPr lang="en-US" b="1" dirty="0"/>
              <a:t> </a:t>
            </a:r>
            <a:r>
              <a:rPr lang="en-US" b="1" dirty="0" err="1"/>
              <a:t>oldu</a:t>
            </a:r>
            <a:r>
              <a:rPr lang="en-US" b="1" dirty="0"/>
              <a:t>, </a:t>
            </a:r>
            <a:r>
              <a:rPr lang="en-US" b="1" dirty="0" err="1"/>
              <a:t>insanlar</a:t>
            </a:r>
            <a:r>
              <a:rPr lang="en-US" b="1" dirty="0"/>
              <a:t> </a:t>
            </a:r>
            <a:r>
              <a:rPr lang="en-US" b="1" dirty="0" err="1"/>
              <a:t>dünyayı</a:t>
            </a:r>
            <a:r>
              <a:rPr lang="en-US" b="1" dirty="0"/>
              <a:t> “</a:t>
            </a:r>
            <a:r>
              <a:rPr lang="en-US" b="1" dirty="0" err="1"/>
              <a:t>gezerek</a:t>
            </a:r>
            <a:r>
              <a:rPr lang="en-US" b="1" dirty="0"/>
              <a:t> </a:t>
            </a:r>
            <a:r>
              <a:rPr lang="en-US" b="1" dirty="0" err="1"/>
              <a:t>öğrenmek</a:t>
            </a:r>
            <a:r>
              <a:rPr lang="en-US" b="1" dirty="0"/>
              <a:t>,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hedefe</a:t>
            </a:r>
            <a:r>
              <a:rPr lang="en-US" b="1" dirty="0"/>
              <a:t> </a:t>
            </a:r>
            <a:r>
              <a:rPr lang="en-US" b="1" dirty="0" err="1"/>
              <a:t>varmadan</a:t>
            </a:r>
            <a:r>
              <a:rPr lang="en-US" b="1" dirty="0"/>
              <a:t> </a:t>
            </a:r>
            <a:r>
              <a:rPr lang="en-US" b="1" dirty="0" err="1"/>
              <a:t>dolaşmak</a:t>
            </a:r>
            <a:r>
              <a:rPr lang="en-US" b="1" dirty="0"/>
              <a:t>” </a:t>
            </a:r>
            <a:r>
              <a:rPr lang="en-US" b="1" dirty="0" err="1"/>
              <a:t>istiyorlardı</a:t>
            </a:r>
            <a:r>
              <a:rPr lang="en-US" b="1" dirty="0"/>
              <a:t>.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Seyahatin</a:t>
            </a:r>
            <a:r>
              <a:rPr lang="en-US" b="1" dirty="0" smtClean="0"/>
              <a:t> </a:t>
            </a:r>
            <a:r>
              <a:rPr lang="en-US" b="1" dirty="0" err="1"/>
              <a:t>tarihi</a:t>
            </a:r>
            <a:r>
              <a:rPr lang="en-US" b="1" dirty="0"/>
              <a:t>, </a:t>
            </a:r>
            <a:r>
              <a:rPr lang="en-US" b="1" dirty="0" err="1"/>
              <a:t>kendi</a:t>
            </a:r>
            <a:r>
              <a:rPr lang="en-US" b="1" dirty="0"/>
              <a:t> </a:t>
            </a:r>
            <a:r>
              <a:rPr lang="en-US" b="1" dirty="0" err="1"/>
              <a:t>küçük</a:t>
            </a:r>
            <a:r>
              <a:rPr lang="en-US" b="1" dirty="0"/>
              <a:t> </a:t>
            </a:r>
            <a:r>
              <a:rPr lang="en-US" b="1" dirty="0" err="1"/>
              <a:t>dün</a:t>
            </a:r>
            <a:r>
              <a:rPr lang="en-US" b="1" dirty="0"/>
              <a:t> </a:t>
            </a:r>
            <a:r>
              <a:rPr lang="en-US" b="1" dirty="0" err="1"/>
              <a:t>yaları</a:t>
            </a:r>
            <a:r>
              <a:rPr lang="en-US" b="1" dirty="0"/>
              <a:t> </a:t>
            </a:r>
            <a:r>
              <a:rPr lang="en-US" b="1" dirty="0" err="1"/>
              <a:t>dışında</a:t>
            </a:r>
            <a:r>
              <a:rPr lang="en-US" b="1" dirty="0"/>
              <a:t> </a:t>
            </a:r>
            <a:r>
              <a:rPr lang="en-US" b="1" dirty="0" err="1"/>
              <a:t>başka</a:t>
            </a:r>
            <a:r>
              <a:rPr lang="en-US" b="1" dirty="0"/>
              <a:t> </a:t>
            </a:r>
            <a:r>
              <a:rPr lang="en-US" b="1" dirty="0" err="1"/>
              <a:t>insanların</a:t>
            </a:r>
            <a:r>
              <a:rPr lang="en-US" b="1" dirty="0"/>
              <a:t>, her </a:t>
            </a:r>
            <a:r>
              <a:rPr lang="en-US" b="1" dirty="0" err="1"/>
              <a:t>şeyden</a:t>
            </a:r>
            <a:r>
              <a:rPr lang="en-US" b="1" dirty="0"/>
              <a:t> </a:t>
            </a:r>
            <a:r>
              <a:rPr lang="en-US" b="1" dirty="0" err="1"/>
              <a:t>önce</a:t>
            </a:r>
            <a:r>
              <a:rPr lang="en-US" b="1" dirty="0"/>
              <a:t> de </a:t>
            </a:r>
            <a:r>
              <a:rPr lang="en-US" b="1" dirty="0" err="1"/>
              <a:t>başka</a:t>
            </a:r>
            <a:r>
              <a:rPr lang="en-US" b="1" dirty="0"/>
              <a:t> </a:t>
            </a:r>
            <a:r>
              <a:rPr lang="en-US" b="1" dirty="0" err="1"/>
              <a:t>mallar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hazineler</a:t>
            </a:r>
            <a:r>
              <a:rPr lang="en-US" b="1" dirty="0"/>
              <a:t> </a:t>
            </a:r>
            <a:r>
              <a:rPr lang="en-US" b="1" dirty="0" err="1"/>
              <a:t>olduğunu</a:t>
            </a:r>
            <a:r>
              <a:rPr lang="en-US" b="1" dirty="0"/>
              <a:t> </a:t>
            </a:r>
            <a:r>
              <a:rPr lang="en-US" b="1" dirty="0" err="1"/>
              <a:t>fark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kâşiflerle</a:t>
            </a:r>
            <a:r>
              <a:rPr lang="en-US" b="1" dirty="0"/>
              <a:t> </a:t>
            </a:r>
            <a:r>
              <a:rPr lang="en-US" b="1" dirty="0" err="1"/>
              <a:t>başlar</a:t>
            </a:r>
            <a:r>
              <a:rPr lang="en-US" b="1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5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93" y="1600200"/>
            <a:ext cx="8679449" cy="4937388"/>
          </a:xfrm>
        </p:spPr>
        <p:txBody>
          <a:bodyPr/>
          <a:lstStyle/>
          <a:p>
            <a:r>
              <a:rPr lang="en-US" b="1" dirty="0" err="1"/>
              <a:t>Onlar</a:t>
            </a:r>
            <a:r>
              <a:rPr lang="en-US" b="1" dirty="0"/>
              <a:t>, </a:t>
            </a:r>
            <a:r>
              <a:rPr lang="en-US" b="1" dirty="0" err="1"/>
              <a:t>insanların</a:t>
            </a:r>
            <a:r>
              <a:rPr lang="en-US" b="1" dirty="0"/>
              <a:t> </a:t>
            </a:r>
            <a:r>
              <a:rPr lang="en-US" b="1" dirty="0" err="1"/>
              <a:t>ayak</a:t>
            </a:r>
            <a:r>
              <a:rPr lang="en-US" b="1" dirty="0"/>
              <a:t> </a:t>
            </a:r>
            <a:r>
              <a:rPr lang="en-US" b="1" dirty="0" err="1"/>
              <a:t>izlerinin</a:t>
            </a:r>
            <a:r>
              <a:rPr lang="en-US" b="1" dirty="0"/>
              <a:t> </a:t>
            </a:r>
            <a:r>
              <a:rPr lang="en-US" b="1" dirty="0" err="1"/>
              <a:t>açtığı</a:t>
            </a:r>
            <a:r>
              <a:rPr lang="en-US" b="1" dirty="0"/>
              <a:t> </a:t>
            </a:r>
            <a:r>
              <a:rPr lang="en-US" b="1" dirty="0" err="1"/>
              <a:t>patikaları</a:t>
            </a:r>
            <a:r>
              <a:rPr lang="en-US" b="1" dirty="0"/>
              <a:t>, dağ </a:t>
            </a:r>
            <a:r>
              <a:rPr lang="en-US" b="1" dirty="0" err="1"/>
              <a:t>yamaçlarını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nehir</a:t>
            </a:r>
            <a:r>
              <a:rPr lang="en-US" b="1" dirty="0"/>
              <a:t> </a:t>
            </a:r>
            <a:r>
              <a:rPr lang="en-US" b="1" dirty="0" err="1"/>
              <a:t>boylarını</a:t>
            </a:r>
            <a:r>
              <a:rPr lang="en-US" b="1" dirty="0"/>
              <a:t> </a:t>
            </a:r>
            <a:r>
              <a:rPr lang="en-US" b="1" dirty="0" err="1"/>
              <a:t>izleye</a:t>
            </a:r>
            <a:r>
              <a:rPr lang="en-US" b="1" dirty="0"/>
              <a:t> </a:t>
            </a:r>
            <a:r>
              <a:rPr lang="en-US" b="1" dirty="0" err="1"/>
              <a:t>izleye</a:t>
            </a:r>
            <a:r>
              <a:rPr lang="en-US" b="1" dirty="0"/>
              <a:t> </a:t>
            </a:r>
            <a:r>
              <a:rPr lang="en-US" b="1" dirty="0" err="1"/>
              <a:t>yabancı</a:t>
            </a:r>
            <a:r>
              <a:rPr lang="en-US" b="1" dirty="0"/>
              <a:t> </a:t>
            </a:r>
            <a:r>
              <a:rPr lang="en-US" b="1" dirty="0" err="1"/>
              <a:t>diyarları</a:t>
            </a:r>
            <a:r>
              <a:rPr lang="en-US" b="1" dirty="0"/>
              <a:t> </a:t>
            </a:r>
            <a:r>
              <a:rPr lang="en-US" b="1" dirty="0" err="1"/>
              <a:t>dolaştılar</a:t>
            </a:r>
            <a:r>
              <a:rPr lang="en-US" b="1" dirty="0"/>
              <a:t>. </a:t>
            </a:r>
            <a:r>
              <a:rPr lang="en-US" b="1" dirty="0" err="1"/>
              <a:t>Lebork</a:t>
            </a:r>
            <a:r>
              <a:rPr lang="en-US" b="1" dirty="0"/>
              <a:t> (</a:t>
            </a:r>
            <a:r>
              <a:rPr lang="en-US" b="1" dirty="0" err="1"/>
              <a:t>Lauenburg</a:t>
            </a:r>
            <a:r>
              <a:rPr lang="en-US" b="1" dirty="0"/>
              <a:t>) </a:t>
            </a:r>
            <a:r>
              <a:rPr lang="en-US" b="1" dirty="0" err="1"/>
              <a:t>yakınlarındaki</a:t>
            </a:r>
            <a:r>
              <a:rPr lang="en-US" b="1" dirty="0"/>
              <a:t> </a:t>
            </a:r>
            <a:r>
              <a:rPr lang="en-US" b="1" dirty="0" err="1"/>
              <a:t>Kopanievvo</a:t>
            </a:r>
            <a:r>
              <a:rPr lang="en-US" b="1" dirty="0"/>
              <a:t> </a:t>
            </a:r>
            <a:r>
              <a:rPr lang="en-US" b="1" dirty="0" err="1"/>
              <a:t>bataklığında</a:t>
            </a:r>
            <a:r>
              <a:rPr lang="en-US" b="1" dirty="0"/>
              <a:t>, </a:t>
            </a:r>
            <a:r>
              <a:rPr lang="en-US" b="1" dirty="0" err="1"/>
              <a:t>muhtemelen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tacirin</a:t>
            </a:r>
            <a:r>
              <a:rPr lang="en-US" b="1" dirty="0"/>
              <a:t> </a:t>
            </a:r>
            <a:r>
              <a:rPr lang="en-US" b="1" dirty="0" err="1"/>
              <a:t>kayışla</a:t>
            </a:r>
            <a:r>
              <a:rPr lang="en-US" b="1" dirty="0"/>
              <a:t> </a:t>
            </a:r>
            <a:r>
              <a:rPr lang="en-US" b="1" dirty="0" err="1"/>
              <a:t>omzuna</a:t>
            </a:r>
            <a:r>
              <a:rPr lang="en-US" b="1" dirty="0"/>
              <a:t> </a:t>
            </a:r>
            <a:r>
              <a:rPr lang="en-US" b="1" dirty="0" err="1"/>
              <a:t>astığı</a:t>
            </a:r>
            <a:r>
              <a:rPr lang="en-US" b="1" dirty="0"/>
              <a:t>, </a:t>
            </a:r>
            <a:r>
              <a:rPr lang="en-US" b="1" dirty="0" err="1"/>
              <a:t>içinde</a:t>
            </a:r>
            <a:r>
              <a:rPr lang="en-US" b="1" dirty="0"/>
              <a:t> </a:t>
            </a:r>
            <a:r>
              <a:rPr lang="en-US" b="1" dirty="0" err="1"/>
              <a:t>kırık</a:t>
            </a:r>
            <a:r>
              <a:rPr lang="en-US" b="1" dirty="0"/>
              <a:t> </a:t>
            </a:r>
            <a:r>
              <a:rPr lang="en-US" b="1" dirty="0" err="1"/>
              <a:t>bronz</a:t>
            </a:r>
            <a:r>
              <a:rPr lang="en-US" b="1" dirty="0"/>
              <a:t> </a:t>
            </a:r>
            <a:r>
              <a:rPr lang="en-US" b="1" dirty="0" err="1"/>
              <a:t>parçaları</a:t>
            </a:r>
            <a:r>
              <a:rPr lang="en-US" b="1" dirty="0"/>
              <a:t> </a:t>
            </a:r>
            <a:r>
              <a:rPr lang="en-US" b="1" dirty="0" err="1"/>
              <a:t>olan</a:t>
            </a:r>
            <a:r>
              <a:rPr lang="en-US" b="1" dirty="0"/>
              <a:t> 65 cm </a:t>
            </a:r>
            <a:r>
              <a:rPr lang="en-US" b="1" dirty="0" err="1"/>
              <a:t>uzunluğunda</a:t>
            </a:r>
            <a:r>
              <a:rPr lang="en-US" b="1" dirty="0"/>
              <a:t> </a:t>
            </a:r>
            <a:r>
              <a:rPr lang="en-US" b="1" dirty="0" err="1"/>
              <a:t>meşe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sandık</a:t>
            </a:r>
            <a:r>
              <a:rPr lang="en-US" b="1" dirty="0"/>
              <a:t> </a:t>
            </a:r>
            <a:r>
              <a:rPr lang="en-US" b="1" dirty="0" err="1"/>
              <a:t>bulunmus</a:t>
            </a:r>
            <a:r>
              <a:rPr lang="en-US" b="1" dirty="0"/>
              <a:t>̧. </a:t>
            </a:r>
            <a:r>
              <a:rPr lang="en-US" b="1" dirty="0" err="1"/>
              <a:t>Buluntunun</a:t>
            </a:r>
            <a:r>
              <a:rPr lang="en-US" b="1" dirty="0"/>
              <a:t> </a:t>
            </a:r>
            <a:r>
              <a:rPr lang="en-US" b="1" dirty="0" err="1"/>
              <a:t>erken</a:t>
            </a:r>
            <a:r>
              <a:rPr lang="en-US" b="1" dirty="0"/>
              <a:t> </a:t>
            </a:r>
            <a:r>
              <a:rPr lang="en-US" b="1" dirty="0" err="1"/>
              <a:t>bronz</a:t>
            </a:r>
            <a:r>
              <a:rPr lang="en-US" b="1" dirty="0"/>
              <a:t> </a:t>
            </a:r>
            <a:r>
              <a:rPr lang="en-US" b="1" dirty="0" err="1"/>
              <a:t>çağına</a:t>
            </a:r>
            <a:r>
              <a:rPr lang="en-US" b="1" dirty="0"/>
              <a:t> </a:t>
            </a:r>
            <a:r>
              <a:rPr lang="en-US" b="1" dirty="0" err="1"/>
              <a:t>ait</a:t>
            </a:r>
            <a:r>
              <a:rPr lang="en-US" b="1" dirty="0"/>
              <a:t> </a:t>
            </a:r>
            <a:r>
              <a:rPr lang="en-US" b="1" dirty="0" err="1"/>
              <a:t>olduğu</a:t>
            </a:r>
            <a:r>
              <a:rPr lang="en-US" b="1" dirty="0"/>
              <a:t> </a:t>
            </a:r>
            <a:r>
              <a:rPr lang="en-US" b="1" dirty="0" err="1"/>
              <a:t>tespit</a:t>
            </a:r>
            <a:r>
              <a:rPr lang="en-US" b="1" dirty="0"/>
              <a:t> </a:t>
            </a:r>
            <a:r>
              <a:rPr lang="en-US" b="1" dirty="0" err="1"/>
              <a:t>edilmiştir</a:t>
            </a:r>
            <a:r>
              <a:rPr lang="en-US" b="1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5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Winfried </a:t>
            </a:r>
            <a:r>
              <a:rPr lang="en-US" dirty="0" err="1" smtClean="0"/>
              <a:t>Löschburg</a:t>
            </a:r>
            <a:r>
              <a:rPr lang="en-US" dirty="0" smtClean="0"/>
              <a:t>- </a:t>
            </a:r>
            <a:r>
              <a:rPr lang="en-US" dirty="0" err="1" smtClean="0"/>
              <a:t>Seyahatin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ültür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41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3</TotalTime>
  <Words>241</Words>
  <Application>Microsoft Macintosh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Venture</vt:lpstr>
      <vt:lpstr>İlk Seyahatler-3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Seyahatler-3</dc:title>
  <dc:creator>azade</dc:creator>
  <cp:lastModifiedBy>azade</cp:lastModifiedBy>
  <cp:revision>4</cp:revision>
  <dcterms:created xsi:type="dcterms:W3CDTF">2017-11-06T14:12:08Z</dcterms:created>
  <dcterms:modified xsi:type="dcterms:W3CDTF">2017-11-06T14:33:20Z</dcterms:modified>
</cp:coreProperties>
</file>