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18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aperBackingColor.jpg"/>
          <p:cNvPicPr>
            <a:picLocks noChangeAspect="1"/>
          </p:cNvPicPr>
          <p:nvPr/>
        </p:nvPicPr>
        <p:blipFill>
          <a:blip r:embed="rId2"/>
          <a:srcRect l="469" t="13915"/>
          <a:stretch>
            <a:fillRect/>
          </a:stretch>
        </p:blipFill>
        <p:spPr>
          <a:xfrm>
            <a:off x="1613903" y="699248"/>
            <a:ext cx="5916194" cy="3837694"/>
          </a:xfrm>
          <a:prstGeom prst="rect">
            <a:avLst/>
          </a:prstGeom>
          <a:solidFill>
            <a:srgbClr val="FFFFFF">
              <a:shade val="85000"/>
            </a:srgbClr>
          </a:solidFill>
          <a:ln w="22225" cap="sq">
            <a:solidFill>
              <a:srgbClr val="FDFDFD"/>
            </a:solidFill>
            <a:miter lim="800000"/>
          </a:ln>
          <a:effectLst>
            <a:outerShdw blurRad="57150" dist="37500" dir="7560000" sy="98000" kx="80000" ky="63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88988-43AC-AD41-829C-2862650257B1}" type="datetimeFigureOut">
              <a:rPr lang="en-US" smtClean="0"/>
              <a:t>06/11/17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6B111-AD4D-0C41-9563-F479E9076F2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9569" y="1143000"/>
            <a:ext cx="5724862" cy="1846961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69" y="2994212"/>
            <a:ext cx="5724862" cy="1007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SzPct val="90000"/>
              <a:buFont typeface="Wingdings" pitchFamily="2" charset="2"/>
              <a:buNone/>
              <a:defRPr sz="2000" kern="1200">
                <a:solidFill>
                  <a:schemeClr val="bg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88988-43AC-AD41-829C-2862650257B1}" type="datetimeFigureOut">
              <a:rPr lang="en-US" smtClean="0"/>
              <a:t>06/11/17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6B111-AD4D-0C41-9563-F479E9076F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88988-43AC-AD41-829C-2862650257B1}" type="datetimeFigureOut">
              <a:rPr lang="en-US" smtClean="0"/>
              <a:t>06/11/17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6B111-AD4D-0C41-9563-F479E9076F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363" y="1143000"/>
            <a:ext cx="3807662" cy="1341344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199" y="605118"/>
            <a:ext cx="3776472" cy="556549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0363" y="2618815"/>
            <a:ext cx="3807662" cy="3133164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88988-43AC-AD41-829C-2862650257B1}" type="datetimeFigureOut">
              <a:rPr lang="en-US" smtClean="0"/>
              <a:t>06/11/17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6B111-AD4D-0C41-9563-F479E9076F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88988-43AC-AD41-829C-2862650257B1}" type="datetimeFigureOut">
              <a:rPr lang="en-US" smtClean="0"/>
              <a:t>06/11/17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6B111-AD4D-0C41-9563-F479E9076F2E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pictureCaptionBacking.png"/>
          <p:cNvPicPr>
            <a:picLocks noChangeAspect="1"/>
          </p:cNvPicPr>
          <p:nvPr/>
        </p:nvPicPr>
        <p:blipFill>
          <a:blip r:embed="rId2"/>
          <a:srcRect l="52272" t="8889" r="5152" b="16566"/>
          <a:stretch>
            <a:fillRect/>
          </a:stretch>
        </p:blipFill>
        <p:spPr>
          <a:xfrm>
            <a:off x="4594412" y="663388"/>
            <a:ext cx="3893127" cy="5112327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25487" y="1143000"/>
            <a:ext cx="3792537" cy="1341344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725487" y="2618815"/>
            <a:ext cx="3792537" cy="3133164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29938" y="864971"/>
            <a:ext cx="3422075" cy="47091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487" y="462896"/>
            <a:ext cx="7718425" cy="828021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5489" y="1598613"/>
            <a:ext cx="7718424" cy="45720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88988-43AC-AD41-829C-2862650257B1}" type="datetimeFigureOut">
              <a:rPr lang="en-US" smtClean="0"/>
              <a:t>06/11/17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6B111-AD4D-0C41-9563-F479E9076F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685801"/>
            <a:ext cx="1066800" cy="5484812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5488" y="685757"/>
            <a:ext cx="6437312" cy="548222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88988-43AC-AD41-829C-2862650257B1}" type="datetimeFigureOut">
              <a:rPr lang="en-US" smtClean="0"/>
              <a:t>06/11/17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6B111-AD4D-0C41-9563-F479E9076F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88988-43AC-AD41-829C-2862650257B1}" type="datetimeFigureOut">
              <a:rPr lang="en-US" smtClean="0"/>
              <a:t>06/11/17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6B111-AD4D-0C41-9563-F479E9076F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hotoBacking-r.png"/>
          <p:cNvPicPr>
            <a:picLocks noChangeAspect="1"/>
          </p:cNvPicPr>
          <p:nvPr/>
        </p:nvPicPr>
        <p:blipFill>
          <a:blip r:embed="rId2"/>
          <a:srcRect l="17353" t="9412" r="17500" b="32353"/>
          <a:stretch>
            <a:fillRect/>
          </a:stretch>
        </p:blipFill>
        <p:spPr>
          <a:xfrm>
            <a:off x="1586753" y="645459"/>
            <a:ext cx="5957047" cy="3993776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133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CE588988-43AC-AD41-829C-2862650257B1}" type="datetimeFigureOut">
              <a:rPr lang="en-US" smtClean="0"/>
              <a:t>06/11/17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7316B111-AD4D-0C41-9563-F479E9076F2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4435" y="4953000"/>
            <a:ext cx="8095130" cy="857250"/>
          </a:xfrm>
        </p:spPr>
        <p:txBody>
          <a:bodyPr anchor="b" anchorCtr="0">
            <a:noAutofit/>
          </a:bodyPr>
          <a:lstStyle>
            <a:lvl1pPr>
              <a:defRPr sz="54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4435" y="5791200"/>
            <a:ext cx="8095130" cy="5072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764792" y="804672"/>
            <a:ext cx="5638800" cy="3657600"/>
          </a:xfrm>
        </p:spPr>
        <p:txBody>
          <a:bodyPr/>
          <a:lstStyle>
            <a:lvl1pPr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818" y="2514600"/>
            <a:ext cx="8162365" cy="914400"/>
          </a:xfrm>
        </p:spPr>
        <p:txBody>
          <a:bodyPr anchor="b" anchorCtr="0"/>
          <a:lstStyle>
            <a:lvl1pPr algn="ctr">
              <a:defRPr sz="5400" b="0" cap="none" baseline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818" y="3429000"/>
            <a:ext cx="8162365" cy="701000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E588988-43AC-AD41-829C-2862650257B1}" type="datetimeFigureOut">
              <a:rPr lang="en-US" smtClean="0"/>
              <a:t>06/11/17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7316B111-AD4D-0C41-9563-F479E9076F2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88988-43AC-AD41-829C-2862650257B1}" type="datetimeFigureOut">
              <a:rPr lang="en-US" smtClean="0"/>
              <a:t>06/11/17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6B111-AD4D-0C41-9563-F479E9076F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900" y="1598613"/>
            <a:ext cx="3773488" cy="427877"/>
          </a:xfrm>
        </p:spPr>
        <p:txBody>
          <a:bodyPr anchor="b">
            <a:normAutofit/>
          </a:bodyPr>
          <a:lstStyle>
            <a:lvl1pPr marL="0" indent="0" algn="ctr">
              <a:spcBef>
                <a:spcPts val="0"/>
              </a:spcBef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3900" y="2174875"/>
            <a:ext cx="3773488" cy="399732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98613"/>
            <a:ext cx="3776472" cy="427877"/>
          </a:xfrm>
        </p:spPr>
        <p:txBody>
          <a:bodyPr anchor="b">
            <a:normAutofit/>
          </a:bodyPr>
          <a:lstStyle>
            <a:lvl1pPr marL="0" indent="0" algn="ctr">
              <a:spcBef>
                <a:spcPts val="0"/>
              </a:spcBef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776472" cy="399732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88988-43AC-AD41-829C-2862650257B1}" type="datetimeFigureOut">
              <a:rPr lang="en-US" smtClean="0"/>
              <a:t>06/11/17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6B111-AD4D-0C41-9563-F479E9076F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7707406" cy="223113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88988-43AC-AD41-829C-2862650257B1}" type="datetimeFigureOut">
              <a:rPr lang="en-US" smtClean="0"/>
              <a:t>06/11/17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6B111-AD4D-0C41-9563-F479E9076F2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23900" y="3914170"/>
            <a:ext cx="7707406" cy="223113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88988-43AC-AD41-829C-2862650257B1}" type="datetimeFigureOut">
              <a:rPr lang="en-US" smtClean="0"/>
              <a:t>06/11/17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6B111-AD4D-0C41-9563-F479E9076F2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4"/>
          </p:nvPr>
        </p:nvSpPr>
        <p:spPr>
          <a:xfrm>
            <a:off x="46482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88988-43AC-AD41-829C-2862650257B1}" type="datetimeFigureOut">
              <a:rPr lang="en-US" smtClean="0"/>
              <a:t>06/11/17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6B111-AD4D-0C41-9563-F479E9076F2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239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4"/>
          </p:nvPr>
        </p:nvSpPr>
        <p:spPr>
          <a:xfrm>
            <a:off x="46482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6141" y="314979"/>
            <a:ext cx="769171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/>
              <a:t>Click to edit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6141" y="1586753"/>
            <a:ext cx="7691719" cy="457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E588988-43AC-AD41-829C-2862650257B1}" type="datetimeFigureOut">
              <a:rPr lang="en-US" smtClean="0"/>
              <a:t>06/11/17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316B111-AD4D-0C41-9563-F479E9076F2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400"/>
        </a:spcBef>
        <a:buSzPct val="90000"/>
        <a:buFont typeface="Wingdings" pitchFamily="2" charset="2"/>
        <a:buChar char="v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2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63650" indent="-349250" algn="l" defTabSz="914400" rtl="0" eaLnBrk="1" latinLnBrk="0" hangingPunct="1">
        <a:spcBef>
          <a:spcPts val="1200"/>
        </a:spcBef>
        <a:buSzPct val="90000"/>
        <a:buFont typeface="Wingdings" pitchFamily="2" charset="2"/>
        <a:buChar char="v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336550" algn="l" defTabSz="914400" rtl="0" eaLnBrk="1" latinLnBrk="0" hangingPunct="1">
        <a:spcBef>
          <a:spcPts val="12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946275" indent="-346075" algn="l" defTabSz="914400" rtl="0" eaLnBrk="1" latinLnBrk="0" hangingPunct="1">
        <a:spcBef>
          <a:spcPts val="1200"/>
        </a:spcBef>
        <a:buSzPct val="90000"/>
        <a:buFont typeface="Wingdings" pitchFamily="2" charset="2"/>
        <a:buChar char="v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 typeface="Wingdings" pitchFamily="2" charset="2"/>
        <a:buChar char="v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 typeface="Wingdings" pitchFamily="2" charset="2"/>
        <a:buChar char="v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İlk Seyahatler-3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179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Nördlingen</a:t>
            </a:r>
            <a:r>
              <a:rPr lang="en-US" b="1" dirty="0"/>
              <a:t> </a:t>
            </a:r>
            <a:r>
              <a:rPr lang="en-US" b="1" dirty="0" err="1"/>
              <a:t>yakınlarındaki</a:t>
            </a:r>
            <a:r>
              <a:rPr lang="en-US" b="1" dirty="0"/>
              <a:t> </a:t>
            </a:r>
            <a:r>
              <a:rPr lang="en-US" b="1" dirty="0" err="1"/>
              <a:t>iki</a:t>
            </a:r>
            <a:r>
              <a:rPr lang="en-US" b="1" dirty="0"/>
              <a:t> </a:t>
            </a:r>
            <a:r>
              <a:rPr lang="en-US" b="1" dirty="0" err="1"/>
              <a:t>kireçtaşı</a:t>
            </a:r>
            <a:r>
              <a:rPr lang="en-US" b="1" dirty="0"/>
              <a:t> </a:t>
            </a:r>
            <a:r>
              <a:rPr lang="en-US" b="1" dirty="0" err="1" smtClean="0"/>
              <a:t>mağarasında</a:t>
            </a:r>
            <a:r>
              <a:rPr lang="en-US" b="1" dirty="0" smtClean="0"/>
              <a:t> </a:t>
            </a:r>
            <a:r>
              <a:rPr lang="en-US" b="1" dirty="0" err="1"/>
              <a:t>bulunan</a:t>
            </a:r>
            <a:r>
              <a:rPr lang="en-US" b="1" dirty="0"/>
              <a:t> </a:t>
            </a:r>
            <a:r>
              <a:rPr lang="en-US" b="1" i="1" dirty="0" err="1"/>
              <a:t>Columella</a:t>
            </a:r>
            <a:r>
              <a:rPr lang="en-US" b="1" i="1" dirty="0"/>
              <a:t> </a:t>
            </a:r>
            <a:r>
              <a:rPr lang="en-US" b="1" i="1" dirty="0" err="1"/>
              <a:t>rustica</a:t>
            </a:r>
            <a:r>
              <a:rPr lang="en-US" b="1" i="1" dirty="0"/>
              <a:t> </a:t>
            </a:r>
            <a:r>
              <a:rPr lang="en-US" b="1" dirty="0" err="1"/>
              <a:t>kabukları</a:t>
            </a:r>
            <a:r>
              <a:rPr lang="en-US" b="1" dirty="0"/>
              <a:t>, </a:t>
            </a:r>
            <a:r>
              <a:rPr lang="en-US" b="1" dirty="0" err="1"/>
              <a:t>Akdeniz’den</a:t>
            </a:r>
            <a:r>
              <a:rPr lang="en-US" b="1" dirty="0"/>
              <a:t> </a:t>
            </a:r>
            <a:r>
              <a:rPr lang="en-US" b="1" dirty="0" err="1"/>
              <a:t>Svebya’ya</a:t>
            </a:r>
            <a:r>
              <a:rPr lang="en-US" b="1" dirty="0"/>
              <a:t> </a:t>
            </a:r>
            <a:r>
              <a:rPr lang="en-US" b="1" dirty="0" err="1"/>
              <a:t>binbir</a:t>
            </a:r>
            <a:r>
              <a:rPr lang="en-US" b="1" dirty="0"/>
              <a:t> </a:t>
            </a:r>
            <a:r>
              <a:rPr lang="en-US" b="1" dirty="0" err="1"/>
              <a:t>zahmetle</a:t>
            </a:r>
            <a:r>
              <a:rPr lang="en-US" b="1" dirty="0"/>
              <a:t> </a:t>
            </a:r>
            <a:r>
              <a:rPr lang="en-US" b="1" dirty="0" err="1"/>
              <a:t>getirilmis</a:t>
            </a:r>
            <a:r>
              <a:rPr lang="en-US" b="1" dirty="0"/>
              <a:t>̧, </a:t>
            </a:r>
            <a:r>
              <a:rPr lang="en-US" b="1" dirty="0" err="1"/>
              <a:t>eskiçag</a:t>
            </a:r>
            <a:r>
              <a:rPr lang="en-US" b="1" dirty="0"/>
              <a:t>̆ </a:t>
            </a:r>
            <a:r>
              <a:rPr lang="en-US" b="1" dirty="0" err="1"/>
              <a:t>kadınlarının</a:t>
            </a:r>
            <a:r>
              <a:rPr lang="en-US" b="1" dirty="0"/>
              <a:t> </a:t>
            </a:r>
            <a:r>
              <a:rPr lang="en-US" b="1" dirty="0" err="1"/>
              <a:t>boyunlarını</a:t>
            </a:r>
            <a:r>
              <a:rPr lang="en-US" b="1" dirty="0"/>
              <a:t> </a:t>
            </a:r>
            <a:r>
              <a:rPr lang="en-US" b="1" dirty="0" err="1"/>
              <a:t>süslemişti</a:t>
            </a:r>
            <a:r>
              <a:rPr lang="en-US" b="1" dirty="0"/>
              <a:t>. </a:t>
            </a:r>
            <a:r>
              <a:rPr lang="en-US" b="1" dirty="0" err="1"/>
              <a:t>Girit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Mısır’da</a:t>
            </a:r>
            <a:r>
              <a:rPr lang="en-US" b="1" dirty="0"/>
              <a:t> </a:t>
            </a:r>
            <a:r>
              <a:rPr lang="en-US" b="1" dirty="0" err="1"/>
              <a:t>ölülerle</a:t>
            </a:r>
            <a:r>
              <a:rPr lang="en-US" b="1" dirty="0"/>
              <a:t> </a:t>
            </a:r>
            <a:r>
              <a:rPr lang="en-US" b="1" dirty="0" err="1"/>
              <a:t>birlikte</a:t>
            </a:r>
            <a:r>
              <a:rPr lang="en-US" b="1" dirty="0"/>
              <a:t> </a:t>
            </a:r>
            <a:r>
              <a:rPr lang="en-US" b="1" dirty="0" err="1"/>
              <a:t>gömülen</a:t>
            </a:r>
            <a:r>
              <a:rPr lang="en-US" b="1" dirty="0"/>
              <a:t> </a:t>
            </a:r>
            <a:r>
              <a:rPr lang="en-US" b="1" dirty="0" err="1"/>
              <a:t>eşyalar</a:t>
            </a:r>
            <a:r>
              <a:rPr lang="en-US" b="1" dirty="0"/>
              <a:t> </a:t>
            </a:r>
            <a:r>
              <a:rPr lang="en-US" b="1" dirty="0" err="1"/>
              <a:t>arasında</a:t>
            </a:r>
            <a:r>
              <a:rPr lang="en-US" b="1" dirty="0"/>
              <a:t> </a:t>
            </a:r>
            <a:r>
              <a:rPr lang="en-US" b="1" dirty="0" err="1"/>
              <a:t>kehribar</a:t>
            </a:r>
            <a:r>
              <a:rPr lang="en-US" b="1" dirty="0"/>
              <a:t> da </a:t>
            </a:r>
            <a:r>
              <a:rPr lang="en-US" b="1" dirty="0" err="1"/>
              <a:t>vardı</a:t>
            </a:r>
            <a:r>
              <a:rPr lang="en-US" b="1" dirty="0"/>
              <a:t>; </a:t>
            </a:r>
            <a:r>
              <a:rPr lang="en-US" b="1" dirty="0" err="1"/>
              <a:t>kazılarda</a:t>
            </a:r>
            <a:r>
              <a:rPr lang="en-US" b="1" dirty="0"/>
              <a:t> </a:t>
            </a:r>
            <a:r>
              <a:rPr lang="en-US" b="1" dirty="0" err="1"/>
              <a:t>gün</a:t>
            </a:r>
            <a:r>
              <a:rPr lang="en-US" b="1" dirty="0"/>
              <a:t> </a:t>
            </a:r>
            <a:r>
              <a:rPr lang="en-US" b="1" dirty="0" err="1"/>
              <a:t>ışığına</a:t>
            </a:r>
            <a:r>
              <a:rPr lang="en-US" b="1" dirty="0"/>
              <a:t> </a:t>
            </a:r>
            <a:r>
              <a:rPr lang="en-US" b="1" dirty="0" err="1"/>
              <a:t>çıkarılan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çok</a:t>
            </a:r>
            <a:r>
              <a:rPr lang="en-US" b="1" dirty="0"/>
              <a:t> </a:t>
            </a:r>
            <a:r>
              <a:rPr lang="en-US" b="1" dirty="0" err="1"/>
              <a:t>uzaklardan</a:t>
            </a:r>
            <a:r>
              <a:rPr lang="en-US" b="1" dirty="0"/>
              <a:t> </a:t>
            </a:r>
            <a:r>
              <a:rPr lang="en-US" b="1" dirty="0" err="1" smtClean="0"/>
              <a:t>getirildikleri</a:t>
            </a:r>
            <a:r>
              <a:rPr lang="en-US" b="1" dirty="0" smtClean="0"/>
              <a:t>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73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/>
              <a:t>tespit</a:t>
            </a:r>
            <a:r>
              <a:rPr lang="en-US" b="1" dirty="0" smtClean="0"/>
              <a:t> </a:t>
            </a:r>
            <a:r>
              <a:rPr lang="en-US" b="1" dirty="0" err="1"/>
              <a:t>edilen</a:t>
            </a:r>
            <a:r>
              <a:rPr lang="en-US" b="1" dirty="0"/>
              <a:t> </a:t>
            </a:r>
            <a:r>
              <a:rPr lang="en-US" b="1" dirty="0" err="1"/>
              <a:t>buluntular</a:t>
            </a:r>
            <a:r>
              <a:rPr lang="en-US" b="1" dirty="0"/>
              <a:t>, </a:t>
            </a:r>
            <a:r>
              <a:rPr lang="en-US" b="1" dirty="0" err="1"/>
              <a:t>seyahatler</a:t>
            </a:r>
            <a:r>
              <a:rPr lang="en-US" b="1" dirty="0"/>
              <a:t> </a:t>
            </a:r>
            <a:r>
              <a:rPr lang="en-US" b="1" dirty="0" err="1"/>
              <a:t>hakkında</a:t>
            </a:r>
            <a:r>
              <a:rPr lang="en-US" b="1" dirty="0"/>
              <a:t> </a:t>
            </a:r>
            <a:r>
              <a:rPr lang="en-US" b="1" dirty="0" err="1"/>
              <a:t>bilgi</a:t>
            </a:r>
            <a:r>
              <a:rPr lang="en-US" b="1" dirty="0"/>
              <a:t> </a:t>
            </a:r>
            <a:r>
              <a:rPr lang="en-US" b="1" dirty="0" err="1"/>
              <a:t>veren</a:t>
            </a:r>
            <a:r>
              <a:rPr lang="en-US" b="1" dirty="0"/>
              <a:t> en </a:t>
            </a:r>
            <a:r>
              <a:rPr lang="en-US" b="1" dirty="0" err="1"/>
              <a:t>eski</a:t>
            </a:r>
            <a:r>
              <a:rPr lang="en-US" b="1" dirty="0"/>
              <a:t> </a:t>
            </a:r>
            <a:r>
              <a:rPr lang="en-US" b="1" dirty="0" err="1"/>
              <a:t>kaynaklardır</a:t>
            </a:r>
            <a:r>
              <a:rPr lang="en-US" b="1" dirty="0"/>
              <a:t>. </a:t>
            </a:r>
            <a:r>
              <a:rPr lang="en-US" b="1" dirty="0" err="1"/>
              <a:t>Tuz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kehribar</a:t>
            </a:r>
            <a:r>
              <a:rPr lang="en-US" b="1" dirty="0"/>
              <a:t> </a:t>
            </a:r>
            <a:r>
              <a:rPr lang="en-US" b="1" dirty="0" err="1"/>
              <a:t>yolları</a:t>
            </a:r>
            <a:r>
              <a:rPr lang="en-US" b="1" dirty="0"/>
              <a:t> </a:t>
            </a:r>
            <a:r>
              <a:rPr lang="en-US" b="1" dirty="0" err="1"/>
              <a:t>Avrupa’yı</a:t>
            </a:r>
            <a:r>
              <a:rPr lang="en-US" b="1" dirty="0"/>
              <a:t> </a:t>
            </a:r>
            <a:r>
              <a:rPr lang="en-US" b="1" dirty="0" err="1"/>
              <a:t>boydan</a:t>
            </a:r>
            <a:r>
              <a:rPr lang="en-US" b="1" dirty="0"/>
              <a:t> </a:t>
            </a:r>
            <a:r>
              <a:rPr lang="en-US" b="1" dirty="0" err="1"/>
              <a:t>boya</a:t>
            </a:r>
            <a:r>
              <a:rPr lang="en-US" b="1" dirty="0"/>
              <a:t> </a:t>
            </a:r>
            <a:r>
              <a:rPr lang="en-US" b="1" dirty="0" err="1"/>
              <a:t>katediyor</a:t>
            </a:r>
            <a:r>
              <a:rPr lang="en-US" b="1" dirty="0"/>
              <a:t>, </a:t>
            </a:r>
            <a:r>
              <a:rPr lang="en-US" b="1" dirty="0" err="1"/>
              <a:t>Hallstatt</a:t>
            </a:r>
            <a:r>
              <a:rPr lang="en-US" b="1" dirty="0"/>
              <a:t> </a:t>
            </a:r>
            <a:r>
              <a:rPr lang="en-US" b="1" dirty="0" err="1"/>
              <a:t>yakınlarındaki</a:t>
            </a:r>
            <a:r>
              <a:rPr lang="en-US" b="1" dirty="0"/>
              <a:t> </a:t>
            </a:r>
            <a:r>
              <a:rPr lang="en-US" b="1" dirty="0" err="1"/>
              <a:t>zengin</a:t>
            </a:r>
            <a:r>
              <a:rPr lang="en-US" b="1" dirty="0"/>
              <a:t> </a:t>
            </a:r>
            <a:r>
              <a:rPr lang="en-US" b="1" dirty="0" err="1"/>
              <a:t>tuz</a:t>
            </a:r>
            <a:r>
              <a:rPr lang="en-US" b="1" dirty="0"/>
              <a:t> </a:t>
            </a:r>
            <a:r>
              <a:rPr lang="en-US" b="1" dirty="0" err="1"/>
              <a:t>yataklarından</a:t>
            </a:r>
            <a:r>
              <a:rPr lang="en-US" b="1" dirty="0"/>
              <a:t> </a:t>
            </a:r>
            <a:r>
              <a:rPr lang="en-US" b="1" dirty="0" err="1"/>
              <a:t>kuzeye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batıya</a:t>
            </a:r>
            <a:r>
              <a:rPr lang="en-US" b="1" dirty="0"/>
              <a:t>, </a:t>
            </a:r>
            <a:r>
              <a:rPr lang="en-US" b="1" dirty="0" err="1"/>
              <a:t>Kuzey</a:t>
            </a:r>
            <a:r>
              <a:rPr lang="en-US" b="1" dirty="0"/>
              <a:t> </a:t>
            </a:r>
            <a:r>
              <a:rPr lang="en-US" b="1" dirty="0" err="1"/>
              <a:t>Denizi</a:t>
            </a:r>
            <a:r>
              <a:rPr lang="en-US" b="1" dirty="0"/>
              <a:t> </a:t>
            </a:r>
            <a:r>
              <a:rPr lang="en-US" b="1" dirty="0" err="1"/>
              <a:t>kıyılarından</a:t>
            </a:r>
            <a:r>
              <a:rPr lang="en-US" b="1" dirty="0"/>
              <a:t> da Yukarı </a:t>
            </a:r>
            <a:r>
              <a:rPr lang="en-US" b="1" dirty="0" err="1"/>
              <a:t>İtalya’ya</a:t>
            </a:r>
            <a:r>
              <a:rPr lang="en-US" b="1" dirty="0"/>
              <a:t> </a:t>
            </a:r>
            <a:r>
              <a:rPr lang="en-US" b="1" dirty="0" err="1"/>
              <a:t>dek</a:t>
            </a:r>
            <a:r>
              <a:rPr lang="en-US" b="1" dirty="0"/>
              <a:t> </a:t>
            </a:r>
            <a:r>
              <a:rPr lang="en-US" b="1" dirty="0" err="1"/>
              <a:t>uzanıyordu</a:t>
            </a:r>
            <a:r>
              <a:rPr lang="en-US" b="1" dirty="0"/>
              <a:t>.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err="1" smtClean="0"/>
              <a:t>Uzun</a:t>
            </a:r>
            <a:r>
              <a:rPr lang="en-US" b="1" dirty="0" smtClean="0"/>
              <a:t> </a:t>
            </a:r>
            <a:r>
              <a:rPr lang="en-US" b="1" dirty="0" err="1"/>
              <a:t>yıllar</a:t>
            </a:r>
            <a:r>
              <a:rPr lang="en-US" b="1" dirty="0"/>
              <a:t> </a:t>
            </a:r>
            <a:r>
              <a:rPr lang="en-US" b="1" dirty="0" err="1"/>
              <a:t>boyunca</a:t>
            </a:r>
            <a:r>
              <a:rPr lang="en-US" b="1" dirty="0"/>
              <a:t>, </a:t>
            </a:r>
            <a:r>
              <a:rPr lang="en-US" b="1" dirty="0" err="1"/>
              <a:t>halkların</a:t>
            </a:r>
            <a:r>
              <a:rPr lang="en-US" b="1" dirty="0"/>
              <a:t> en </a:t>
            </a:r>
            <a:r>
              <a:rPr lang="en-US" b="1" dirty="0" err="1"/>
              <a:t>rağbet</a:t>
            </a:r>
            <a:r>
              <a:rPr lang="en-US" b="1" dirty="0"/>
              <a:t> </a:t>
            </a:r>
            <a:r>
              <a:rPr lang="en-US" b="1" dirty="0" err="1"/>
              <a:t>ettiği</a:t>
            </a:r>
            <a:r>
              <a:rPr lang="en-US" b="1" dirty="0"/>
              <a:t> </a:t>
            </a:r>
            <a:r>
              <a:rPr lang="en-US" b="1" dirty="0" err="1"/>
              <a:t>ticari</a:t>
            </a:r>
            <a:r>
              <a:rPr lang="en-US" b="1" dirty="0"/>
              <a:t> </a:t>
            </a:r>
            <a:r>
              <a:rPr lang="en-US" b="1" dirty="0" err="1"/>
              <a:t>mallar</a:t>
            </a:r>
            <a:r>
              <a:rPr lang="en-US" b="1" dirty="0"/>
              <a:t>, </a:t>
            </a:r>
            <a:r>
              <a:rPr lang="en-US" b="1" dirty="0" err="1"/>
              <a:t>bu</a:t>
            </a:r>
            <a:r>
              <a:rPr lang="en-US" b="1" dirty="0"/>
              <a:t> </a:t>
            </a:r>
            <a:r>
              <a:rPr lang="en-US" b="1" dirty="0" err="1"/>
              <a:t>yollardan</a:t>
            </a:r>
            <a:r>
              <a:rPr lang="en-US" b="1" dirty="0"/>
              <a:t> </a:t>
            </a:r>
            <a:r>
              <a:rPr lang="en-US" b="1" dirty="0" err="1"/>
              <a:t>taşınırdı</a:t>
            </a:r>
            <a:r>
              <a:rPr lang="en-US" b="1" dirty="0"/>
              <a:t>. </a:t>
            </a:r>
            <a:r>
              <a:rPr lang="en-US" b="1" dirty="0" err="1"/>
              <a:t>Tacirler</a:t>
            </a:r>
            <a:r>
              <a:rPr lang="en-US" b="1" dirty="0"/>
              <a:t>, </a:t>
            </a:r>
            <a:r>
              <a:rPr lang="en-US" b="1" dirty="0" err="1"/>
              <a:t>bilinmeyen</a:t>
            </a:r>
            <a:r>
              <a:rPr lang="en-US" b="1" dirty="0"/>
              <a:t> </a:t>
            </a:r>
            <a:r>
              <a:rPr lang="en-US" b="1" dirty="0" err="1"/>
              <a:t>yerlerin</a:t>
            </a:r>
            <a:r>
              <a:rPr lang="en-US" b="1" dirty="0"/>
              <a:t> </a:t>
            </a:r>
            <a:r>
              <a:rPr lang="en-US" b="1" dirty="0" err="1"/>
              <a:t>keşfine</a:t>
            </a:r>
            <a:r>
              <a:rPr lang="en-US" b="1" dirty="0"/>
              <a:t> </a:t>
            </a:r>
            <a:r>
              <a:rPr lang="en-US" b="1" dirty="0" err="1"/>
              <a:t>önayak</a:t>
            </a:r>
            <a:r>
              <a:rPr lang="en-US" b="1" dirty="0"/>
              <a:t> </a:t>
            </a:r>
            <a:r>
              <a:rPr lang="en-US" b="1" dirty="0" err="1"/>
              <a:t>olmaya</a:t>
            </a:r>
            <a:r>
              <a:rPr lang="en-US" b="1" dirty="0"/>
              <a:t> </a:t>
            </a:r>
            <a:r>
              <a:rPr lang="en-US" b="1" dirty="0" err="1"/>
              <a:t>başla</a:t>
            </a:r>
            <a:r>
              <a:rPr lang="en-US" b="1" dirty="0"/>
              <a:t> </a:t>
            </a:r>
            <a:r>
              <a:rPr lang="en-US" b="1" dirty="0" err="1"/>
              <a:t>mışlardı</a:t>
            </a:r>
            <a:r>
              <a:rPr lang="en-US" b="1" dirty="0"/>
              <a:t> bile.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341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33943" cy="49373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/>
              <a:t>İlk</a:t>
            </a:r>
            <a:r>
              <a:rPr lang="en-US" b="1" dirty="0"/>
              <a:t> </a:t>
            </a:r>
            <a:r>
              <a:rPr lang="en-US" b="1" dirty="0" err="1"/>
              <a:t>başlarda</a:t>
            </a:r>
            <a:r>
              <a:rPr lang="en-US" b="1" dirty="0"/>
              <a:t> “</a:t>
            </a:r>
            <a:r>
              <a:rPr lang="en-US" b="1" dirty="0" err="1"/>
              <a:t>sefere</a:t>
            </a:r>
            <a:r>
              <a:rPr lang="en-US" b="1" dirty="0"/>
              <a:t> </a:t>
            </a:r>
            <a:r>
              <a:rPr lang="en-US" b="1" dirty="0" err="1"/>
              <a:t>çıkmak</a:t>
            </a:r>
            <a:r>
              <a:rPr lang="en-US" b="1" dirty="0"/>
              <a:t>”, “</a:t>
            </a:r>
            <a:r>
              <a:rPr lang="en-US" b="1" dirty="0" err="1"/>
              <a:t>savaşa</a:t>
            </a:r>
            <a:r>
              <a:rPr lang="en-US" b="1" dirty="0"/>
              <a:t> </a:t>
            </a:r>
            <a:r>
              <a:rPr lang="en-US" b="1" dirty="0" err="1"/>
              <a:t>hazırlanmak</a:t>
            </a:r>
            <a:r>
              <a:rPr lang="en-US" b="1" dirty="0"/>
              <a:t>” </a:t>
            </a:r>
            <a:r>
              <a:rPr lang="en-US" b="1" dirty="0" err="1"/>
              <a:t>anlamına</a:t>
            </a:r>
            <a:r>
              <a:rPr lang="en-US" b="1" dirty="0"/>
              <a:t> </a:t>
            </a:r>
            <a:r>
              <a:rPr lang="en-US" b="1" dirty="0" err="1"/>
              <a:t>gelen</a:t>
            </a:r>
            <a:r>
              <a:rPr lang="en-US" b="1" dirty="0"/>
              <a:t> </a:t>
            </a:r>
            <a:r>
              <a:rPr lang="en-US" b="1" i="1" dirty="0" err="1" smtClean="0"/>
              <a:t>reisen</a:t>
            </a:r>
            <a:r>
              <a:rPr lang="en-US" b="1" i="1" dirty="0" smtClean="0"/>
              <a:t> </a:t>
            </a:r>
            <a:r>
              <a:rPr lang="en-US" b="1" dirty="0"/>
              <a:t>[</a:t>
            </a:r>
            <a:r>
              <a:rPr lang="en-US" b="1" dirty="0" err="1"/>
              <a:t>Alm</a:t>
            </a:r>
            <a:r>
              <a:rPr lang="en-US" b="1" dirty="0"/>
              <a:t>. </a:t>
            </a:r>
            <a:r>
              <a:rPr lang="en-US" b="1" dirty="0" err="1"/>
              <a:t>seyahat</a:t>
            </a:r>
            <a:r>
              <a:rPr lang="en-US" b="1" dirty="0"/>
              <a:t> </a:t>
            </a:r>
            <a:r>
              <a:rPr lang="en-US" b="1" dirty="0" err="1"/>
              <a:t>etmek</a:t>
            </a:r>
            <a:r>
              <a:rPr lang="en-US" b="1" dirty="0"/>
              <a:t>] </a:t>
            </a:r>
            <a:r>
              <a:rPr lang="en-US" b="1" dirty="0" err="1"/>
              <a:t>sözcüğu</a:t>
            </a:r>
            <a:r>
              <a:rPr lang="en-US" b="1" dirty="0"/>
              <a:t>̈ </a:t>
            </a:r>
            <a:r>
              <a:rPr lang="en-US" b="1" dirty="0" err="1"/>
              <a:t>sonraları</a:t>
            </a:r>
            <a:r>
              <a:rPr lang="en-US" b="1" dirty="0"/>
              <a:t> </a:t>
            </a:r>
            <a:r>
              <a:rPr lang="en-US" b="1" dirty="0" err="1"/>
              <a:t>tüm</a:t>
            </a:r>
            <a:r>
              <a:rPr lang="en-US" b="1" dirty="0"/>
              <a:t> </a:t>
            </a:r>
            <a:r>
              <a:rPr lang="en-US" b="1" dirty="0" err="1"/>
              <a:t>yolculuk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geziler</a:t>
            </a:r>
            <a:r>
              <a:rPr lang="en-US" b="1" dirty="0"/>
              <a:t> </a:t>
            </a:r>
            <a:r>
              <a:rPr lang="en-US" b="1" dirty="0" err="1"/>
              <a:t>için</a:t>
            </a:r>
            <a:r>
              <a:rPr lang="en-US" b="1" dirty="0"/>
              <a:t> </a:t>
            </a:r>
            <a:r>
              <a:rPr lang="en-US" b="1" dirty="0" err="1"/>
              <a:t>kullanılır</a:t>
            </a:r>
            <a:r>
              <a:rPr lang="en-US" b="1" dirty="0"/>
              <a:t> </a:t>
            </a:r>
            <a:r>
              <a:rPr lang="en-US" b="1" dirty="0" err="1"/>
              <a:t>oldu</a:t>
            </a:r>
            <a:r>
              <a:rPr lang="en-US" b="1" dirty="0"/>
              <a:t>, </a:t>
            </a:r>
            <a:r>
              <a:rPr lang="en-US" b="1" dirty="0" err="1"/>
              <a:t>insanlar</a:t>
            </a:r>
            <a:r>
              <a:rPr lang="en-US" b="1" dirty="0"/>
              <a:t> </a:t>
            </a:r>
            <a:r>
              <a:rPr lang="en-US" b="1" dirty="0" err="1"/>
              <a:t>dünyayı</a:t>
            </a:r>
            <a:r>
              <a:rPr lang="en-US" b="1" dirty="0"/>
              <a:t> “</a:t>
            </a:r>
            <a:r>
              <a:rPr lang="en-US" b="1" dirty="0" err="1"/>
              <a:t>gezerek</a:t>
            </a:r>
            <a:r>
              <a:rPr lang="en-US" b="1" dirty="0"/>
              <a:t> </a:t>
            </a:r>
            <a:r>
              <a:rPr lang="en-US" b="1" dirty="0" err="1"/>
              <a:t>öğrenmek</a:t>
            </a:r>
            <a:r>
              <a:rPr lang="en-US" b="1" dirty="0"/>
              <a:t>, </a:t>
            </a:r>
            <a:r>
              <a:rPr lang="en-US" b="1" dirty="0" err="1"/>
              <a:t>bir</a:t>
            </a:r>
            <a:r>
              <a:rPr lang="en-US" b="1" dirty="0"/>
              <a:t> </a:t>
            </a:r>
            <a:r>
              <a:rPr lang="en-US" b="1" dirty="0" err="1"/>
              <a:t>hedefe</a:t>
            </a:r>
            <a:r>
              <a:rPr lang="en-US" b="1" dirty="0"/>
              <a:t> </a:t>
            </a:r>
            <a:r>
              <a:rPr lang="en-US" b="1" dirty="0" err="1"/>
              <a:t>varmadan</a:t>
            </a:r>
            <a:r>
              <a:rPr lang="en-US" b="1" dirty="0"/>
              <a:t> </a:t>
            </a:r>
            <a:r>
              <a:rPr lang="en-US" b="1" dirty="0" err="1"/>
              <a:t>dolaşmak</a:t>
            </a:r>
            <a:r>
              <a:rPr lang="en-US" b="1" dirty="0"/>
              <a:t>” </a:t>
            </a:r>
            <a:r>
              <a:rPr lang="en-US" b="1" dirty="0" err="1"/>
              <a:t>istiyorlardı</a:t>
            </a:r>
            <a:r>
              <a:rPr lang="en-US" b="1" dirty="0"/>
              <a:t>.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err="1" smtClean="0"/>
              <a:t>Seyahatin</a:t>
            </a:r>
            <a:r>
              <a:rPr lang="en-US" b="1" dirty="0" smtClean="0"/>
              <a:t> </a:t>
            </a:r>
            <a:r>
              <a:rPr lang="en-US" b="1" dirty="0" err="1"/>
              <a:t>tarihi</a:t>
            </a:r>
            <a:r>
              <a:rPr lang="en-US" b="1" dirty="0"/>
              <a:t>, </a:t>
            </a:r>
            <a:r>
              <a:rPr lang="en-US" b="1" dirty="0" err="1"/>
              <a:t>kendi</a:t>
            </a:r>
            <a:r>
              <a:rPr lang="en-US" b="1" dirty="0"/>
              <a:t> </a:t>
            </a:r>
            <a:r>
              <a:rPr lang="en-US" b="1" dirty="0" err="1"/>
              <a:t>küçük</a:t>
            </a:r>
            <a:r>
              <a:rPr lang="en-US" b="1" dirty="0"/>
              <a:t> </a:t>
            </a:r>
            <a:r>
              <a:rPr lang="en-US" b="1" dirty="0" err="1"/>
              <a:t>dün</a:t>
            </a:r>
            <a:r>
              <a:rPr lang="en-US" b="1" dirty="0"/>
              <a:t> </a:t>
            </a:r>
            <a:r>
              <a:rPr lang="en-US" b="1" dirty="0" err="1"/>
              <a:t>yaları</a:t>
            </a:r>
            <a:r>
              <a:rPr lang="en-US" b="1" dirty="0"/>
              <a:t> </a:t>
            </a:r>
            <a:r>
              <a:rPr lang="en-US" b="1" dirty="0" err="1"/>
              <a:t>dışında</a:t>
            </a:r>
            <a:r>
              <a:rPr lang="en-US" b="1" dirty="0"/>
              <a:t> </a:t>
            </a:r>
            <a:r>
              <a:rPr lang="en-US" b="1" dirty="0" err="1"/>
              <a:t>başka</a:t>
            </a:r>
            <a:r>
              <a:rPr lang="en-US" b="1" dirty="0"/>
              <a:t> </a:t>
            </a:r>
            <a:r>
              <a:rPr lang="en-US" b="1" dirty="0" err="1"/>
              <a:t>insanların</a:t>
            </a:r>
            <a:r>
              <a:rPr lang="en-US" b="1" dirty="0"/>
              <a:t>, her </a:t>
            </a:r>
            <a:r>
              <a:rPr lang="en-US" b="1" dirty="0" err="1"/>
              <a:t>şeyden</a:t>
            </a:r>
            <a:r>
              <a:rPr lang="en-US" b="1" dirty="0"/>
              <a:t> </a:t>
            </a:r>
            <a:r>
              <a:rPr lang="en-US" b="1" dirty="0" err="1"/>
              <a:t>önce</a:t>
            </a:r>
            <a:r>
              <a:rPr lang="en-US" b="1" dirty="0"/>
              <a:t> de </a:t>
            </a:r>
            <a:r>
              <a:rPr lang="en-US" b="1" dirty="0" err="1"/>
              <a:t>başka</a:t>
            </a:r>
            <a:r>
              <a:rPr lang="en-US" b="1" dirty="0"/>
              <a:t> </a:t>
            </a:r>
            <a:r>
              <a:rPr lang="en-US" b="1" dirty="0" err="1"/>
              <a:t>mallar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hazineler</a:t>
            </a:r>
            <a:r>
              <a:rPr lang="en-US" b="1" dirty="0"/>
              <a:t> </a:t>
            </a:r>
            <a:r>
              <a:rPr lang="en-US" b="1" dirty="0" err="1"/>
              <a:t>olduğunu</a:t>
            </a:r>
            <a:r>
              <a:rPr lang="en-US" b="1" dirty="0"/>
              <a:t> </a:t>
            </a:r>
            <a:r>
              <a:rPr lang="en-US" b="1" dirty="0" err="1"/>
              <a:t>fark</a:t>
            </a:r>
            <a:r>
              <a:rPr lang="en-US" b="1" dirty="0"/>
              <a:t> </a:t>
            </a:r>
            <a:r>
              <a:rPr lang="en-US" b="1" dirty="0" err="1"/>
              <a:t>eden</a:t>
            </a:r>
            <a:r>
              <a:rPr lang="en-US" b="1" dirty="0"/>
              <a:t> </a:t>
            </a:r>
            <a:r>
              <a:rPr lang="en-US" b="1" dirty="0" err="1"/>
              <a:t>kâşiflerle</a:t>
            </a:r>
            <a:r>
              <a:rPr lang="en-US" b="1" dirty="0"/>
              <a:t> </a:t>
            </a:r>
            <a:r>
              <a:rPr lang="en-US" b="1" dirty="0" err="1"/>
              <a:t>başlar</a:t>
            </a:r>
            <a:r>
              <a:rPr lang="en-US" b="1" dirty="0"/>
              <a:t>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557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693" y="1600200"/>
            <a:ext cx="8679449" cy="4937388"/>
          </a:xfrm>
        </p:spPr>
        <p:txBody>
          <a:bodyPr/>
          <a:lstStyle/>
          <a:p>
            <a:r>
              <a:rPr lang="en-US" b="1" dirty="0" err="1"/>
              <a:t>Onlar</a:t>
            </a:r>
            <a:r>
              <a:rPr lang="en-US" b="1" dirty="0"/>
              <a:t>, </a:t>
            </a:r>
            <a:r>
              <a:rPr lang="en-US" b="1" dirty="0" err="1"/>
              <a:t>insanların</a:t>
            </a:r>
            <a:r>
              <a:rPr lang="en-US" b="1" dirty="0"/>
              <a:t> </a:t>
            </a:r>
            <a:r>
              <a:rPr lang="en-US" b="1" dirty="0" err="1"/>
              <a:t>ayak</a:t>
            </a:r>
            <a:r>
              <a:rPr lang="en-US" b="1" dirty="0"/>
              <a:t> </a:t>
            </a:r>
            <a:r>
              <a:rPr lang="en-US" b="1" dirty="0" err="1"/>
              <a:t>izlerinin</a:t>
            </a:r>
            <a:r>
              <a:rPr lang="en-US" b="1" dirty="0"/>
              <a:t> </a:t>
            </a:r>
            <a:r>
              <a:rPr lang="en-US" b="1" dirty="0" err="1"/>
              <a:t>açtığı</a:t>
            </a:r>
            <a:r>
              <a:rPr lang="en-US" b="1" dirty="0"/>
              <a:t> </a:t>
            </a:r>
            <a:r>
              <a:rPr lang="en-US" b="1" dirty="0" err="1"/>
              <a:t>patikaları</a:t>
            </a:r>
            <a:r>
              <a:rPr lang="en-US" b="1" dirty="0"/>
              <a:t>, dağ </a:t>
            </a:r>
            <a:r>
              <a:rPr lang="en-US" b="1" dirty="0" err="1"/>
              <a:t>yamaçlarını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nehir</a:t>
            </a:r>
            <a:r>
              <a:rPr lang="en-US" b="1" dirty="0"/>
              <a:t> </a:t>
            </a:r>
            <a:r>
              <a:rPr lang="en-US" b="1" dirty="0" err="1"/>
              <a:t>boylarını</a:t>
            </a:r>
            <a:r>
              <a:rPr lang="en-US" b="1" dirty="0"/>
              <a:t> </a:t>
            </a:r>
            <a:r>
              <a:rPr lang="en-US" b="1" dirty="0" err="1"/>
              <a:t>izleye</a:t>
            </a:r>
            <a:r>
              <a:rPr lang="en-US" b="1" dirty="0"/>
              <a:t> </a:t>
            </a:r>
            <a:r>
              <a:rPr lang="en-US" b="1" dirty="0" err="1"/>
              <a:t>izleye</a:t>
            </a:r>
            <a:r>
              <a:rPr lang="en-US" b="1" dirty="0"/>
              <a:t> </a:t>
            </a:r>
            <a:r>
              <a:rPr lang="en-US" b="1" dirty="0" err="1"/>
              <a:t>yabancı</a:t>
            </a:r>
            <a:r>
              <a:rPr lang="en-US" b="1" dirty="0"/>
              <a:t> </a:t>
            </a:r>
            <a:r>
              <a:rPr lang="en-US" b="1" dirty="0" err="1"/>
              <a:t>diyarları</a:t>
            </a:r>
            <a:r>
              <a:rPr lang="en-US" b="1" dirty="0"/>
              <a:t> </a:t>
            </a:r>
            <a:r>
              <a:rPr lang="en-US" b="1" dirty="0" err="1"/>
              <a:t>dolaştılar</a:t>
            </a:r>
            <a:r>
              <a:rPr lang="en-US" b="1" dirty="0"/>
              <a:t>. </a:t>
            </a:r>
            <a:r>
              <a:rPr lang="en-US" b="1" dirty="0" err="1"/>
              <a:t>Lebork</a:t>
            </a:r>
            <a:r>
              <a:rPr lang="en-US" b="1" dirty="0"/>
              <a:t> (</a:t>
            </a:r>
            <a:r>
              <a:rPr lang="en-US" b="1" dirty="0" err="1"/>
              <a:t>Lauenburg</a:t>
            </a:r>
            <a:r>
              <a:rPr lang="en-US" b="1" dirty="0"/>
              <a:t>) </a:t>
            </a:r>
            <a:r>
              <a:rPr lang="en-US" b="1" dirty="0" err="1"/>
              <a:t>yakınlarındaki</a:t>
            </a:r>
            <a:r>
              <a:rPr lang="en-US" b="1" dirty="0"/>
              <a:t> </a:t>
            </a:r>
            <a:r>
              <a:rPr lang="en-US" b="1" dirty="0" err="1"/>
              <a:t>Kopanievvo</a:t>
            </a:r>
            <a:r>
              <a:rPr lang="en-US" b="1" dirty="0"/>
              <a:t> </a:t>
            </a:r>
            <a:r>
              <a:rPr lang="en-US" b="1" dirty="0" err="1"/>
              <a:t>bataklığında</a:t>
            </a:r>
            <a:r>
              <a:rPr lang="en-US" b="1" dirty="0"/>
              <a:t>, </a:t>
            </a:r>
            <a:r>
              <a:rPr lang="en-US" b="1" dirty="0" err="1"/>
              <a:t>muhtemelen</a:t>
            </a:r>
            <a:r>
              <a:rPr lang="en-US" b="1" dirty="0"/>
              <a:t> </a:t>
            </a:r>
            <a:r>
              <a:rPr lang="en-US" b="1" dirty="0" err="1"/>
              <a:t>bir</a:t>
            </a:r>
            <a:r>
              <a:rPr lang="en-US" b="1" dirty="0"/>
              <a:t> </a:t>
            </a:r>
            <a:r>
              <a:rPr lang="en-US" b="1" dirty="0" err="1"/>
              <a:t>tacirin</a:t>
            </a:r>
            <a:r>
              <a:rPr lang="en-US" b="1" dirty="0"/>
              <a:t> </a:t>
            </a:r>
            <a:r>
              <a:rPr lang="en-US" b="1" dirty="0" err="1"/>
              <a:t>kayışla</a:t>
            </a:r>
            <a:r>
              <a:rPr lang="en-US" b="1" dirty="0"/>
              <a:t> </a:t>
            </a:r>
            <a:r>
              <a:rPr lang="en-US" b="1" dirty="0" err="1"/>
              <a:t>omzuna</a:t>
            </a:r>
            <a:r>
              <a:rPr lang="en-US" b="1" dirty="0"/>
              <a:t> </a:t>
            </a:r>
            <a:r>
              <a:rPr lang="en-US" b="1" dirty="0" err="1"/>
              <a:t>astığı</a:t>
            </a:r>
            <a:r>
              <a:rPr lang="en-US" b="1" dirty="0"/>
              <a:t>, </a:t>
            </a:r>
            <a:r>
              <a:rPr lang="en-US" b="1" dirty="0" err="1"/>
              <a:t>içinde</a:t>
            </a:r>
            <a:r>
              <a:rPr lang="en-US" b="1" dirty="0"/>
              <a:t> </a:t>
            </a:r>
            <a:r>
              <a:rPr lang="en-US" b="1" dirty="0" err="1"/>
              <a:t>kırık</a:t>
            </a:r>
            <a:r>
              <a:rPr lang="en-US" b="1" dirty="0"/>
              <a:t> </a:t>
            </a:r>
            <a:r>
              <a:rPr lang="en-US" b="1" dirty="0" err="1"/>
              <a:t>bronz</a:t>
            </a:r>
            <a:r>
              <a:rPr lang="en-US" b="1" dirty="0"/>
              <a:t> </a:t>
            </a:r>
            <a:r>
              <a:rPr lang="en-US" b="1" dirty="0" err="1"/>
              <a:t>parçaları</a:t>
            </a:r>
            <a:r>
              <a:rPr lang="en-US" b="1" dirty="0"/>
              <a:t> </a:t>
            </a:r>
            <a:r>
              <a:rPr lang="en-US" b="1" dirty="0" err="1"/>
              <a:t>olan</a:t>
            </a:r>
            <a:r>
              <a:rPr lang="en-US" b="1" dirty="0"/>
              <a:t> 65 cm </a:t>
            </a:r>
            <a:r>
              <a:rPr lang="en-US" b="1" dirty="0" err="1"/>
              <a:t>uzunluğunda</a:t>
            </a:r>
            <a:r>
              <a:rPr lang="en-US" b="1" dirty="0"/>
              <a:t> </a:t>
            </a:r>
            <a:r>
              <a:rPr lang="en-US" b="1" dirty="0" err="1"/>
              <a:t>meşe</a:t>
            </a:r>
            <a:r>
              <a:rPr lang="en-US" b="1" dirty="0"/>
              <a:t> </a:t>
            </a:r>
            <a:r>
              <a:rPr lang="en-US" b="1" dirty="0" err="1"/>
              <a:t>bir</a:t>
            </a:r>
            <a:r>
              <a:rPr lang="en-US" b="1" dirty="0"/>
              <a:t> </a:t>
            </a:r>
            <a:r>
              <a:rPr lang="en-US" b="1" dirty="0" err="1"/>
              <a:t>sandık</a:t>
            </a:r>
            <a:r>
              <a:rPr lang="en-US" b="1" dirty="0"/>
              <a:t> </a:t>
            </a:r>
            <a:r>
              <a:rPr lang="en-US" b="1" dirty="0" err="1"/>
              <a:t>bulunmus</a:t>
            </a:r>
            <a:r>
              <a:rPr lang="en-US" b="1" dirty="0"/>
              <a:t>̧. </a:t>
            </a:r>
            <a:r>
              <a:rPr lang="en-US" b="1" dirty="0" err="1"/>
              <a:t>Buluntunun</a:t>
            </a:r>
            <a:r>
              <a:rPr lang="en-US" b="1" dirty="0"/>
              <a:t> </a:t>
            </a:r>
            <a:r>
              <a:rPr lang="en-US" b="1" dirty="0" err="1"/>
              <a:t>erken</a:t>
            </a:r>
            <a:r>
              <a:rPr lang="en-US" b="1" dirty="0"/>
              <a:t> </a:t>
            </a:r>
            <a:r>
              <a:rPr lang="en-US" b="1" dirty="0" err="1"/>
              <a:t>bronz</a:t>
            </a:r>
            <a:r>
              <a:rPr lang="en-US" b="1" dirty="0"/>
              <a:t> </a:t>
            </a:r>
            <a:r>
              <a:rPr lang="en-US" b="1" dirty="0" err="1"/>
              <a:t>çağına</a:t>
            </a:r>
            <a:r>
              <a:rPr lang="en-US" b="1" dirty="0"/>
              <a:t> </a:t>
            </a:r>
            <a:r>
              <a:rPr lang="en-US" b="1" dirty="0" err="1"/>
              <a:t>ait</a:t>
            </a:r>
            <a:r>
              <a:rPr lang="en-US" b="1" dirty="0"/>
              <a:t> </a:t>
            </a:r>
            <a:r>
              <a:rPr lang="en-US" b="1" dirty="0" err="1"/>
              <a:t>olduğu</a:t>
            </a:r>
            <a:r>
              <a:rPr lang="en-US" b="1" dirty="0"/>
              <a:t> </a:t>
            </a:r>
            <a:r>
              <a:rPr lang="en-US" b="1" dirty="0" err="1"/>
              <a:t>tespit</a:t>
            </a:r>
            <a:r>
              <a:rPr lang="en-US" b="1" dirty="0"/>
              <a:t> </a:t>
            </a:r>
            <a:r>
              <a:rPr lang="en-US" b="1" dirty="0" err="1"/>
              <a:t>edilmiştir</a:t>
            </a:r>
            <a:r>
              <a:rPr lang="en-US" b="1" dirty="0"/>
              <a:t>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153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Kaynak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Winfried </a:t>
            </a:r>
            <a:r>
              <a:rPr lang="en-US" dirty="0" err="1" smtClean="0"/>
              <a:t>Löschburg</a:t>
            </a:r>
            <a:r>
              <a:rPr lang="en-US" dirty="0" smtClean="0"/>
              <a:t>- </a:t>
            </a:r>
            <a:r>
              <a:rPr lang="en-US" dirty="0" err="1" smtClean="0"/>
              <a:t>Seyahatin</a:t>
            </a:r>
            <a:r>
              <a:rPr lang="en-US" dirty="0" smtClean="0"/>
              <a:t> </a:t>
            </a:r>
            <a:r>
              <a:rPr lang="en-US" dirty="0" err="1"/>
              <a:t>K</a:t>
            </a:r>
            <a:r>
              <a:rPr lang="en-US" dirty="0" err="1" smtClean="0"/>
              <a:t>ültür</a:t>
            </a:r>
            <a:r>
              <a:rPr lang="en-US" dirty="0" smtClean="0"/>
              <a:t> </a:t>
            </a:r>
            <a:r>
              <a:rPr lang="en-US" dirty="0" err="1" smtClean="0"/>
              <a:t>Tarihi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0413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Venture">
  <a:themeElements>
    <a:clrScheme name="Venture">
      <a:dk1>
        <a:sysClr val="windowText" lastClr="000000"/>
      </a:dk1>
      <a:lt1>
        <a:sysClr val="window" lastClr="FFFFFF"/>
      </a:lt1>
      <a:dk2>
        <a:srgbClr val="738450"/>
      </a:dk2>
      <a:lt2>
        <a:srgbClr val="E8E9D1"/>
      </a:lt2>
      <a:accent1>
        <a:srgbClr val="9EB060"/>
      </a:accent1>
      <a:accent2>
        <a:srgbClr val="D09A08"/>
      </a:accent2>
      <a:accent3>
        <a:srgbClr val="F2EC86"/>
      </a:accent3>
      <a:accent4>
        <a:srgbClr val="824F1C"/>
      </a:accent4>
      <a:accent5>
        <a:srgbClr val="511818"/>
      </a:accent5>
      <a:accent6>
        <a:srgbClr val="553876"/>
      </a:accent6>
      <a:hlink>
        <a:srgbClr val="929547"/>
      </a:hlink>
      <a:folHlink>
        <a:srgbClr val="56633C"/>
      </a:folHlink>
    </a:clrScheme>
    <a:fontScheme name="Venture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Ven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76200" dist="25400" dir="13500000">
              <a:srgbClr val="4B4B4B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3">
            <a:duotone>
              <a:schemeClr val="phClr">
                <a:shade val="10000"/>
                <a:alpha val="30000"/>
                <a:satMod val="60000"/>
              </a:schemeClr>
              <a:schemeClr val="phClr">
                <a:tint val="20000"/>
                <a:alpha val="5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Venture.thmx</Template>
  <TotalTime>3</TotalTime>
  <Words>241</Words>
  <Application>Microsoft Macintosh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Venture</vt:lpstr>
      <vt:lpstr>İlk Seyahatler-3</vt:lpstr>
      <vt:lpstr>PowerPoint Presentation</vt:lpstr>
      <vt:lpstr>PowerPoint Presentation</vt:lpstr>
      <vt:lpstr>PowerPoint Presentation</vt:lpstr>
      <vt:lpstr>PowerPoint Presentation</vt:lpstr>
      <vt:lpstr>Kaynak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İlk Seyahatler-3</dc:title>
  <dc:creator>azade</dc:creator>
  <cp:lastModifiedBy>azade</cp:lastModifiedBy>
  <cp:revision>4</cp:revision>
  <dcterms:created xsi:type="dcterms:W3CDTF">2017-11-06T14:12:08Z</dcterms:created>
  <dcterms:modified xsi:type="dcterms:W3CDTF">2017-11-06T14:33:20Z</dcterms:modified>
</cp:coreProperties>
</file>