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Lst>
  <p:notesMasterIdLst>
    <p:notesMasterId r:id="rId12"/>
  </p:notesMasterIdLst>
  <p:sldIdLst>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47" autoAdjust="0"/>
    <p:restoredTop sz="94660"/>
  </p:normalViewPr>
  <p:slideViewPr>
    <p:cSldViewPr snapToGrid="0">
      <p:cViewPr varScale="1">
        <p:scale>
          <a:sx n="74" d="100"/>
          <a:sy n="74" d="100"/>
        </p:scale>
        <p:origin x="57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228BBBD-F4F0-4CEF-8D97-FA41B16EC499}" type="doc">
      <dgm:prSet loTypeId="urn:microsoft.com/office/officeart/2005/8/layout/venn1" loCatId="relationship" qsTypeId="urn:microsoft.com/office/officeart/2005/8/quickstyle/simple1" qsCatId="simple" csTypeId="urn:microsoft.com/office/officeart/2005/8/colors/accent1_2" csCatId="accent1"/>
      <dgm:spPr/>
    </dgm:pt>
    <dgm:pt modelId="{51B0C283-1001-4170-AB31-5DF6A6B14C09}">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Hukuk</a:t>
          </a:r>
        </a:p>
      </dgm:t>
    </dgm:pt>
    <dgm:pt modelId="{3D848614-FBD0-4CAE-A6F5-F3AA5144515D}" type="parTrans" cxnId="{712F3660-E88C-423D-89D2-7FD41AE2E80C}">
      <dgm:prSet/>
      <dgm:spPr/>
    </dgm:pt>
    <dgm:pt modelId="{FFD83830-1BFD-4FA5-B0A7-6DB6FFAE479F}" type="sibTrans" cxnId="{712F3660-E88C-423D-89D2-7FD41AE2E80C}">
      <dgm:prSet/>
      <dgm:spPr/>
    </dgm:pt>
    <dgm:pt modelId="{9AC32985-20A3-432D-862B-C3293C1542A0}">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Ahlak</a:t>
          </a:r>
        </a:p>
      </dgm:t>
    </dgm:pt>
    <dgm:pt modelId="{81828D26-9516-4E5C-BD40-D2138B5F8A4E}" type="parTrans" cxnId="{5CACDF38-10EA-4764-97B5-ADE80CB0DA07}">
      <dgm:prSet/>
      <dgm:spPr/>
    </dgm:pt>
    <dgm:pt modelId="{AFE583F8-DF1B-4AEE-80A9-A714F1173FE4}" type="sibTrans" cxnId="{5CACDF38-10EA-4764-97B5-ADE80CB0DA07}">
      <dgm:prSet/>
      <dgm:spPr/>
    </dgm:pt>
    <dgm:pt modelId="{0C300885-E054-413C-B51A-077E6F37447B}">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Din</a:t>
          </a:r>
        </a:p>
      </dgm:t>
    </dgm:pt>
    <dgm:pt modelId="{ADC12436-7092-4E36-95C3-4D4B149B0B5F}" type="parTrans" cxnId="{B37FDE50-C2A7-4347-B05A-B74306CFC03F}">
      <dgm:prSet/>
      <dgm:spPr/>
    </dgm:pt>
    <dgm:pt modelId="{770EAA09-DBFF-4038-8D83-326C7E76F451}" type="sibTrans" cxnId="{B37FDE50-C2A7-4347-B05A-B74306CFC03F}">
      <dgm:prSet/>
      <dgm:spPr/>
    </dgm:pt>
    <dgm:pt modelId="{8201BE1F-853E-490D-A73D-6BB1CD027C24}">
      <dgm:prSet/>
      <dgm:spPr/>
      <dgm: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tr-TR" altLang="tr-TR" b="1" i="0" u="none" strike="noStrike" cap="none" normalizeH="0" baseline="0" smtClean="0">
              <a:ln>
                <a:noFill/>
              </a:ln>
              <a:solidFill>
                <a:schemeClr val="tx1"/>
              </a:solidFill>
              <a:effectLst/>
              <a:latin typeface="Tahoma" panose="020B0604030504040204" pitchFamily="34" charset="0"/>
            </a:rPr>
            <a:t>Gelenekler</a:t>
          </a:r>
        </a:p>
      </dgm:t>
    </dgm:pt>
    <dgm:pt modelId="{3AB1ADE9-364D-4096-BE81-661C63BC196B}" type="parTrans" cxnId="{0604521D-E8C3-4140-9FF0-04C41C6975A1}">
      <dgm:prSet/>
      <dgm:spPr/>
    </dgm:pt>
    <dgm:pt modelId="{3ACC8B54-67D6-43A5-8BBC-7E499D74407E}" type="sibTrans" cxnId="{0604521D-E8C3-4140-9FF0-04C41C6975A1}">
      <dgm:prSet/>
      <dgm:spPr/>
    </dgm:pt>
    <dgm:pt modelId="{D80C0D5F-AECF-4927-8C99-44B96394C680}" type="pres">
      <dgm:prSet presAssocID="{D228BBBD-F4F0-4CEF-8D97-FA41B16EC499}" presName="compositeShape" presStyleCnt="0">
        <dgm:presLayoutVars>
          <dgm:chMax val="7"/>
          <dgm:dir/>
          <dgm:resizeHandles val="exact"/>
        </dgm:presLayoutVars>
      </dgm:prSet>
      <dgm:spPr/>
    </dgm:pt>
    <dgm:pt modelId="{7919A6A0-6B61-4B46-87CA-298BB49C5982}" type="pres">
      <dgm:prSet presAssocID="{51B0C283-1001-4170-AB31-5DF6A6B14C09}" presName="circ1" presStyleLbl="vennNode1" presStyleIdx="0" presStyleCnt="4"/>
      <dgm:spPr/>
      <dgm:t>
        <a:bodyPr/>
        <a:lstStyle/>
        <a:p>
          <a:endParaRPr lang="tr-TR"/>
        </a:p>
      </dgm:t>
    </dgm:pt>
    <dgm:pt modelId="{392C7294-0588-40FB-922F-56839D61467D}" type="pres">
      <dgm:prSet presAssocID="{51B0C283-1001-4170-AB31-5DF6A6B14C09}" presName="circ1Tx" presStyleLbl="revTx" presStyleIdx="0" presStyleCnt="0">
        <dgm:presLayoutVars>
          <dgm:chMax val="0"/>
          <dgm:chPref val="0"/>
          <dgm:bulletEnabled val="1"/>
        </dgm:presLayoutVars>
      </dgm:prSet>
      <dgm:spPr/>
      <dgm:t>
        <a:bodyPr/>
        <a:lstStyle/>
        <a:p>
          <a:endParaRPr lang="tr-TR"/>
        </a:p>
      </dgm:t>
    </dgm:pt>
    <dgm:pt modelId="{44DC1E8D-B2EB-4A40-8433-270FEE89A247}" type="pres">
      <dgm:prSet presAssocID="{9AC32985-20A3-432D-862B-C3293C1542A0}" presName="circ2" presStyleLbl="vennNode1" presStyleIdx="1" presStyleCnt="4"/>
      <dgm:spPr/>
      <dgm:t>
        <a:bodyPr/>
        <a:lstStyle/>
        <a:p>
          <a:endParaRPr lang="tr-TR"/>
        </a:p>
      </dgm:t>
    </dgm:pt>
    <dgm:pt modelId="{7018BAF4-2DCE-4709-B59B-BF038FC41778}" type="pres">
      <dgm:prSet presAssocID="{9AC32985-20A3-432D-862B-C3293C1542A0}" presName="circ2Tx" presStyleLbl="revTx" presStyleIdx="0" presStyleCnt="0">
        <dgm:presLayoutVars>
          <dgm:chMax val="0"/>
          <dgm:chPref val="0"/>
          <dgm:bulletEnabled val="1"/>
        </dgm:presLayoutVars>
      </dgm:prSet>
      <dgm:spPr/>
      <dgm:t>
        <a:bodyPr/>
        <a:lstStyle/>
        <a:p>
          <a:endParaRPr lang="tr-TR"/>
        </a:p>
      </dgm:t>
    </dgm:pt>
    <dgm:pt modelId="{8DFBC456-F40B-4E98-9287-9A0351252B17}" type="pres">
      <dgm:prSet presAssocID="{0C300885-E054-413C-B51A-077E6F37447B}" presName="circ3" presStyleLbl="vennNode1" presStyleIdx="2" presStyleCnt="4"/>
      <dgm:spPr/>
      <dgm:t>
        <a:bodyPr/>
        <a:lstStyle/>
        <a:p>
          <a:endParaRPr lang="tr-TR"/>
        </a:p>
      </dgm:t>
    </dgm:pt>
    <dgm:pt modelId="{E04A7D20-9A06-40F8-B95A-CFECC357B40E}" type="pres">
      <dgm:prSet presAssocID="{0C300885-E054-413C-B51A-077E6F37447B}" presName="circ3Tx" presStyleLbl="revTx" presStyleIdx="0" presStyleCnt="0">
        <dgm:presLayoutVars>
          <dgm:chMax val="0"/>
          <dgm:chPref val="0"/>
          <dgm:bulletEnabled val="1"/>
        </dgm:presLayoutVars>
      </dgm:prSet>
      <dgm:spPr/>
      <dgm:t>
        <a:bodyPr/>
        <a:lstStyle/>
        <a:p>
          <a:endParaRPr lang="tr-TR"/>
        </a:p>
      </dgm:t>
    </dgm:pt>
    <dgm:pt modelId="{D8977953-E5D7-45FB-89AA-626D4A1A3CB7}" type="pres">
      <dgm:prSet presAssocID="{8201BE1F-853E-490D-A73D-6BB1CD027C24}" presName="circ4" presStyleLbl="vennNode1" presStyleIdx="3" presStyleCnt="4"/>
      <dgm:spPr/>
      <dgm:t>
        <a:bodyPr/>
        <a:lstStyle/>
        <a:p>
          <a:endParaRPr lang="tr-TR"/>
        </a:p>
      </dgm:t>
    </dgm:pt>
    <dgm:pt modelId="{AC1B9FD4-D265-4DAE-967D-2C599849EEC2}" type="pres">
      <dgm:prSet presAssocID="{8201BE1F-853E-490D-A73D-6BB1CD027C24}" presName="circ4Tx" presStyleLbl="revTx" presStyleIdx="0" presStyleCnt="0">
        <dgm:presLayoutVars>
          <dgm:chMax val="0"/>
          <dgm:chPref val="0"/>
          <dgm:bulletEnabled val="1"/>
        </dgm:presLayoutVars>
      </dgm:prSet>
      <dgm:spPr/>
      <dgm:t>
        <a:bodyPr/>
        <a:lstStyle/>
        <a:p>
          <a:endParaRPr lang="tr-TR"/>
        </a:p>
      </dgm:t>
    </dgm:pt>
  </dgm:ptLst>
  <dgm:cxnLst>
    <dgm:cxn modelId="{B37FDE50-C2A7-4347-B05A-B74306CFC03F}" srcId="{D228BBBD-F4F0-4CEF-8D97-FA41B16EC499}" destId="{0C300885-E054-413C-B51A-077E6F37447B}" srcOrd="2" destOrd="0" parTransId="{ADC12436-7092-4E36-95C3-4D4B149B0B5F}" sibTransId="{770EAA09-DBFF-4038-8D83-326C7E76F451}"/>
    <dgm:cxn modelId="{712F3660-E88C-423D-89D2-7FD41AE2E80C}" srcId="{D228BBBD-F4F0-4CEF-8D97-FA41B16EC499}" destId="{51B0C283-1001-4170-AB31-5DF6A6B14C09}" srcOrd="0" destOrd="0" parTransId="{3D848614-FBD0-4CAE-A6F5-F3AA5144515D}" sibTransId="{FFD83830-1BFD-4FA5-B0A7-6DB6FFAE479F}"/>
    <dgm:cxn modelId="{0604521D-E8C3-4140-9FF0-04C41C6975A1}" srcId="{D228BBBD-F4F0-4CEF-8D97-FA41B16EC499}" destId="{8201BE1F-853E-490D-A73D-6BB1CD027C24}" srcOrd="3" destOrd="0" parTransId="{3AB1ADE9-364D-4096-BE81-661C63BC196B}" sibTransId="{3ACC8B54-67D6-43A5-8BBC-7E499D74407E}"/>
    <dgm:cxn modelId="{72306BA9-D19D-4A8D-8F79-B1A723CBDFAB}" type="presOf" srcId="{9AC32985-20A3-432D-862B-C3293C1542A0}" destId="{7018BAF4-2DCE-4709-B59B-BF038FC41778}" srcOrd="1" destOrd="0" presId="urn:microsoft.com/office/officeart/2005/8/layout/venn1"/>
    <dgm:cxn modelId="{88A307A1-9605-408D-A5D9-33B511F6FB41}" type="presOf" srcId="{0C300885-E054-413C-B51A-077E6F37447B}" destId="{E04A7D20-9A06-40F8-B95A-CFECC357B40E}" srcOrd="1" destOrd="0" presId="urn:microsoft.com/office/officeart/2005/8/layout/venn1"/>
    <dgm:cxn modelId="{FB35F468-C816-46BF-AF95-339DC758C246}" type="presOf" srcId="{51B0C283-1001-4170-AB31-5DF6A6B14C09}" destId="{392C7294-0588-40FB-922F-56839D61467D}" srcOrd="1" destOrd="0" presId="urn:microsoft.com/office/officeart/2005/8/layout/venn1"/>
    <dgm:cxn modelId="{F3FF1EE0-F535-4162-B327-AA9A6AF87C1A}" type="presOf" srcId="{8201BE1F-853E-490D-A73D-6BB1CD027C24}" destId="{D8977953-E5D7-45FB-89AA-626D4A1A3CB7}" srcOrd="0" destOrd="0" presId="urn:microsoft.com/office/officeart/2005/8/layout/venn1"/>
    <dgm:cxn modelId="{21C4E92E-CCFB-4247-8B25-78F96EA12000}" type="presOf" srcId="{D228BBBD-F4F0-4CEF-8D97-FA41B16EC499}" destId="{D80C0D5F-AECF-4927-8C99-44B96394C680}" srcOrd="0" destOrd="0" presId="urn:microsoft.com/office/officeart/2005/8/layout/venn1"/>
    <dgm:cxn modelId="{4B3BB3EA-2AD0-424E-9F1B-38DA6CF2936C}" type="presOf" srcId="{51B0C283-1001-4170-AB31-5DF6A6B14C09}" destId="{7919A6A0-6B61-4B46-87CA-298BB49C5982}" srcOrd="0" destOrd="0" presId="urn:microsoft.com/office/officeart/2005/8/layout/venn1"/>
    <dgm:cxn modelId="{D7007937-091B-470D-BB2F-F47F8B68D3B8}" type="presOf" srcId="{8201BE1F-853E-490D-A73D-6BB1CD027C24}" destId="{AC1B9FD4-D265-4DAE-967D-2C599849EEC2}" srcOrd="1" destOrd="0" presId="urn:microsoft.com/office/officeart/2005/8/layout/venn1"/>
    <dgm:cxn modelId="{64E9B9E1-CD75-4DC1-93D4-9921A9FBF4DA}" type="presOf" srcId="{9AC32985-20A3-432D-862B-C3293C1542A0}" destId="{44DC1E8D-B2EB-4A40-8433-270FEE89A247}" srcOrd="0" destOrd="0" presId="urn:microsoft.com/office/officeart/2005/8/layout/venn1"/>
    <dgm:cxn modelId="{5CACDF38-10EA-4764-97B5-ADE80CB0DA07}" srcId="{D228BBBD-F4F0-4CEF-8D97-FA41B16EC499}" destId="{9AC32985-20A3-432D-862B-C3293C1542A0}" srcOrd="1" destOrd="0" parTransId="{81828D26-9516-4E5C-BD40-D2138B5F8A4E}" sibTransId="{AFE583F8-DF1B-4AEE-80A9-A714F1173FE4}"/>
    <dgm:cxn modelId="{32C34B9A-7AA6-48E7-B829-AB026F816AE6}" type="presOf" srcId="{0C300885-E054-413C-B51A-077E6F37447B}" destId="{8DFBC456-F40B-4E98-9287-9A0351252B17}" srcOrd="0" destOrd="0" presId="urn:microsoft.com/office/officeart/2005/8/layout/venn1"/>
    <dgm:cxn modelId="{2A11E2C3-E0D2-4A4D-A206-CFB9229B5084}" type="presParOf" srcId="{D80C0D5F-AECF-4927-8C99-44B96394C680}" destId="{7919A6A0-6B61-4B46-87CA-298BB49C5982}" srcOrd="0" destOrd="0" presId="urn:microsoft.com/office/officeart/2005/8/layout/venn1"/>
    <dgm:cxn modelId="{886ED98F-A05B-43A1-9F35-65572E6D3BD3}" type="presParOf" srcId="{D80C0D5F-AECF-4927-8C99-44B96394C680}" destId="{392C7294-0588-40FB-922F-56839D61467D}" srcOrd="1" destOrd="0" presId="urn:microsoft.com/office/officeart/2005/8/layout/venn1"/>
    <dgm:cxn modelId="{BE71B2B8-16F2-4CD9-8E91-C5886D670462}" type="presParOf" srcId="{D80C0D5F-AECF-4927-8C99-44B96394C680}" destId="{44DC1E8D-B2EB-4A40-8433-270FEE89A247}" srcOrd="2" destOrd="0" presId="urn:microsoft.com/office/officeart/2005/8/layout/venn1"/>
    <dgm:cxn modelId="{2F6B348E-CAAD-46E2-A844-6B430F666ACE}" type="presParOf" srcId="{D80C0D5F-AECF-4927-8C99-44B96394C680}" destId="{7018BAF4-2DCE-4709-B59B-BF038FC41778}" srcOrd="3" destOrd="0" presId="urn:microsoft.com/office/officeart/2005/8/layout/venn1"/>
    <dgm:cxn modelId="{DF6C7B27-7152-4168-B50C-1BD10697AC61}" type="presParOf" srcId="{D80C0D5F-AECF-4927-8C99-44B96394C680}" destId="{8DFBC456-F40B-4E98-9287-9A0351252B17}" srcOrd="4" destOrd="0" presId="urn:microsoft.com/office/officeart/2005/8/layout/venn1"/>
    <dgm:cxn modelId="{58337E21-97D0-4494-A004-3FB46A14B64E}" type="presParOf" srcId="{D80C0D5F-AECF-4927-8C99-44B96394C680}" destId="{E04A7D20-9A06-40F8-B95A-CFECC357B40E}" srcOrd="5" destOrd="0" presId="urn:microsoft.com/office/officeart/2005/8/layout/venn1"/>
    <dgm:cxn modelId="{E9B1386D-C51F-4B8E-BE2C-07C884B06DD4}" type="presParOf" srcId="{D80C0D5F-AECF-4927-8C99-44B96394C680}" destId="{D8977953-E5D7-45FB-89AA-626D4A1A3CB7}" srcOrd="6" destOrd="0" presId="urn:microsoft.com/office/officeart/2005/8/layout/venn1"/>
    <dgm:cxn modelId="{4156C910-0EB2-4C0E-AEAA-8BFC048426F7}" type="presParOf" srcId="{D80C0D5F-AECF-4927-8C99-44B96394C680}" destId="{AC1B9FD4-D265-4DAE-967D-2C599849EEC2}" srcOrd="7"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D4B0D1-5A40-4143-8C79-F5BD30120C11}" type="datetimeFigureOut">
              <a:rPr lang="tr-TR" smtClean="0"/>
              <a:t>29.10.2017</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DECA28-7DB4-42DB-8148-66C936A0C7D4}" type="slidenum">
              <a:rPr lang="tr-TR" smtClean="0"/>
              <a:t>‹#›</a:t>
            </a:fld>
            <a:endParaRPr lang="tr-TR"/>
          </a:p>
        </p:txBody>
      </p:sp>
    </p:spTree>
    <p:extLst>
      <p:ext uri="{BB962C8B-B14F-4D97-AF65-F5344CB8AC3E}">
        <p14:creationId xmlns:p14="http://schemas.microsoft.com/office/powerpoint/2010/main" val="34854249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676FF42C-FA8C-4F39-9BFE-C0CAB95B61F8}" type="slidenum">
              <a:rPr lang="tr-TR" altLang="tr-TR">
                <a:solidFill>
                  <a:prstClr val="black"/>
                </a:solidFill>
              </a:rPr>
              <a:pPr/>
              <a:t>3</a:t>
            </a:fld>
            <a:endParaRPr lang="tr-TR" altLang="tr-TR">
              <a:solidFill>
                <a:prstClr val="black"/>
              </a:solidFill>
            </a:endParaRPr>
          </a:p>
        </p:txBody>
      </p:sp>
      <p:sp>
        <p:nvSpPr>
          <p:cNvPr id="49155" name="Rectangle 2"/>
          <p:cNvSpPr>
            <a:spLocks noGrp="1" noRot="1" noChangeAspect="1" noChangeArrowheads="1" noTextEdit="1"/>
          </p:cNvSpPr>
          <p:nvPr>
            <p:ph type="sldImg"/>
          </p:nvPr>
        </p:nvSpPr>
        <p:spPr>
          <a:ln/>
        </p:spPr>
      </p:sp>
      <p:sp>
        <p:nvSpPr>
          <p:cNvPr id="49156" name="Rectangle 3"/>
          <p:cNvSpPr>
            <a:spLocks noGrp="1" noChangeArrowheads="1"/>
          </p:cNvSpPr>
          <p:nvPr>
            <p:ph type="body" idx="1"/>
          </p:nvPr>
        </p:nvSpPr>
        <p:spPr>
          <a:noFill/>
        </p:spPr>
        <p:txBody>
          <a:bodyPr/>
          <a:lstStyle/>
          <a:p>
            <a:pPr eaLnBrk="1" hangingPunct="1"/>
            <a:endParaRPr lang="tr-TR" altLang="tr-TR" smtClean="0"/>
          </a:p>
        </p:txBody>
      </p:sp>
    </p:spTree>
    <p:extLst>
      <p:ext uri="{BB962C8B-B14F-4D97-AF65-F5344CB8AC3E}">
        <p14:creationId xmlns:p14="http://schemas.microsoft.com/office/powerpoint/2010/main" val="325665941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0CAE108E-6F65-4D64-8C77-469C73E17A9A}" type="slidenum">
              <a:rPr lang="tr-TR" altLang="tr-TR">
                <a:solidFill>
                  <a:prstClr val="black"/>
                </a:solidFill>
              </a:rPr>
              <a:pPr/>
              <a:t>9</a:t>
            </a:fld>
            <a:endParaRPr lang="tr-TR" altLang="tr-TR">
              <a:solidFill>
                <a:prstClr val="black"/>
              </a:solidFill>
            </a:endParaRPr>
          </a:p>
        </p:txBody>
      </p:sp>
      <p:sp>
        <p:nvSpPr>
          <p:cNvPr id="50179" name="Rectangle 2"/>
          <p:cNvSpPr>
            <a:spLocks noGrp="1" noRot="1" noChangeAspect="1" noChangeArrowheads="1" noTextEdit="1"/>
          </p:cNvSpPr>
          <p:nvPr>
            <p:ph type="sldImg"/>
          </p:nvPr>
        </p:nvSpPr>
        <p:spPr>
          <a:ln/>
        </p:spPr>
      </p:sp>
      <p:sp>
        <p:nvSpPr>
          <p:cNvPr id="50180" name="Rectangle 3"/>
          <p:cNvSpPr>
            <a:spLocks noGrp="1" noChangeArrowheads="1"/>
          </p:cNvSpPr>
          <p:nvPr>
            <p:ph type="body" idx="1"/>
          </p:nvPr>
        </p:nvSpPr>
        <p:spPr>
          <a:noFill/>
        </p:spPr>
        <p:txBody>
          <a:bodyPr/>
          <a:lstStyle/>
          <a:p>
            <a:endParaRPr lang="tr-TR" altLang="tr-TR" smtClean="0"/>
          </a:p>
        </p:txBody>
      </p:sp>
    </p:spTree>
    <p:extLst>
      <p:ext uri="{BB962C8B-B14F-4D97-AF65-F5344CB8AC3E}">
        <p14:creationId xmlns:p14="http://schemas.microsoft.com/office/powerpoint/2010/main" val="241714184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4" name="Rectangle 6"/>
          <p:cNvSpPr/>
          <p:nvPr/>
        </p:nvSpPr>
        <p:spPr>
          <a:xfrm>
            <a:off x="914400" y="1346948"/>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5" name="Rectangle 7"/>
          <p:cNvSpPr/>
          <p:nvPr/>
        </p:nvSpPr>
        <p:spPr>
          <a:xfrm>
            <a:off x="914400" y="4282764"/>
            <a:ext cx="10363200" cy="80683"/>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8"/>
          <p:cNvSpPr/>
          <p:nvPr/>
        </p:nvSpPr>
        <p:spPr>
          <a:xfrm>
            <a:off x="914400" y="1484779"/>
            <a:ext cx="10363200" cy="274320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7" name="Group 9"/>
          <p:cNvGrpSpPr>
            <a:grpSpLocks noChangeAspect="1"/>
          </p:cNvGrpSpPr>
          <p:nvPr/>
        </p:nvGrpSpPr>
        <p:grpSpPr bwMode="auto">
          <a:xfrm>
            <a:off x="9645651" y="4106863"/>
            <a:ext cx="1219200" cy="914400"/>
            <a:chOff x="9685338" y="4460675"/>
            <a:chExt cx="1080904" cy="1080902"/>
          </a:xfrm>
        </p:grpSpPr>
        <p:sp>
          <p:nvSpPr>
            <p:cNvPr id="8" name="Oval 7"/>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9" name="Oval 15"/>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ctrTitle"/>
          </p:nvPr>
        </p:nvSpPr>
        <p:spPr>
          <a:xfrm>
            <a:off x="1051560" y="1432223"/>
            <a:ext cx="10124440" cy="3035808"/>
          </a:xfrm>
        </p:spPr>
        <p:txBody>
          <a:bodyPr>
            <a:noAutofit/>
          </a:bodyPr>
          <a:lstStyle>
            <a:lvl1pPr algn="l">
              <a:lnSpc>
                <a:spcPct val="80000"/>
              </a:lnSpc>
              <a:defRPr sz="6400" b="0" cap="all" baseline="0">
                <a:blipFill dpi="0" rotWithShape="1">
                  <a:blip r:embed="rId3"/>
                  <a:srcRect/>
                  <a:tile tx="6350" ty="-127000" sx="65000" sy="64000" flip="none" algn="tl"/>
                </a:blipFill>
              </a:defRPr>
            </a:lvl1pPr>
          </a:lstStyle>
          <a:p>
            <a:r>
              <a:rPr lang="tr-TR" smtClean="0"/>
              <a:t>Asıl başlık stili için tıklatın</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1800" b="0">
                <a:solidFill>
                  <a:schemeClr val="tx1"/>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tr-TR" smtClean="0"/>
              <a:t>Asıl alt başlık stilini düzenlemek için tıklatın</a:t>
            </a:r>
            <a:endParaRPr lang="en-US" dirty="0"/>
          </a:p>
        </p:txBody>
      </p:sp>
      <p:sp>
        <p:nvSpPr>
          <p:cNvPr id="10"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1" name="Footer Placeholder 4"/>
          <p:cNvSpPr>
            <a:spLocks noGrp="1"/>
          </p:cNvSpPr>
          <p:nvPr>
            <p:ph type="ftr" sz="quarter" idx="11"/>
          </p:nvPr>
        </p:nvSpPr>
        <p:spPr>
          <a:xfrm>
            <a:off x="1083734" y="6272214"/>
            <a:ext cx="6326717" cy="365125"/>
          </a:xfrm>
        </p:spPr>
        <p:txBody>
          <a:bodyPr/>
          <a:lstStyle>
            <a:lvl1pPr>
              <a:defRPr/>
            </a:lvl1pPr>
          </a:lstStyle>
          <a:p>
            <a:pPr>
              <a:defRPr/>
            </a:pPr>
            <a:endParaRPr lang="tr-TR" altLang="tr-TR">
              <a:solidFill>
                <a:srgbClr val="D34817">
                  <a:lumMod val="50000"/>
                </a:srgbClr>
              </a:solidFill>
            </a:endParaRPr>
          </a:p>
        </p:txBody>
      </p:sp>
      <p:sp>
        <p:nvSpPr>
          <p:cNvPr id="12" name="Slide Number Placeholder 5"/>
          <p:cNvSpPr>
            <a:spLocks noGrp="1"/>
          </p:cNvSpPr>
          <p:nvPr>
            <p:ph type="sldNum" sz="quarter" idx="12"/>
          </p:nvPr>
        </p:nvSpPr>
        <p:spPr>
          <a:xfrm>
            <a:off x="9658351" y="4227513"/>
            <a:ext cx="1193800" cy="639762"/>
          </a:xfrm>
        </p:spPr>
        <p:txBody>
          <a:bodyPr/>
          <a:lstStyle>
            <a:lvl1pPr>
              <a:defRPr sz="2800"/>
            </a:lvl1pPr>
          </a:lstStyle>
          <a:p>
            <a:fld id="{5766DF68-74E6-4A7C-A84D-F07194EEE85E}" type="slidenum">
              <a:rPr lang="tr-TR" altLang="tr-TR"/>
              <a:pPr/>
              <a:t>‹#›</a:t>
            </a:fld>
            <a:endParaRPr lang="tr-TR" altLang="tr-TR"/>
          </a:p>
        </p:txBody>
      </p:sp>
    </p:spTree>
    <p:extLst>
      <p:ext uri="{BB962C8B-B14F-4D97-AF65-F5344CB8AC3E}">
        <p14:creationId xmlns:p14="http://schemas.microsoft.com/office/powerpoint/2010/main" val="3062887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1FDD1606-9BEE-432B-9551-847370A63A8A}" type="slidenum">
              <a:rPr lang="tr-TR" altLang="tr-TR"/>
              <a:pPr/>
              <a:t>‹#›</a:t>
            </a:fld>
            <a:endParaRPr lang="tr-TR" altLang="tr-TR"/>
          </a:p>
        </p:txBody>
      </p:sp>
    </p:spTree>
    <p:extLst>
      <p:ext uri="{BB962C8B-B14F-4D97-AF65-F5344CB8AC3E}">
        <p14:creationId xmlns:p14="http://schemas.microsoft.com/office/powerpoint/2010/main" val="4130249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533400"/>
            <a:ext cx="2552700" cy="5638800"/>
          </a:xfrm>
        </p:spPr>
        <p:txBody>
          <a:bodyPr vert="eaVert"/>
          <a:lstStyle>
            <a:lvl1pPr>
              <a:defRPr b="0"/>
            </a:lvl1pPr>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066801" y="533400"/>
            <a:ext cx="7505700" cy="5638800"/>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01EB12BC-99B0-4F32-9960-A697A6A18C10}" type="slidenum">
              <a:rPr lang="tr-TR" altLang="tr-TR"/>
              <a:pPr/>
              <a:t>‹#›</a:t>
            </a:fld>
            <a:endParaRPr lang="tr-TR" altLang="tr-TR"/>
          </a:p>
        </p:txBody>
      </p:sp>
    </p:spTree>
    <p:extLst>
      <p:ext uri="{BB962C8B-B14F-4D97-AF65-F5344CB8AC3E}">
        <p14:creationId xmlns:p14="http://schemas.microsoft.com/office/powerpoint/2010/main" val="238135269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pPr/>
              <a:t>‹#›</a:t>
            </a:fld>
            <a:endParaRPr lang="tr-TR" altLang="tr-TR"/>
          </a:p>
        </p:txBody>
      </p:sp>
    </p:spTree>
    <p:extLst>
      <p:ext uri="{BB962C8B-B14F-4D97-AF65-F5344CB8AC3E}">
        <p14:creationId xmlns:p14="http://schemas.microsoft.com/office/powerpoint/2010/main" val="275035488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646869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4275579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1086146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256823010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8" name="Altbilgi Yer Tutucusu 7"/>
          <p:cNvSpPr>
            <a:spLocks noGrp="1"/>
          </p:cNvSpPr>
          <p:nvPr>
            <p:ph type="ftr" sz="quarter" idx="11"/>
          </p:nvPr>
        </p:nvSpPr>
        <p:spPr/>
        <p:txBody>
          <a:bodyPr/>
          <a:lstStyle/>
          <a:p>
            <a:endParaRPr lang="tr-TR">
              <a:solidFill>
                <a:prstClr val="black">
                  <a:tint val="75000"/>
                </a:prstClr>
              </a:solidFill>
            </a:endParaRPr>
          </a:p>
        </p:txBody>
      </p:sp>
      <p:sp>
        <p:nvSpPr>
          <p:cNvPr id="9" name="Slayt Numarası Yer Tutucusu 8"/>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74738054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4" name="Altbilgi Yer Tutucusu 3"/>
          <p:cNvSpPr>
            <a:spLocks noGrp="1"/>
          </p:cNvSpPr>
          <p:nvPr>
            <p:ph type="ftr" sz="quarter" idx="11"/>
          </p:nvPr>
        </p:nvSpPr>
        <p:spPr/>
        <p:txBody>
          <a:bodyPr/>
          <a:lstStyle/>
          <a:p>
            <a:endParaRPr lang="tr-TR">
              <a:solidFill>
                <a:prstClr val="black">
                  <a:tint val="75000"/>
                </a:prstClr>
              </a:solidFill>
            </a:endParaRPr>
          </a:p>
        </p:txBody>
      </p:sp>
      <p:sp>
        <p:nvSpPr>
          <p:cNvPr id="5" name="Slayt Numarası Yer Tutucusu 4"/>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908857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3" name="Altbilgi Yer Tutucusu 2"/>
          <p:cNvSpPr>
            <a:spLocks noGrp="1"/>
          </p:cNvSpPr>
          <p:nvPr>
            <p:ph type="ftr" sz="quarter" idx="11"/>
          </p:nvPr>
        </p:nvSpPr>
        <p:spPr/>
        <p:txBody>
          <a:bodyPr/>
          <a:lstStyle/>
          <a:p>
            <a:endParaRPr lang="tr-TR">
              <a:solidFill>
                <a:prstClr val="black">
                  <a:tint val="75000"/>
                </a:prstClr>
              </a:solidFill>
            </a:endParaRPr>
          </a:p>
        </p:txBody>
      </p:sp>
      <p:sp>
        <p:nvSpPr>
          <p:cNvPr id="4" name="Slayt Numarası Yer Tutucusu 3"/>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917972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6" name="Slide Number Placeholder 5"/>
          <p:cNvSpPr>
            <a:spLocks noGrp="1"/>
          </p:cNvSpPr>
          <p:nvPr>
            <p:ph type="sldNum" sz="quarter" idx="12"/>
          </p:nvPr>
        </p:nvSpPr>
        <p:spPr/>
        <p:txBody>
          <a:bodyPr/>
          <a:lstStyle>
            <a:lvl1pPr>
              <a:defRPr/>
            </a:lvl1pPr>
          </a:lstStyle>
          <a:p>
            <a:fld id="{A99B48C0-DAE8-4576-8630-0325AF82CB13}" type="slidenum">
              <a:rPr lang="tr-TR" altLang="tr-TR"/>
              <a:pPr/>
              <a:t>‹#›</a:t>
            </a:fld>
            <a:endParaRPr lang="tr-TR" altLang="tr-TR"/>
          </a:p>
        </p:txBody>
      </p:sp>
    </p:spTree>
    <p:extLst>
      <p:ext uri="{BB962C8B-B14F-4D97-AF65-F5344CB8AC3E}">
        <p14:creationId xmlns:p14="http://schemas.microsoft.com/office/powerpoint/2010/main" val="139828281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211787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6" name="Altbilgi Yer Tutucusu 5"/>
          <p:cNvSpPr>
            <a:spLocks noGrp="1"/>
          </p:cNvSpPr>
          <p:nvPr>
            <p:ph type="ftr" sz="quarter" idx="11"/>
          </p:nvPr>
        </p:nvSpPr>
        <p:spPr/>
        <p:txBody>
          <a:bodyPr/>
          <a:lstStyle/>
          <a:p>
            <a:endParaRPr lang="tr-TR">
              <a:solidFill>
                <a:prstClr val="black">
                  <a:tint val="75000"/>
                </a:prstClr>
              </a:solidFill>
            </a:endParaRPr>
          </a:p>
        </p:txBody>
      </p:sp>
      <p:sp>
        <p:nvSpPr>
          <p:cNvPr id="7" name="Slayt Numarası Yer Tutucusu 6"/>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304387789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3871032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11"/>
          </p:nvPr>
        </p:nvSpPr>
        <p:spPr/>
        <p:txBody>
          <a:bodyPr/>
          <a:lstStyle/>
          <a:p>
            <a:endParaRPr lang="tr-TR">
              <a:solidFill>
                <a:prstClr val="black">
                  <a:tint val="75000"/>
                </a:prstClr>
              </a:solidFill>
            </a:endParaRPr>
          </a:p>
        </p:txBody>
      </p:sp>
      <p:sp>
        <p:nvSpPr>
          <p:cNvPr id="6" name="Slayt Numarası Yer Tutucusu 5"/>
          <p:cNvSpPr>
            <a:spLocks noGrp="1"/>
          </p:cNvSpPr>
          <p:nvPr>
            <p:ph type="sldNum" sz="quarter" idx="12"/>
          </p:nvPr>
        </p:nvSpPr>
        <p:spPr/>
        <p:txBody>
          <a:body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35641917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dgm">
  <p:cSld name="Başlık ve Diyagram veya Kuruluş Grafiği">
    <p:spTree>
      <p:nvGrpSpPr>
        <p:cNvPr id="1" name=""/>
        <p:cNvGrpSpPr/>
        <p:nvPr/>
      </p:nvGrpSpPr>
      <p:grpSpPr>
        <a:xfrm>
          <a:off x="0" y="0"/>
          <a:ext cx="0" cy="0"/>
          <a:chOff x="0" y="0"/>
          <a:chExt cx="0" cy="0"/>
        </a:xfrm>
      </p:grpSpPr>
      <p:sp>
        <p:nvSpPr>
          <p:cNvPr id="2" name="Unvan 1"/>
          <p:cNvSpPr>
            <a:spLocks noGrp="1"/>
          </p:cNvSpPr>
          <p:nvPr>
            <p:ph type="title"/>
          </p:nvPr>
        </p:nvSpPr>
        <p:spPr>
          <a:xfrm>
            <a:off x="609600" y="277814"/>
            <a:ext cx="10972800" cy="1139825"/>
          </a:xfrm>
        </p:spPr>
        <p:txBody>
          <a:bodyPr/>
          <a:lstStyle/>
          <a:p>
            <a:r>
              <a:rPr lang="tr-TR" smtClean="0"/>
              <a:t>Asıl başlık stili için tıklatın</a:t>
            </a:r>
            <a:endParaRPr lang="tr-TR"/>
          </a:p>
        </p:txBody>
      </p:sp>
      <p:sp>
        <p:nvSpPr>
          <p:cNvPr id="3" name="SmartArt Yer Tutucusu 2"/>
          <p:cNvSpPr>
            <a:spLocks noGrp="1"/>
          </p:cNvSpPr>
          <p:nvPr>
            <p:ph type="dgm" idx="1"/>
          </p:nvPr>
        </p:nvSpPr>
        <p:spPr>
          <a:xfrm>
            <a:off x="609600" y="1600201"/>
            <a:ext cx="10972800" cy="4530725"/>
          </a:xfrm>
        </p:spPr>
        <p:txBody>
          <a:bodyPr rtlCol="0">
            <a:normAutofit/>
          </a:bodyPr>
          <a:lstStyle/>
          <a:p>
            <a:pPr lvl="0"/>
            <a:endParaRPr lang="tr-TR" noProof="0" smtClean="0"/>
          </a:p>
        </p:txBody>
      </p:sp>
      <p:sp>
        <p:nvSpPr>
          <p:cNvPr id="4" name="Date Placeholder 3"/>
          <p:cNvSpPr>
            <a:spLocks noGrp="1"/>
          </p:cNvSpPr>
          <p:nvPr>
            <p:ph type="dt" sz="half" idx="10"/>
          </p:nvPr>
        </p:nvSpPr>
        <p:spPr/>
        <p:txBody>
          <a:bodyPr/>
          <a:lstStyle>
            <a:lvl1pPr>
              <a:defRPr/>
            </a:lvl1pPr>
          </a:lstStyle>
          <a:p>
            <a:pPr>
              <a:defRPr/>
            </a:pPr>
            <a:endParaRPr lang="tr-TR" altLang="tr-TR">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tr-TR" altLang="tr-TR">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fld id="{9C111AC4-A859-41ED-9F9B-BD9C808BCF95}" type="slidenum">
              <a:rPr lang="tr-TR" altLang="tr-TR">
                <a:solidFill>
                  <a:prstClr val="black">
                    <a:tint val="75000"/>
                  </a:prstClr>
                </a:solidFill>
              </a:rPr>
              <a:pPr/>
              <a:t>‹#›</a:t>
            </a:fld>
            <a:endParaRPr lang="tr-TR" altLang="tr-TR">
              <a:solidFill>
                <a:prstClr val="black">
                  <a:tint val="75000"/>
                </a:prstClr>
              </a:solidFill>
            </a:endParaRPr>
          </a:p>
        </p:txBody>
      </p:sp>
    </p:spTree>
    <p:extLst>
      <p:ext uri="{BB962C8B-B14F-4D97-AF65-F5344CB8AC3E}">
        <p14:creationId xmlns:p14="http://schemas.microsoft.com/office/powerpoint/2010/main" val="4055329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4" name="Rectangle 6"/>
          <p:cNvSpPr/>
          <p:nvPr/>
        </p:nvSpPr>
        <p:spPr>
          <a:xfrm>
            <a:off x="0" y="4917989"/>
            <a:ext cx="12192000" cy="1940010"/>
          </a:xfrm>
          <a:prstGeom prst="rect">
            <a:avLst/>
          </a:prstGeom>
          <a:blipFill dpi="0" rotWithShape="1">
            <a:blip r:embed="rId2">
              <a:alphaModFix amt="8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5" name="Group 7"/>
          <p:cNvGrpSpPr>
            <a:grpSpLocks noChangeAspect="1"/>
          </p:cNvGrpSpPr>
          <p:nvPr/>
        </p:nvGrpSpPr>
        <p:grpSpPr bwMode="auto">
          <a:xfrm>
            <a:off x="844551" y="2430463"/>
            <a:ext cx="1219200" cy="914400"/>
            <a:chOff x="9685338" y="4460675"/>
            <a:chExt cx="1080904" cy="1080902"/>
          </a:xfrm>
        </p:grpSpPr>
        <p:sp>
          <p:nvSpPr>
            <p:cNvPr id="6" name="Oval 5"/>
            <p:cNvSpPr/>
            <p:nvPr/>
          </p:nvSpPr>
          <p:spPr>
            <a:xfrm>
              <a:off x="9685338" y="4460675"/>
              <a:ext cx="1080904" cy="1080902"/>
            </a:xfrm>
            <a:prstGeom prst="ellipse">
              <a:avLst/>
            </a:prstGeom>
            <a:blipFill dpi="0" rotWithShape="1">
              <a:blip r:embed="rId3">
                <a:duotone>
                  <a:schemeClr val="accent1">
                    <a:shade val="45000"/>
                    <a:satMod val="135000"/>
                  </a:schemeClr>
                  <a:prstClr val="white"/>
                </a:duotone>
                <a:extLst/>
              </a:blip>
              <a:srcRect/>
              <a:tile tx="0" ty="0" sx="85000" sy="85000" flip="none" algn="tl"/>
            </a:blipFill>
            <a:ln w="25400" cap="flat" cmpd="sng" algn="ctr">
              <a:noFill/>
              <a:prstDash val="solid"/>
            </a:ln>
            <a:effectLst/>
          </p:spPr>
        </p:sp>
        <p:sp>
          <p:nvSpPr>
            <p:cNvPr id="7" name="Oval 13"/>
            <p:cNvSpPr>
              <a:spLocks noChangeArrowheads="1"/>
            </p:cNvSpPr>
            <p:nvPr/>
          </p:nvSpPr>
          <p:spPr bwMode="auto">
            <a:xfrm>
              <a:off x="9794179" y="4569516"/>
              <a:ext cx="863222" cy="863220"/>
            </a:xfrm>
            <a:prstGeom prst="ellipse">
              <a:avLst/>
            </a:prstGeom>
            <a:noFill/>
            <a:ln w="254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2167128" y="1225296"/>
            <a:ext cx="9281160" cy="3520440"/>
          </a:xfrm>
        </p:spPr>
        <p:txBody>
          <a:bodyPr/>
          <a:lstStyle>
            <a:lvl1pPr>
              <a:lnSpc>
                <a:spcPct val="80000"/>
              </a:lnSpc>
              <a:defRPr sz="6400" b="0"/>
            </a:lvl1pPr>
          </a:lstStyle>
          <a:p>
            <a:r>
              <a:rPr lang="tr-TR" smtClean="0"/>
              <a:t>Asıl başlık stili için tıklatın</a:t>
            </a:r>
            <a:endParaRPr lang="en-US" dirty="0"/>
          </a:p>
        </p:txBody>
      </p:sp>
      <p:sp>
        <p:nvSpPr>
          <p:cNvPr id="3" name="Text Placeholder 2"/>
          <p:cNvSpPr>
            <a:spLocks noGrp="1"/>
          </p:cNvSpPr>
          <p:nvPr>
            <p:ph type="body" idx="1"/>
          </p:nvPr>
        </p:nvSpPr>
        <p:spPr>
          <a:xfrm>
            <a:off x="2165773" y="5020056"/>
            <a:ext cx="9052560" cy="1066800"/>
          </a:xfrm>
        </p:spPr>
        <p:txBody>
          <a:bodyPr>
            <a:normAutofit/>
          </a:bodyPr>
          <a:lstStyle>
            <a:lvl1pPr marL="0" indent="0">
              <a:buNone/>
              <a:defRPr sz="1800" b="0">
                <a:solidFill>
                  <a:schemeClr val="accent1">
                    <a:lumMod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8" name="Date Placeholder 3"/>
          <p:cNvSpPr>
            <a:spLocks noGrp="1"/>
          </p:cNvSpPr>
          <p:nvPr>
            <p:ph type="dt" sz="half" idx="10"/>
          </p:nvPr>
        </p:nvSpPr>
        <p:spPr>
          <a:xfrm>
            <a:off x="8593667" y="6272214"/>
            <a:ext cx="2643717"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9" name="Footer Placeholder 4"/>
          <p:cNvSpPr>
            <a:spLocks noGrp="1"/>
          </p:cNvSpPr>
          <p:nvPr>
            <p:ph type="ftr" sz="quarter" idx="11"/>
          </p:nvPr>
        </p:nvSpPr>
        <p:spPr>
          <a:xfrm>
            <a:off x="2182285" y="6272214"/>
            <a:ext cx="6326716" cy="365125"/>
          </a:xfrm>
        </p:spPr>
        <p:txBody>
          <a:bodyPr/>
          <a:lstStyle>
            <a:lvl1pPr>
              <a:defRPr>
                <a:solidFill>
                  <a:schemeClr val="accent1">
                    <a:lumMod val="50000"/>
                  </a:schemeClr>
                </a:solidFill>
              </a:defRPr>
            </a:lvl1pPr>
          </a:lstStyle>
          <a:p>
            <a:pPr>
              <a:defRPr/>
            </a:pPr>
            <a:endParaRPr lang="tr-TR" altLang="tr-TR">
              <a:solidFill>
                <a:srgbClr val="D34817">
                  <a:lumMod val="50000"/>
                </a:srgbClr>
              </a:solidFill>
            </a:endParaRPr>
          </a:p>
        </p:txBody>
      </p:sp>
      <p:sp>
        <p:nvSpPr>
          <p:cNvPr id="10" name="Slide Number Placeholder 5"/>
          <p:cNvSpPr>
            <a:spLocks noGrp="1"/>
          </p:cNvSpPr>
          <p:nvPr>
            <p:ph type="sldNum" sz="quarter" idx="12"/>
          </p:nvPr>
        </p:nvSpPr>
        <p:spPr>
          <a:xfrm>
            <a:off x="861485" y="2508251"/>
            <a:ext cx="1187449" cy="720725"/>
          </a:xfrm>
        </p:spPr>
        <p:txBody>
          <a:bodyPr/>
          <a:lstStyle>
            <a:lvl1pPr>
              <a:defRPr sz="2800"/>
            </a:lvl1pPr>
          </a:lstStyle>
          <a:p>
            <a:fld id="{41550279-93A1-41B8-BB02-992637B292E5}" type="slidenum">
              <a:rPr lang="tr-TR" altLang="tr-TR"/>
              <a:pPr/>
              <a:t>‹#›</a:t>
            </a:fld>
            <a:endParaRPr lang="tr-TR" altLang="tr-TR"/>
          </a:p>
        </p:txBody>
      </p:sp>
    </p:spTree>
    <p:extLst>
      <p:ext uri="{BB962C8B-B14F-4D97-AF65-F5344CB8AC3E}">
        <p14:creationId xmlns:p14="http://schemas.microsoft.com/office/powerpoint/2010/main" val="21247558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914400"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389624" y="2194560"/>
            <a:ext cx="487680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7" name="Slide Number Placeholder 5"/>
          <p:cNvSpPr>
            <a:spLocks noGrp="1"/>
          </p:cNvSpPr>
          <p:nvPr>
            <p:ph type="sldNum" sz="quarter" idx="12"/>
          </p:nvPr>
        </p:nvSpPr>
        <p:spPr/>
        <p:txBody>
          <a:bodyPr/>
          <a:lstStyle>
            <a:lvl1pPr>
              <a:defRPr/>
            </a:lvl1pPr>
          </a:lstStyle>
          <a:p>
            <a:fld id="{53106AAC-DF41-463D-86EE-656D1D0A389B}" type="slidenum">
              <a:rPr lang="tr-TR" altLang="tr-TR"/>
              <a:pPr/>
              <a:t>‹#›</a:t>
            </a:fld>
            <a:endParaRPr lang="tr-TR" altLang="tr-TR"/>
          </a:p>
        </p:txBody>
      </p:sp>
    </p:spTree>
    <p:extLst>
      <p:ext uri="{BB962C8B-B14F-4D97-AF65-F5344CB8AC3E}">
        <p14:creationId xmlns:p14="http://schemas.microsoft.com/office/powerpoint/2010/main" val="1827998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914400"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914400"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27724" y="2048256"/>
            <a:ext cx="487680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427724" y="2743200"/>
            <a:ext cx="487680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9" name="Slide Number Placeholder 5"/>
          <p:cNvSpPr>
            <a:spLocks noGrp="1"/>
          </p:cNvSpPr>
          <p:nvPr>
            <p:ph type="sldNum" sz="quarter" idx="12"/>
          </p:nvPr>
        </p:nvSpPr>
        <p:spPr/>
        <p:txBody>
          <a:bodyPr/>
          <a:lstStyle>
            <a:lvl1pPr>
              <a:defRPr/>
            </a:lvl1pPr>
          </a:lstStyle>
          <a:p>
            <a:fld id="{568AAF1C-3988-4095-B657-4269435A5B9B}" type="slidenum">
              <a:rPr lang="tr-TR" altLang="tr-TR"/>
              <a:pPr/>
              <a:t>‹#›</a:t>
            </a:fld>
            <a:endParaRPr lang="tr-TR" altLang="tr-TR"/>
          </a:p>
        </p:txBody>
      </p:sp>
    </p:spTree>
    <p:extLst>
      <p:ext uri="{BB962C8B-B14F-4D97-AF65-F5344CB8AC3E}">
        <p14:creationId xmlns:p14="http://schemas.microsoft.com/office/powerpoint/2010/main" val="42786106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tr-TR" smtClean="0"/>
              <a:t>Asıl başlık stili için tıklatın</a:t>
            </a:r>
            <a:endParaRPr lang="en-US" dirty="0"/>
          </a:p>
        </p:txBody>
      </p:sp>
      <p:sp>
        <p:nvSpPr>
          <p:cNvPr id="3"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5" name="Slide Number Placeholder 5"/>
          <p:cNvSpPr>
            <a:spLocks noGrp="1"/>
          </p:cNvSpPr>
          <p:nvPr>
            <p:ph type="sldNum" sz="quarter" idx="12"/>
          </p:nvPr>
        </p:nvSpPr>
        <p:spPr/>
        <p:txBody>
          <a:bodyPr/>
          <a:lstStyle>
            <a:lvl1pPr>
              <a:defRPr/>
            </a:lvl1pPr>
          </a:lstStyle>
          <a:p>
            <a:fld id="{D354658B-3D1A-4C42-8586-752DDA799857}" type="slidenum">
              <a:rPr lang="tr-TR" altLang="tr-TR"/>
              <a:pPr/>
              <a:t>‹#›</a:t>
            </a:fld>
            <a:endParaRPr lang="tr-TR" altLang="tr-TR"/>
          </a:p>
        </p:txBody>
      </p:sp>
    </p:spTree>
    <p:extLst>
      <p:ext uri="{BB962C8B-B14F-4D97-AF65-F5344CB8AC3E}">
        <p14:creationId xmlns:p14="http://schemas.microsoft.com/office/powerpoint/2010/main" val="4448929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4" name="Slide Number Placeholder 5"/>
          <p:cNvSpPr>
            <a:spLocks noGrp="1"/>
          </p:cNvSpPr>
          <p:nvPr>
            <p:ph type="sldNum" sz="quarter" idx="12"/>
          </p:nvPr>
        </p:nvSpPr>
        <p:spPr/>
        <p:txBody>
          <a:bodyPr/>
          <a:lstStyle>
            <a:lvl1pPr>
              <a:defRPr/>
            </a:lvl1pPr>
          </a:lstStyle>
          <a:p>
            <a:fld id="{0B23C922-B724-4AEC-A308-ED22834D1550}" type="slidenum">
              <a:rPr lang="tr-TR" altLang="tr-TR"/>
              <a:pPr/>
              <a:t>‹#›</a:t>
            </a:fld>
            <a:endParaRPr lang="tr-TR" altLang="tr-TR"/>
          </a:p>
        </p:txBody>
      </p:sp>
    </p:spTree>
    <p:extLst>
      <p:ext uri="{BB962C8B-B14F-4D97-AF65-F5344CB8AC3E}">
        <p14:creationId xmlns:p14="http://schemas.microsoft.com/office/powerpoint/2010/main" val="2345998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5" name="Rectangle 7"/>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8"/>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Footer Placeholder 9"/>
          <p:cNvSpPr>
            <a:spLocks noGrp="1"/>
          </p:cNvSpPr>
          <p:nvPr>
            <p:ph type="ftr" sz="quarter" idx="11"/>
          </p:nvPr>
        </p:nvSpPr>
        <p:spPr/>
        <p:txBody>
          <a:bodyPr/>
          <a:lstStyle>
            <a:lvl1pPr>
              <a:defRPr/>
            </a:lvl1pPr>
          </a:lstStyle>
          <a:p>
            <a:pPr>
              <a:defRPr/>
            </a:pPr>
            <a:endParaRPr lang="tr-TR" altLang="tr-TR">
              <a:solidFill>
                <a:srgbClr val="D34817">
                  <a:lumMod val="50000"/>
                </a:srgbClr>
              </a:solidFill>
            </a:endParaRPr>
          </a:p>
        </p:txBody>
      </p:sp>
      <p:sp>
        <p:nvSpPr>
          <p:cNvPr id="11" name="Slide Number Placeholder 10"/>
          <p:cNvSpPr>
            <a:spLocks noGrp="1"/>
          </p:cNvSpPr>
          <p:nvPr>
            <p:ph type="sldNum" sz="quarter" idx="12"/>
          </p:nvPr>
        </p:nvSpPr>
        <p:spPr/>
        <p:txBody>
          <a:bodyPr/>
          <a:lstStyle>
            <a:lvl1pPr>
              <a:defRPr/>
            </a:lvl1pPr>
          </a:lstStyle>
          <a:p>
            <a:fld id="{27923085-50A7-4208-809A-15AEFB182A6A}" type="slidenum">
              <a:rPr lang="tr-TR" altLang="tr-TR"/>
              <a:pPr/>
              <a:t>‹#›</a:t>
            </a:fld>
            <a:endParaRPr lang="tr-TR" altLang="tr-TR"/>
          </a:p>
        </p:txBody>
      </p:sp>
    </p:spTree>
    <p:extLst>
      <p:ext uri="{BB962C8B-B14F-4D97-AF65-F5344CB8AC3E}">
        <p14:creationId xmlns:p14="http://schemas.microsoft.com/office/powerpoint/2010/main" val="8684113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5" name="Rectangle 10"/>
          <p:cNvSpPr/>
          <p:nvPr/>
        </p:nvSpPr>
        <p:spPr>
          <a:xfrm>
            <a:off x="8303741" y="2"/>
            <a:ext cx="3888259" cy="6857999"/>
          </a:xfrm>
          <a:prstGeom prst="rect">
            <a:avLst/>
          </a:prstGeom>
          <a:blipFill dpi="0" rotWithShape="1">
            <a:blip r:embed="rId2">
              <a:alphaModFix amt="60000"/>
              <a:lum bright="70000" contrast="-70000"/>
              <a:extLs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6" name="Group 11"/>
          <p:cNvGrpSpPr>
            <a:grpSpLocks/>
          </p:cNvGrpSpPr>
          <p:nvPr/>
        </p:nvGrpSpPr>
        <p:grpSpPr bwMode="auto">
          <a:xfrm>
            <a:off x="11364384" y="6254750"/>
            <a:ext cx="522816" cy="393700"/>
            <a:chOff x="8532189" y="5068824"/>
            <a:chExt cx="393192" cy="393192"/>
          </a:xfrm>
        </p:grpSpPr>
        <p:sp>
          <p:nvSpPr>
            <p:cNvPr id="7" name="Oval 6"/>
            <p:cNvSpPr>
              <a:spLocks noChangeAspect="1"/>
            </p:cNvSpPr>
            <p:nvPr/>
          </p:nvSpPr>
          <p:spPr>
            <a:xfrm>
              <a:off x="8532189" y="5068824"/>
              <a:ext cx="393192" cy="393192"/>
            </a:xfrm>
            <a:prstGeom prst="ellipse">
              <a:avLst/>
            </a:prstGeom>
            <a:blipFill dpi="0" rotWithShape="1">
              <a:blip r:embed="rId3">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8" name="Oval 13"/>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1"/>
          <p:cNvSpPr>
            <a:spLocks noGrp="1"/>
          </p:cNvSpPr>
          <p:nvPr>
            <p:ph type="title"/>
          </p:nvPr>
        </p:nvSpPr>
        <p:spPr>
          <a:xfrm>
            <a:off x="8549640" y="685800"/>
            <a:ext cx="3200400" cy="1737360"/>
          </a:xfrm>
        </p:spPr>
        <p:txBody>
          <a:bodyPr anchor="b"/>
          <a:lstStyle>
            <a:lvl1pPr>
              <a:defRPr sz="2800" b="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 y="0"/>
            <a:ext cx="8303740" cy="6858000"/>
          </a:xfrm>
          <a:solidFill>
            <a:schemeClr val="tx2">
              <a:lumMod val="20000"/>
              <a:lumOff val="80000"/>
            </a:schemeClr>
          </a:solidFill>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en-US" noProof="0"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35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Date Placeholder 7"/>
          <p:cNvSpPr>
            <a:spLocks noGrp="1"/>
          </p:cNvSpPr>
          <p:nvPr>
            <p:ph type="dt" sz="half" idx="10"/>
          </p:nvPr>
        </p:nvSpPr>
        <p:spPr/>
        <p:txBody>
          <a:bodyPr/>
          <a:lstStyle>
            <a:lvl1pPr>
              <a:defRPr/>
            </a:lvl1pPr>
          </a:lstStyle>
          <a:p>
            <a:pPr>
              <a:defRPr/>
            </a:pPr>
            <a:endParaRPr lang="tr-TR" altLang="tr-TR">
              <a:solidFill>
                <a:srgbClr val="D34817">
                  <a:lumMod val="50000"/>
                </a:srgbClr>
              </a:solidFill>
            </a:endParaRPr>
          </a:p>
        </p:txBody>
      </p:sp>
      <p:sp>
        <p:nvSpPr>
          <p:cNvPr id="10" name="Slide Number Placeholder 9"/>
          <p:cNvSpPr>
            <a:spLocks noGrp="1"/>
          </p:cNvSpPr>
          <p:nvPr>
            <p:ph type="sldNum" sz="quarter" idx="11"/>
          </p:nvPr>
        </p:nvSpPr>
        <p:spPr/>
        <p:txBody>
          <a:bodyPr/>
          <a:lstStyle>
            <a:lvl1pPr>
              <a:defRPr/>
            </a:lvl1pPr>
          </a:lstStyle>
          <a:p>
            <a:fld id="{1D8292EF-7253-4B07-AE91-345C94FB847B}" type="slidenum">
              <a:rPr lang="tr-TR" altLang="tr-TR"/>
              <a:pPr/>
              <a:t>‹#›</a:t>
            </a:fld>
            <a:endParaRPr lang="tr-TR" altLang="tr-TR"/>
          </a:p>
        </p:txBody>
      </p:sp>
    </p:spTree>
    <p:extLst>
      <p:ext uri="{BB962C8B-B14F-4D97-AF65-F5344CB8AC3E}">
        <p14:creationId xmlns:p14="http://schemas.microsoft.com/office/powerpoint/2010/main" val="1021331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050" name="Group 11"/>
          <p:cNvGrpSpPr>
            <a:grpSpLocks/>
          </p:cNvGrpSpPr>
          <p:nvPr/>
        </p:nvGrpSpPr>
        <p:grpSpPr bwMode="auto">
          <a:xfrm>
            <a:off x="11364384" y="6254750"/>
            <a:ext cx="522816" cy="393700"/>
            <a:chOff x="8532189" y="5068824"/>
            <a:chExt cx="393192" cy="393192"/>
          </a:xfrm>
        </p:grpSpPr>
        <p:sp>
          <p:nvSpPr>
            <p:cNvPr id="8" name="Oval 7"/>
            <p:cNvSpPr>
              <a:spLocks noChangeAspect="1"/>
            </p:cNvSpPr>
            <p:nvPr/>
          </p:nvSpPr>
          <p:spPr>
            <a:xfrm>
              <a:off x="8532189" y="5068824"/>
              <a:ext cx="393192" cy="393192"/>
            </a:xfrm>
            <a:prstGeom prst="ellipse">
              <a:avLst/>
            </a:prstGeom>
            <a:blipFill dpi="0" rotWithShape="1">
              <a:blip r:embed="rId14">
                <a:duotone>
                  <a:schemeClr val="accent1">
                    <a:shade val="45000"/>
                    <a:satMod val="135000"/>
                  </a:schemeClr>
                  <a:prstClr val="white"/>
                </a:duotone>
                <a:extLst/>
              </a:blip>
              <a:srcRect/>
              <a:tile tx="50800" ty="0" sx="85000" sy="85000" flip="none" algn="tl"/>
            </a:blipFill>
            <a:ln w="25400" cap="flat" cmpd="sng" algn="ctr">
              <a:noFill/>
              <a:prstDash val="solid"/>
            </a:ln>
            <a:effectLst/>
          </p:spPr>
        </p:sp>
        <p:sp>
          <p:nvSpPr>
            <p:cNvPr id="2059" name="Oval 8"/>
            <p:cNvSpPr>
              <a:spLocks noChangeAspect="1"/>
            </p:cNvSpPr>
            <p:nvPr/>
          </p:nvSpPr>
          <p:spPr bwMode="auto">
            <a:xfrm>
              <a:off x="8568802" y="5105290"/>
              <a:ext cx="319967" cy="320261"/>
            </a:xfrm>
            <a:prstGeom prst="ellipse">
              <a:avLst/>
            </a:prstGeom>
            <a:noFill/>
            <a:ln w="12700" algn="ctr">
              <a:solidFill>
                <a:srgbClr val="FFFFFF"/>
              </a:solidFill>
              <a:round/>
              <a:headEnd/>
              <a:tailEnd/>
            </a:ln>
            <a:extLst>
              <a:ext uri="{909E8E84-426E-40DD-AFC4-6F175D3DCCD1}">
                <a14:hiddenFill xmlns:a14="http://schemas.microsoft.com/office/drawing/2010/main">
                  <a:solidFill>
                    <a:srgbClr val="FFFFFF"/>
                  </a:solidFill>
                </a14:hiddenFill>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0" fontAlgn="base" hangingPunct="0">
                <a:spcBef>
                  <a:spcPct val="0"/>
                </a:spcBef>
                <a:spcAft>
                  <a:spcPct val="0"/>
                </a:spcAft>
                <a:defRPr/>
              </a:pPr>
              <a:endParaRPr lang="tr-TR" altLang="tr-TR" smtClean="0">
                <a:solidFill>
                  <a:prstClr val="black"/>
                </a:solidFill>
              </a:endParaRPr>
            </a:p>
          </p:txBody>
        </p:sp>
      </p:grpSp>
      <p:sp>
        <p:nvSpPr>
          <p:cNvPr id="2" name="Title Placeholder 1"/>
          <p:cNvSpPr>
            <a:spLocks noGrp="1"/>
          </p:cNvSpPr>
          <p:nvPr>
            <p:ph type="title"/>
          </p:nvPr>
        </p:nvSpPr>
        <p:spPr>
          <a:xfrm>
            <a:off x="914400" y="484189"/>
            <a:ext cx="10363200" cy="1609725"/>
          </a:xfrm>
          <a:prstGeom prst="rect">
            <a:avLst/>
          </a:prstGeom>
        </p:spPr>
        <p:txBody>
          <a:bodyPr vert="horz" lIns="91440" tIns="45720" rIns="91440" bIns="45720" rtlCol="0" anchor="ctr">
            <a:normAutofit/>
          </a:bodyPr>
          <a:lstStyle/>
          <a:p>
            <a:r>
              <a:rPr lang="tr-TR" smtClean="0"/>
              <a:t>Asıl başlık stili için tıklatın</a:t>
            </a:r>
            <a:endParaRPr lang="en-US" dirty="0"/>
          </a:p>
        </p:txBody>
      </p:sp>
      <p:sp>
        <p:nvSpPr>
          <p:cNvPr id="2052" name="Text Placeholder 2"/>
          <p:cNvSpPr>
            <a:spLocks noGrp="1"/>
          </p:cNvSpPr>
          <p:nvPr>
            <p:ph type="body" idx="1"/>
          </p:nvPr>
        </p:nvSpPr>
        <p:spPr bwMode="auto">
          <a:xfrm>
            <a:off x="914400" y="2120900"/>
            <a:ext cx="10363200" cy="405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endParaRPr lang="en-US" altLang="tr-TR" smtClean="0"/>
          </a:p>
        </p:txBody>
      </p:sp>
      <p:sp>
        <p:nvSpPr>
          <p:cNvPr id="4" name="Date Placeholder 3"/>
          <p:cNvSpPr>
            <a:spLocks noGrp="1"/>
          </p:cNvSpPr>
          <p:nvPr>
            <p:ph type="dt" sz="half" idx="2"/>
          </p:nvPr>
        </p:nvSpPr>
        <p:spPr>
          <a:xfrm>
            <a:off x="7990418" y="6272214"/>
            <a:ext cx="3272367" cy="365125"/>
          </a:xfrm>
          <a:prstGeom prst="rect">
            <a:avLst/>
          </a:prstGeom>
        </p:spPr>
        <p:txBody>
          <a:bodyPr vert="horz" lIns="91440" tIns="45720" rIns="91440" bIns="45720" rtlCol="0" anchor="ctr"/>
          <a:lstStyle>
            <a:lvl1pPr algn="r">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5" name="Footer Placeholder 4"/>
          <p:cNvSpPr>
            <a:spLocks noGrp="1"/>
          </p:cNvSpPr>
          <p:nvPr>
            <p:ph type="ftr" sz="quarter" idx="3"/>
          </p:nvPr>
        </p:nvSpPr>
        <p:spPr>
          <a:xfrm>
            <a:off x="914400" y="6272214"/>
            <a:ext cx="6326717" cy="365125"/>
          </a:xfrm>
          <a:prstGeom prst="rect">
            <a:avLst/>
          </a:prstGeom>
        </p:spPr>
        <p:txBody>
          <a:bodyPr vert="horz" lIns="91440" tIns="45720" rIns="91440" bIns="45720" rtlCol="0" anchor="ctr"/>
          <a:lstStyle>
            <a:lvl1pPr algn="l">
              <a:defRPr sz="1000">
                <a:solidFill>
                  <a:schemeClr val="accent1">
                    <a:lumMod val="50000"/>
                  </a:schemeClr>
                </a:solidFill>
                <a:latin typeface="Arial" panose="020B0604020202020204" pitchFamily="34" charset="0"/>
              </a:defRPr>
            </a:lvl1pPr>
          </a:lstStyle>
          <a:p>
            <a:pPr eaLnBrk="0" fontAlgn="base" hangingPunct="0">
              <a:spcBef>
                <a:spcPct val="0"/>
              </a:spcBef>
              <a:spcAft>
                <a:spcPct val="0"/>
              </a:spcAft>
              <a:defRPr/>
            </a:pPr>
            <a:endParaRPr lang="tr-TR" altLang="tr-TR">
              <a:solidFill>
                <a:srgbClr val="D34817">
                  <a:lumMod val="50000"/>
                </a:srgbClr>
              </a:solidFill>
            </a:endParaRPr>
          </a:p>
        </p:txBody>
      </p:sp>
      <p:sp>
        <p:nvSpPr>
          <p:cNvPr id="6" name="Slide Number Placeholder 5"/>
          <p:cNvSpPr>
            <a:spLocks noGrp="1"/>
          </p:cNvSpPr>
          <p:nvPr>
            <p:ph type="sldNum" sz="quarter" idx="4"/>
          </p:nvPr>
        </p:nvSpPr>
        <p:spPr>
          <a:xfrm>
            <a:off x="11311468" y="6272214"/>
            <a:ext cx="639233" cy="365125"/>
          </a:xfrm>
          <a:prstGeom prst="rect">
            <a:avLst/>
          </a:prstGeom>
        </p:spPr>
        <p:txBody>
          <a:bodyPr vert="horz" wrap="square" lIns="91440" tIns="45720" rIns="91440" bIns="45720" numCol="1" anchor="ctr" anchorCtr="0" compatLnSpc="1">
            <a:prstTxWarp prst="textNoShape">
              <a:avLst/>
            </a:prstTxWarp>
          </a:bodyPr>
          <a:lstStyle>
            <a:lvl1pPr algn="ctr">
              <a:defRPr sz="1100" b="1">
                <a:solidFill>
                  <a:srgbClr val="FFFFFF"/>
                </a:solidFill>
                <a:latin typeface="Rockwell" panose="02060603020205020403" pitchFamily="18" charset="0"/>
              </a:defRPr>
            </a:lvl1pPr>
          </a:lstStyle>
          <a:p>
            <a:pPr eaLnBrk="0" fontAlgn="base" hangingPunct="0">
              <a:spcBef>
                <a:spcPct val="0"/>
              </a:spcBef>
              <a:spcAft>
                <a:spcPct val="0"/>
              </a:spcAft>
            </a:pPr>
            <a:fld id="{35E906E1-6487-4F00-BE5F-D9AEED6419BB}" type="slidenum">
              <a:rPr lang="tr-TR" altLang="tr-TR"/>
              <a:pPr eaLnBrk="0" fontAlgn="base" hangingPunct="0">
                <a:spcBef>
                  <a:spcPct val="0"/>
                </a:spcBef>
                <a:spcAft>
                  <a:spcPct val="0"/>
                </a:spcAft>
              </a:pPr>
              <a:t>‹#›</a:t>
            </a:fld>
            <a:endParaRPr lang="tr-TR" altLang="tr-TR"/>
          </a:p>
        </p:txBody>
      </p:sp>
    </p:spTree>
    <p:extLst>
      <p:ext uri="{BB962C8B-B14F-4D97-AF65-F5344CB8AC3E}">
        <p14:creationId xmlns:p14="http://schemas.microsoft.com/office/powerpoint/2010/main" val="77207089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rtl="0" eaLnBrk="0" fontAlgn="base" hangingPunct="0">
        <a:lnSpc>
          <a:spcPct val="90000"/>
        </a:lnSpc>
        <a:spcBef>
          <a:spcPct val="0"/>
        </a:spcBef>
        <a:spcAft>
          <a:spcPct val="0"/>
        </a:spcAft>
        <a:defRPr sz="4200" kern="1200" cap="all">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a:lvl2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2pPr>
      <a:lvl3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3pPr>
      <a:lvl4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4pPr>
      <a:lvl5pPr algn="l" rtl="0" eaLnBrk="0" fontAlgn="base" hangingPunct="0">
        <a:lnSpc>
          <a:spcPct val="90000"/>
        </a:lnSpc>
        <a:spcBef>
          <a:spcPct val="0"/>
        </a:spcBef>
        <a:spcAft>
          <a:spcPct val="0"/>
        </a:spcAft>
        <a:defRPr sz="4200">
          <a:solidFill>
            <a:schemeClr val="tx1"/>
          </a:solidFill>
          <a:latin typeface="Rockwell Condensed" panose="02060603050405020104" pitchFamily="18" charset="0"/>
        </a:defRPr>
      </a:lvl5pPr>
      <a:lvl6pPr marL="457200" algn="l" rtl="0" fontAlgn="base">
        <a:lnSpc>
          <a:spcPct val="90000"/>
        </a:lnSpc>
        <a:spcBef>
          <a:spcPct val="0"/>
        </a:spcBef>
        <a:spcAft>
          <a:spcPct val="0"/>
        </a:spcAft>
        <a:defRPr sz="4200">
          <a:solidFill>
            <a:schemeClr val="tx1"/>
          </a:solidFill>
          <a:latin typeface="Rockwell Condensed" panose="02060603050405020104" pitchFamily="18" charset="0"/>
        </a:defRPr>
      </a:lvl6pPr>
      <a:lvl7pPr marL="914400" algn="l" rtl="0" fontAlgn="base">
        <a:lnSpc>
          <a:spcPct val="90000"/>
        </a:lnSpc>
        <a:spcBef>
          <a:spcPct val="0"/>
        </a:spcBef>
        <a:spcAft>
          <a:spcPct val="0"/>
        </a:spcAft>
        <a:defRPr sz="4200">
          <a:solidFill>
            <a:schemeClr val="tx1"/>
          </a:solidFill>
          <a:latin typeface="Rockwell Condensed" panose="02060603050405020104" pitchFamily="18" charset="0"/>
        </a:defRPr>
      </a:lvl7pPr>
      <a:lvl8pPr marL="1371600" algn="l" rtl="0" fontAlgn="base">
        <a:lnSpc>
          <a:spcPct val="90000"/>
        </a:lnSpc>
        <a:spcBef>
          <a:spcPct val="0"/>
        </a:spcBef>
        <a:spcAft>
          <a:spcPct val="0"/>
        </a:spcAft>
        <a:defRPr sz="4200">
          <a:solidFill>
            <a:schemeClr val="tx1"/>
          </a:solidFill>
          <a:latin typeface="Rockwell Condensed" panose="02060603050405020104" pitchFamily="18" charset="0"/>
        </a:defRPr>
      </a:lvl8pPr>
      <a:lvl9pPr marL="1828800" algn="l" rtl="0" fontAlgn="base">
        <a:lnSpc>
          <a:spcPct val="90000"/>
        </a:lnSpc>
        <a:spcBef>
          <a:spcPct val="0"/>
        </a:spcBef>
        <a:spcAft>
          <a:spcPct val="0"/>
        </a:spcAft>
        <a:defRPr sz="4200">
          <a:solidFill>
            <a:schemeClr val="tx1"/>
          </a:solidFill>
          <a:latin typeface="Rockwell Condensed" panose="02060603050405020104" pitchFamily="18" charset="0"/>
        </a:defRPr>
      </a:lvl9pPr>
    </p:titleStyle>
    <p:bodyStyle>
      <a:lvl1pPr marL="182563" indent="-182563" algn="l" rtl="0" eaLnBrk="0" fontAlgn="base" hangingPunct="0">
        <a:lnSpc>
          <a:spcPct val="90000"/>
        </a:lnSpc>
        <a:spcBef>
          <a:spcPts val="1200"/>
        </a:spcBef>
        <a:spcAft>
          <a:spcPct val="0"/>
        </a:spcAft>
        <a:buClr>
          <a:srgbClr val="9E3611"/>
        </a:buClr>
        <a:buSzPct val="85000"/>
        <a:buFont typeface="Wingdings" panose="05000000000000000000" pitchFamily="2" charset="2"/>
        <a:buChar char="§"/>
        <a:defRPr sz="2000" kern="1200">
          <a:solidFill>
            <a:schemeClr val="tx1"/>
          </a:solidFill>
          <a:latin typeface="+mn-lt"/>
          <a:ea typeface="+mn-ea"/>
          <a:cs typeface="+mn-cs"/>
        </a:defRPr>
      </a:lvl1pPr>
      <a:lvl2pPr marL="45720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kern="1200">
          <a:solidFill>
            <a:schemeClr val="tx1"/>
          </a:solidFill>
          <a:latin typeface="+mn-lt"/>
          <a:ea typeface="+mn-ea"/>
          <a:cs typeface="+mn-cs"/>
        </a:defRPr>
      </a:lvl2pPr>
      <a:lvl3pPr marL="730250"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3pPr>
      <a:lvl4pPr marL="1004888"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4pPr>
      <a:lvl5pPr marL="1279525" indent="-182563" algn="l" rtl="0" eaLnBrk="0" fontAlgn="base" hangingPunct="0">
        <a:lnSpc>
          <a:spcPct val="90000"/>
        </a:lnSpc>
        <a:spcBef>
          <a:spcPts val="400"/>
        </a:spcBef>
        <a:spcAft>
          <a:spcPts val="200"/>
        </a:spcAft>
        <a:buClr>
          <a:srgbClr val="9E3611"/>
        </a:buClr>
        <a:buSzPct val="85000"/>
        <a:buFont typeface="Wingdings" panose="05000000000000000000"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CB1A48-E8EA-4CDC-824A-B097E9710B93}" type="datetimeFigureOut">
              <a:rPr lang="tr-TR" smtClean="0">
                <a:solidFill>
                  <a:prstClr val="black">
                    <a:tint val="75000"/>
                  </a:prstClr>
                </a:solidFill>
              </a:rPr>
              <a:pPr/>
              <a:t>29.10.2017</a:t>
            </a:fld>
            <a:endParaRPr lang="tr-TR">
              <a:solidFill>
                <a:prstClr val="black">
                  <a:tint val="75000"/>
                </a:prstClr>
              </a:solidFill>
            </a:endParaRP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solidFill>
                <a:prstClr val="black">
                  <a:tint val="75000"/>
                </a:prstClr>
              </a:solidFill>
            </a:endParaRP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29075A-D8DD-4C97-920A-1E68415E9223}" type="slidenum">
              <a:rPr lang="tr-TR" smtClean="0">
                <a:solidFill>
                  <a:prstClr val="black">
                    <a:tint val="75000"/>
                  </a:prstClr>
                </a:solidFill>
              </a:rPr>
              <a:pPr/>
              <a:t>‹#›</a:t>
            </a:fld>
            <a:endParaRPr lang="tr-TR">
              <a:solidFill>
                <a:prstClr val="black">
                  <a:tint val="75000"/>
                </a:prstClr>
              </a:solidFill>
            </a:endParaRPr>
          </a:p>
        </p:txBody>
      </p:sp>
    </p:spTree>
    <p:extLst>
      <p:ext uri="{BB962C8B-B14F-4D97-AF65-F5344CB8AC3E}">
        <p14:creationId xmlns:p14="http://schemas.microsoft.com/office/powerpoint/2010/main" val="1904521141"/>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1703388" y="1273175"/>
            <a:ext cx="8572500" cy="7620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fontAlgn="base">
              <a:spcBef>
                <a:spcPct val="50000"/>
              </a:spcBef>
              <a:spcAft>
                <a:spcPct val="0"/>
              </a:spcAft>
            </a:pPr>
            <a:r>
              <a:rPr lang="tr-TR" altLang="tr-TR" sz="4400" b="1">
                <a:solidFill>
                  <a:srgbClr val="FFFF00"/>
                </a:solidFill>
              </a:rPr>
              <a:t>	</a:t>
            </a:r>
            <a:endParaRPr lang="tr-TR" altLang="tr-TR" sz="5400" b="1">
              <a:solidFill>
                <a:prstClr val="black"/>
              </a:solidFill>
            </a:endParaRPr>
          </a:p>
        </p:txBody>
      </p:sp>
      <p:sp>
        <p:nvSpPr>
          <p:cNvPr id="7171" name="Rectangle 4"/>
          <p:cNvSpPr>
            <a:spLocks noChangeArrowheads="1"/>
          </p:cNvSpPr>
          <p:nvPr/>
        </p:nvSpPr>
        <p:spPr bwMode="auto">
          <a:xfrm>
            <a:off x="1700213" y="469900"/>
            <a:ext cx="8572500" cy="457200"/>
          </a:xfrm>
          <a:prstGeom prst="rect">
            <a:avLst/>
          </a:prstGeom>
          <a:noFill/>
          <a:ln>
            <a:noFill/>
          </a:ln>
          <a:effectLst/>
          <a:extLst>
            <a:ext uri="{909E8E84-426E-40DD-AFC4-6F175D3DCCD1}">
              <a14:hiddenFill xmlns:a14="http://schemas.microsoft.com/office/drawing/2010/main">
                <a:solidFill>
                  <a:srgbClr val="3366FF"/>
                </a:solidFill>
              </a14:hiddenFill>
            </a:ext>
            <a:ext uri="{91240B29-F687-4F45-9708-019B960494DF}">
              <a14:hiddenLine xmlns:a14="http://schemas.microsoft.com/office/drawing/2010/main" w="127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fontAlgn="base">
              <a:spcBef>
                <a:spcPct val="50000"/>
              </a:spcBef>
              <a:spcAft>
                <a:spcPct val="0"/>
              </a:spcAft>
            </a:pPr>
            <a:r>
              <a:rPr lang="tr-TR" altLang="tr-TR" sz="2400" b="1">
                <a:solidFill>
                  <a:srgbClr val="696464"/>
                </a:solidFill>
              </a:rPr>
              <a:t> </a:t>
            </a:r>
          </a:p>
        </p:txBody>
      </p:sp>
      <p:sp>
        <p:nvSpPr>
          <p:cNvPr id="5124" name="Rectangle 5"/>
          <p:cNvSpPr>
            <a:spLocks noGrp="1" noChangeArrowheads="1"/>
          </p:cNvSpPr>
          <p:nvPr>
            <p:ph type="ctrTitle"/>
          </p:nvPr>
        </p:nvSpPr>
        <p:spPr>
          <a:xfrm>
            <a:off x="2312988" y="1431925"/>
            <a:ext cx="7593012" cy="3036888"/>
          </a:xfrm>
        </p:spPr>
        <p:txBody>
          <a:bodyPr/>
          <a:lstStyle/>
          <a:p>
            <a:pPr algn="ctr" eaLnBrk="1" fontAlgn="auto" hangingPunct="1">
              <a:spcAft>
                <a:spcPts val="0"/>
              </a:spcAft>
              <a:defRPr/>
            </a:pPr>
            <a:r>
              <a:rPr lang="tr-TR" altLang="tr-TR" b="1" dirty="0" smtClean="0">
                <a:solidFill>
                  <a:schemeClr val="tx1"/>
                </a:solidFill>
              </a:rPr>
              <a:t>Hukukun TEMEL </a:t>
            </a:r>
            <a:r>
              <a:rPr lang="tr-TR" altLang="tr-TR" b="1" dirty="0" err="1" smtClean="0">
                <a:solidFill>
                  <a:schemeClr val="tx1"/>
                </a:solidFill>
              </a:rPr>
              <a:t>kavamları</a:t>
            </a:r>
            <a:r>
              <a:rPr lang="tr-TR" altLang="tr-TR" b="1" dirty="0" smtClean="0">
                <a:solidFill>
                  <a:schemeClr val="tx1"/>
                </a:solidFill>
              </a:rPr>
              <a:t/>
            </a:r>
            <a:br>
              <a:rPr lang="tr-TR" altLang="tr-TR" b="1" dirty="0" smtClean="0">
                <a:solidFill>
                  <a:schemeClr val="tx1"/>
                </a:solidFill>
              </a:rPr>
            </a:br>
            <a:endParaRPr lang="tr-TR" altLang="tr-TR" b="1" dirty="0" smtClean="0">
              <a:solidFill>
                <a:schemeClr val="tx1"/>
              </a:solidFill>
            </a:endParaRPr>
          </a:p>
        </p:txBody>
      </p:sp>
      <p:sp>
        <p:nvSpPr>
          <p:cNvPr id="7173" name="Rectangle 6"/>
          <p:cNvSpPr>
            <a:spLocks noGrp="1" noChangeArrowheads="1"/>
          </p:cNvSpPr>
          <p:nvPr>
            <p:ph type="subTitle" idx="1"/>
          </p:nvPr>
        </p:nvSpPr>
        <p:spPr>
          <a:xfrm>
            <a:off x="2895600" y="4268788"/>
            <a:ext cx="6400800" cy="1752600"/>
          </a:xfrm>
        </p:spPr>
        <p:txBody>
          <a:bodyPr/>
          <a:lstStyle/>
          <a:p>
            <a:pPr eaLnBrk="1" hangingPunct="1">
              <a:spcBef>
                <a:spcPct val="50000"/>
              </a:spcBef>
              <a:buClrTx/>
              <a:buSzTx/>
              <a:buFontTx/>
              <a:buNone/>
            </a:pPr>
            <a:endParaRPr lang="tr-TR" altLang="tr-TR" smtClean="0"/>
          </a:p>
        </p:txBody>
      </p:sp>
    </p:spTree>
    <p:extLst>
      <p:ext uri="{BB962C8B-B14F-4D97-AF65-F5344CB8AC3E}">
        <p14:creationId xmlns:p14="http://schemas.microsoft.com/office/powerpoint/2010/main" val="3437271548"/>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pPr>
              <a:defRPr/>
            </a:pPr>
            <a:r>
              <a:rPr lang="tr-TR" altLang="tr-TR" sz="3600" dirty="0"/>
              <a:t>TOPLUMU DÜZENLEYEN KURALLAR</a:t>
            </a:r>
          </a:p>
        </p:txBody>
      </p:sp>
      <p:sp>
        <p:nvSpPr>
          <p:cNvPr id="8195" name="Rectangle 3"/>
          <p:cNvSpPr>
            <a:spLocks noGrp="1" noChangeArrowheads="1"/>
          </p:cNvSpPr>
          <p:nvPr>
            <p:ph idx="1"/>
          </p:nvPr>
        </p:nvSpPr>
        <p:spPr/>
        <p:txBody>
          <a:bodyPr/>
          <a:lstStyle/>
          <a:p>
            <a:pPr eaLnBrk="1" hangingPunct="1"/>
            <a:endParaRPr lang="tr-TR" altLang="tr-TR" sz="3200"/>
          </a:p>
          <a:p>
            <a:pPr eaLnBrk="1" hangingPunct="1"/>
            <a:endParaRPr lang="tr-TR" altLang="tr-TR" sz="3200"/>
          </a:p>
          <a:p>
            <a:pPr eaLnBrk="1" hangingPunct="1"/>
            <a:r>
              <a:rPr lang="tr-TR" altLang="tr-TR" sz="3200"/>
              <a:t>HUKUK KURALLARI</a:t>
            </a:r>
          </a:p>
          <a:p>
            <a:pPr eaLnBrk="1" hangingPunct="1"/>
            <a:r>
              <a:rPr lang="tr-TR" altLang="tr-TR" sz="3200"/>
              <a:t>GELENEK KURALLARI (ÖRF VE ADETLER, GÖRGÜ KURALLARI)</a:t>
            </a:r>
          </a:p>
          <a:p>
            <a:pPr eaLnBrk="1" hangingPunct="1"/>
            <a:r>
              <a:rPr lang="tr-TR" altLang="tr-TR" sz="3200"/>
              <a:t>AHLAK KURALLARI</a:t>
            </a:r>
          </a:p>
          <a:p>
            <a:pPr eaLnBrk="1" hangingPunct="1"/>
            <a:r>
              <a:rPr lang="tr-TR" altLang="tr-TR" sz="3200"/>
              <a:t>DİN KURALLARI</a:t>
            </a:r>
          </a:p>
          <a:p>
            <a:pPr eaLnBrk="1" hangingPunct="1">
              <a:buFont typeface="Wingdings" panose="05000000000000000000" pitchFamily="2" charset="2"/>
              <a:buNone/>
            </a:pPr>
            <a:endParaRPr lang="tr-TR" altLang="tr-TR" smtClean="0"/>
          </a:p>
        </p:txBody>
      </p:sp>
    </p:spTree>
    <p:extLst>
      <p:ext uri="{BB962C8B-B14F-4D97-AF65-F5344CB8AC3E}">
        <p14:creationId xmlns:p14="http://schemas.microsoft.com/office/powerpoint/2010/main" val="6221930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2"/>
          <p:cNvSpPr>
            <a:spLocks noGrp="1" noChangeArrowheads="1"/>
          </p:cNvSpPr>
          <p:nvPr>
            <p:ph type="title"/>
          </p:nvPr>
        </p:nvSpPr>
        <p:spPr>
          <a:xfrm>
            <a:off x="1981200" y="277814"/>
            <a:ext cx="8229600" cy="896937"/>
          </a:xfrm>
        </p:spPr>
        <p:txBody>
          <a:bodyPr/>
          <a:lstStyle/>
          <a:p>
            <a:pPr>
              <a:defRPr/>
            </a:pPr>
            <a:r>
              <a:rPr lang="tr-TR" altLang="tr-TR" sz="4000" dirty="0"/>
              <a:t>KURALLAR ARASINDAKİ İLİŞKİLER</a:t>
            </a:r>
          </a:p>
        </p:txBody>
      </p:sp>
      <p:graphicFrame>
        <p:nvGraphicFramePr>
          <p:cNvPr id="2" name="Diyagram 1"/>
          <p:cNvGraphicFramePr/>
          <p:nvPr/>
        </p:nvGraphicFramePr>
        <p:xfrm>
          <a:off x="1524000" y="1600200"/>
          <a:ext cx="9036050" cy="542925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34732644"/>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4818" name="Text Box 2"/>
          <p:cNvSpPr txBox="1">
            <a:spLocks noChangeArrowheads="1"/>
          </p:cNvSpPr>
          <p:nvPr/>
        </p:nvSpPr>
        <p:spPr bwMode="auto">
          <a:xfrm>
            <a:off x="1714500" y="1341439"/>
            <a:ext cx="8953500" cy="6338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eaLnBrk="0" fontAlgn="base" hangingPunct="0">
              <a:spcBef>
                <a:spcPct val="0"/>
              </a:spcBef>
              <a:spcAft>
                <a:spcPct val="0"/>
              </a:spcAft>
              <a:defRPr>
                <a:solidFill>
                  <a:schemeClr val="tx1"/>
                </a:solidFill>
                <a:latin typeface="Arial" panose="020B0604020202020204" pitchFamily="34" charset="0"/>
              </a:defRPr>
            </a:lvl6pPr>
            <a:lvl7pPr marL="3086100" indent="-342900" eaLnBrk="0" fontAlgn="base" hangingPunct="0">
              <a:spcBef>
                <a:spcPct val="0"/>
              </a:spcBef>
              <a:spcAft>
                <a:spcPct val="0"/>
              </a:spcAft>
              <a:defRPr>
                <a:solidFill>
                  <a:schemeClr val="tx1"/>
                </a:solidFill>
                <a:latin typeface="Arial" panose="020B0604020202020204" pitchFamily="34" charset="0"/>
              </a:defRPr>
            </a:lvl7pPr>
            <a:lvl8pPr marL="3543300" indent="-342900" eaLnBrk="0" fontAlgn="base" hangingPunct="0">
              <a:spcBef>
                <a:spcPct val="0"/>
              </a:spcBef>
              <a:spcAft>
                <a:spcPct val="0"/>
              </a:spcAft>
              <a:defRPr>
                <a:solidFill>
                  <a:schemeClr val="tx1"/>
                </a:solidFill>
                <a:latin typeface="Arial" panose="020B0604020202020204" pitchFamily="34" charset="0"/>
              </a:defRPr>
            </a:lvl8pPr>
            <a:lvl9pPr marL="4000500" indent="-3429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buClr>
                <a:srgbClr val="0563C1"/>
              </a:buClr>
              <a:buSzPct val="70000"/>
              <a:buFont typeface="Wingdings" panose="05000000000000000000" pitchFamily="2" charset="2"/>
              <a:buChar char="n"/>
            </a:pPr>
            <a:r>
              <a:rPr lang="tr-TR" altLang="tr-TR" sz="2800" b="1">
                <a:solidFill>
                  <a:prstClr val="black"/>
                </a:solidFill>
              </a:rPr>
              <a:t> Tanımı : </a:t>
            </a:r>
            <a:r>
              <a:rPr lang="tr-TR" altLang="tr-TR" sz="2800">
                <a:solidFill>
                  <a:prstClr val="black"/>
                </a:solidFill>
              </a:rPr>
              <a:t>Belirli bir toplumda yaşayan kişiler arasındaki ilişkileri ve kişilerin devletle olan ilişkileri düzenleyen ve uyulması zorunlu olan kurallar bütünüdür. </a:t>
            </a:r>
          </a:p>
          <a:p>
            <a:pPr>
              <a:spcBef>
                <a:spcPct val="50000"/>
              </a:spcBef>
              <a:buClr>
                <a:srgbClr val="0563C1"/>
              </a:buClr>
              <a:buSzPct val="70000"/>
              <a:buFont typeface="Wingdings" panose="05000000000000000000" pitchFamily="2" charset="2"/>
              <a:buChar char="n"/>
            </a:pPr>
            <a:r>
              <a:rPr lang="tr-TR" altLang="tr-TR" sz="2800">
                <a:solidFill>
                  <a:prstClr val="black"/>
                </a:solidFill>
              </a:rPr>
              <a:t> </a:t>
            </a:r>
            <a:r>
              <a:rPr lang="tr-TR" altLang="tr-TR" sz="2800" b="1">
                <a:solidFill>
                  <a:prstClr val="black"/>
                </a:solidFill>
              </a:rPr>
              <a:t>Özellikleri: </a:t>
            </a:r>
          </a:p>
          <a:p>
            <a:pPr lvl="1">
              <a:spcBef>
                <a:spcPct val="50000"/>
              </a:spcBef>
              <a:buClr>
                <a:srgbClr val="0563C1"/>
              </a:buClr>
              <a:buSzPct val="70000"/>
              <a:buFont typeface="Wingdings" panose="05000000000000000000" pitchFamily="2" charset="2"/>
              <a:buAutoNum type="arabicPeriod"/>
            </a:pPr>
            <a:r>
              <a:rPr lang="tr-TR" altLang="tr-TR" sz="2800">
                <a:solidFill>
                  <a:prstClr val="black"/>
                </a:solidFill>
              </a:rPr>
              <a:t> Toplumsal düzeni sağlaması</a:t>
            </a:r>
          </a:p>
          <a:p>
            <a:pPr lvl="1">
              <a:spcBef>
                <a:spcPct val="50000"/>
              </a:spcBef>
              <a:buClr>
                <a:srgbClr val="0563C1"/>
              </a:buClr>
              <a:buSzPct val="70000"/>
              <a:buFont typeface="Wingdings" panose="05000000000000000000" pitchFamily="2" charset="2"/>
              <a:buAutoNum type="arabicPeriod"/>
            </a:pPr>
            <a:r>
              <a:rPr lang="tr-TR" altLang="tr-TR" sz="2800">
                <a:solidFill>
                  <a:prstClr val="black"/>
                </a:solidFill>
              </a:rPr>
              <a:t> Kişiler arasındaki ilişkileri düzenlemesi</a:t>
            </a:r>
          </a:p>
          <a:p>
            <a:pPr lvl="1">
              <a:spcBef>
                <a:spcPct val="50000"/>
              </a:spcBef>
              <a:buClr>
                <a:srgbClr val="0563C1"/>
              </a:buClr>
              <a:buSzPct val="70000"/>
              <a:buFont typeface="Wingdings" panose="05000000000000000000" pitchFamily="2" charset="2"/>
              <a:buAutoNum type="arabicPeriod"/>
            </a:pPr>
            <a:r>
              <a:rPr lang="tr-TR" altLang="tr-TR" sz="2800">
                <a:solidFill>
                  <a:prstClr val="black"/>
                </a:solidFill>
              </a:rPr>
              <a:t>Kişiler ve devlet arasındaki ilişkileri düzenlemesi</a:t>
            </a:r>
          </a:p>
          <a:p>
            <a:pPr lvl="1">
              <a:spcBef>
                <a:spcPct val="50000"/>
              </a:spcBef>
              <a:buClr>
                <a:srgbClr val="0563C1"/>
              </a:buClr>
              <a:buSzPct val="70000"/>
              <a:buFont typeface="Wingdings" panose="05000000000000000000" pitchFamily="2" charset="2"/>
              <a:buAutoNum type="arabicPeriod"/>
            </a:pPr>
            <a:r>
              <a:rPr lang="tr-TR" altLang="tr-TR" sz="2800">
                <a:solidFill>
                  <a:prstClr val="black"/>
                </a:solidFill>
              </a:rPr>
              <a:t> Bağlayıcı kurallardan oluşması</a:t>
            </a:r>
          </a:p>
          <a:p>
            <a:pPr lvl="1">
              <a:spcBef>
                <a:spcPct val="50000"/>
              </a:spcBef>
              <a:buClr>
                <a:srgbClr val="0563C1"/>
              </a:buClr>
              <a:buSzPct val="70000"/>
              <a:buFont typeface="Wingdings" panose="05000000000000000000" pitchFamily="2" charset="2"/>
              <a:buAutoNum type="arabicPeriod"/>
            </a:pPr>
            <a:r>
              <a:rPr lang="tr-TR" altLang="tr-TR" sz="2800">
                <a:solidFill>
                  <a:prstClr val="black"/>
                </a:solidFill>
              </a:rPr>
              <a:t>Yaptırım gücü bulunması</a:t>
            </a:r>
          </a:p>
          <a:p>
            <a:pPr lvl="1">
              <a:spcBef>
                <a:spcPct val="50000"/>
              </a:spcBef>
              <a:buClr>
                <a:srgbClr val="0563C1"/>
              </a:buClr>
              <a:buSzPct val="70000"/>
              <a:buFont typeface="Wingdings" panose="05000000000000000000" pitchFamily="2" charset="2"/>
              <a:buAutoNum type="arabicPeriod"/>
            </a:pPr>
            <a:endParaRPr lang="tr-TR" altLang="tr-TR" sz="2800">
              <a:solidFill>
                <a:prstClr val="black"/>
              </a:solidFill>
            </a:endParaRPr>
          </a:p>
        </p:txBody>
      </p:sp>
      <p:sp>
        <p:nvSpPr>
          <p:cNvPr id="9219" name="Text Box 3"/>
          <p:cNvSpPr txBox="1">
            <a:spLocks noChangeArrowheads="1"/>
          </p:cNvSpPr>
          <p:nvPr/>
        </p:nvSpPr>
        <p:spPr bwMode="auto">
          <a:xfrm>
            <a:off x="1714500" y="4298951"/>
            <a:ext cx="91440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endParaRPr lang="tr-TR" altLang="tr-TR" b="1">
              <a:solidFill>
                <a:srgbClr val="FFFFFF"/>
              </a:solidFill>
              <a:latin typeface="Times New Roman" panose="02020603050405020304" pitchFamily="18" charset="0"/>
            </a:endParaRPr>
          </a:p>
        </p:txBody>
      </p:sp>
      <p:sp>
        <p:nvSpPr>
          <p:cNvPr id="9220" name="Rectangle 4"/>
          <p:cNvSpPr>
            <a:spLocks noChangeArrowheads="1"/>
          </p:cNvSpPr>
          <p:nvPr/>
        </p:nvSpPr>
        <p:spPr bwMode="auto">
          <a:xfrm>
            <a:off x="2590800" y="304801"/>
            <a:ext cx="7543800" cy="1431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spcBef>
                <a:spcPct val="50000"/>
              </a:spcBef>
            </a:pPr>
            <a:r>
              <a:rPr lang="tr-TR" altLang="tr-TR" sz="4000">
                <a:solidFill>
                  <a:srgbClr val="5B9BD5"/>
                </a:solidFill>
              </a:rPr>
              <a:t>HUKUK KAVRAMI</a:t>
            </a:r>
          </a:p>
        </p:txBody>
      </p:sp>
    </p:spTree>
    <p:extLst>
      <p:ext uri="{BB962C8B-B14F-4D97-AF65-F5344CB8AC3E}">
        <p14:creationId xmlns:p14="http://schemas.microsoft.com/office/powerpoint/2010/main" val="97283536"/>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4818">
                                            <p:txEl>
                                              <p:pRg st="0" end="0"/>
                                            </p:txEl>
                                          </p:spTgt>
                                        </p:tgtEl>
                                        <p:attrNameLst>
                                          <p:attrName>style.visibility</p:attrName>
                                        </p:attrNameLst>
                                      </p:cBhvr>
                                      <p:to>
                                        <p:strVal val="visible"/>
                                      </p:to>
                                    </p:set>
                                    <p:anim calcmode="lin" valueType="num">
                                      <p:cBhvr additive="base">
                                        <p:cTn id="7" dur="500" fill="hold"/>
                                        <p:tgtEl>
                                          <p:spTgt spid="348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48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34818">
                                            <p:txEl>
                                              <p:pRg st="1" end="1"/>
                                            </p:txEl>
                                          </p:spTgt>
                                        </p:tgtEl>
                                        <p:attrNameLst>
                                          <p:attrName>style.visibility</p:attrName>
                                        </p:attrNameLst>
                                      </p:cBhvr>
                                      <p:to>
                                        <p:strVal val="visible"/>
                                      </p:to>
                                    </p:set>
                                    <p:anim calcmode="lin" valueType="num">
                                      <p:cBhvr additive="base">
                                        <p:cTn id="13" dur="500" fill="hold"/>
                                        <p:tgtEl>
                                          <p:spTgt spid="348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48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ntr" presetSubtype="4" fill="hold" nodeType="clickEffect">
                                  <p:stCondLst>
                                    <p:cond delay="0"/>
                                  </p:stCondLst>
                                  <p:childTnLst>
                                    <p:set>
                                      <p:cBhvr>
                                        <p:cTn id="18" dur="1" fill="hold">
                                          <p:stCondLst>
                                            <p:cond delay="0"/>
                                          </p:stCondLst>
                                        </p:cTn>
                                        <p:tgtEl>
                                          <p:spTgt spid="34818">
                                            <p:txEl>
                                              <p:pRg st="2" end="2"/>
                                            </p:txEl>
                                          </p:spTgt>
                                        </p:tgtEl>
                                        <p:attrNameLst>
                                          <p:attrName>style.visibility</p:attrName>
                                        </p:attrNameLst>
                                      </p:cBhvr>
                                      <p:to>
                                        <p:strVal val="visible"/>
                                      </p:to>
                                    </p:set>
                                    <p:anim calcmode="lin" valueType="num">
                                      <p:cBhvr additive="base">
                                        <p:cTn id="19" dur="500" fill="hold"/>
                                        <p:tgtEl>
                                          <p:spTgt spid="348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48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ntr" presetSubtype="4" fill="hold" nodeType="clickEffect">
                                  <p:stCondLst>
                                    <p:cond delay="0"/>
                                  </p:stCondLst>
                                  <p:childTnLst>
                                    <p:set>
                                      <p:cBhvr>
                                        <p:cTn id="24" dur="1" fill="hold">
                                          <p:stCondLst>
                                            <p:cond delay="0"/>
                                          </p:stCondLst>
                                        </p:cTn>
                                        <p:tgtEl>
                                          <p:spTgt spid="34818">
                                            <p:txEl>
                                              <p:pRg st="3" end="3"/>
                                            </p:txEl>
                                          </p:spTgt>
                                        </p:tgtEl>
                                        <p:attrNameLst>
                                          <p:attrName>style.visibility</p:attrName>
                                        </p:attrNameLst>
                                      </p:cBhvr>
                                      <p:to>
                                        <p:strVal val="visible"/>
                                      </p:to>
                                    </p:set>
                                    <p:anim calcmode="lin" valueType="num">
                                      <p:cBhvr additive="base">
                                        <p:cTn id="25" dur="500" fill="hold"/>
                                        <p:tgtEl>
                                          <p:spTgt spid="3481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481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 presetClass="entr" presetSubtype="4" fill="hold" nodeType="clickEffect">
                                  <p:stCondLst>
                                    <p:cond delay="0"/>
                                  </p:stCondLst>
                                  <p:childTnLst>
                                    <p:set>
                                      <p:cBhvr>
                                        <p:cTn id="30" dur="1" fill="hold">
                                          <p:stCondLst>
                                            <p:cond delay="0"/>
                                          </p:stCondLst>
                                        </p:cTn>
                                        <p:tgtEl>
                                          <p:spTgt spid="34818">
                                            <p:txEl>
                                              <p:pRg st="4" end="4"/>
                                            </p:txEl>
                                          </p:spTgt>
                                        </p:tgtEl>
                                        <p:attrNameLst>
                                          <p:attrName>style.visibility</p:attrName>
                                        </p:attrNameLst>
                                      </p:cBhvr>
                                      <p:to>
                                        <p:strVal val="visible"/>
                                      </p:to>
                                    </p:set>
                                    <p:anim calcmode="lin" valueType="num">
                                      <p:cBhvr additive="base">
                                        <p:cTn id="31" dur="500" fill="hold"/>
                                        <p:tgtEl>
                                          <p:spTgt spid="3481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4818">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nodeType="clickPar">
                      <p:stCondLst>
                        <p:cond delay="indefinite"/>
                      </p:stCondLst>
                      <p:childTnLst>
                        <p:par>
                          <p:cTn id="34" fill="hold" nodeType="withGroup">
                            <p:stCondLst>
                              <p:cond delay="0"/>
                            </p:stCondLst>
                            <p:childTnLst>
                              <p:par>
                                <p:cTn id="35" presetID="2" presetClass="entr" presetSubtype="4" fill="hold" nodeType="clickEffect">
                                  <p:stCondLst>
                                    <p:cond delay="0"/>
                                  </p:stCondLst>
                                  <p:childTnLst>
                                    <p:set>
                                      <p:cBhvr>
                                        <p:cTn id="36" dur="1" fill="hold">
                                          <p:stCondLst>
                                            <p:cond delay="0"/>
                                          </p:stCondLst>
                                        </p:cTn>
                                        <p:tgtEl>
                                          <p:spTgt spid="34818">
                                            <p:txEl>
                                              <p:pRg st="5" end="5"/>
                                            </p:txEl>
                                          </p:spTgt>
                                        </p:tgtEl>
                                        <p:attrNameLst>
                                          <p:attrName>style.visibility</p:attrName>
                                        </p:attrNameLst>
                                      </p:cBhvr>
                                      <p:to>
                                        <p:strVal val="visible"/>
                                      </p:to>
                                    </p:set>
                                    <p:anim calcmode="lin" valueType="num">
                                      <p:cBhvr additive="base">
                                        <p:cTn id="37" dur="500" fill="hold"/>
                                        <p:tgtEl>
                                          <p:spTgt spid="34818">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481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 presetClass="entr" presetSubtype="4" fill="hold" nodeType="clickEffect">
                                  <p:stCondLst>
                                    <p:cond delay="0"/>
                                  </p:stCondLst>
                                  <p:childTnLst>
                                    <p:set>
                                      <p:cBhvr>
                                        <p:cTn id="42" dur="1" fill="hold">
                                          <p:stCondLst>
                                            <p:cond delay="0"/>
                                          </p:stCondLst>
                                        </p:cTn>
                                        <p:tgtEl>
                                          <p:spTgt spid="34818">
                                            <p:txEl>
                                              <p:pRg st="6" end="6"/>
                                            </p:txEl>
                                          </p:spTgt>
                                        </p:tgtEl>
                                        <p:attrNameLst>
                                          <p:attrName>style.visibility</p:attrName>
                                        </p:attrNameLst>
                                      </p:cBhvr>
                                      <p:to>
                                        <p:strVal val="visible"/>
                                      </p:to>
                                    </p:set>
                                    <p:anim calcmode="lin" valueType="num">
                                      <p:cBhvr additive="base">
                                        <p:cTn id="43" dur="500" fill="hold"/>
                                        <p:tgtEl>
                                          <p:spTgt spid="34818">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4818">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9800" y="484632"/>
            <a:ext cx="7772400" cy="1609344"/>
          </a:xfrm>
        </p:spPr>
        <p:txBody>
          <a:bodyPr/>
          <a:lstStyle/>
          <a:p>
            <a:pPr algn="ctr">
              <a:defRPr/>
            </a:pPr>
            <a:r>
              <a:rPr lang="tr-TR" dirty="0" smtClean="0"/>
              <a:t>DÜNYADAKİ İLK YAZILI HUKUK KAYNAKLARI</a:t>
            </a:r>
            <a:endParaRPr lang="tr-TR" dirty="0"/>
          </a:p>
        </p:txBody>
      </p:sp>
      <p:sp>
        <p:nvSpPr>
          <p:cNvPr id="3" name="İçerik Yer Tutucusu 2"/>
          <p:cNvSpPr>
            <a:spLocks noGrp="1"/>
          </p:cNvSpPr>
          <p:nvPr>
            <p:ph idx="1"/>
          </p:nvPr>
        </p:nvSpPr>
        <p:spPr/>
        <p:txBody>
          <a:bodyPr rtlCol="0">
            <a:normAutofit/>
          </a:bodyPr>
          <a:lstStyle/>
          <a:p>
            <a:pPr marL="0" indent="0">
              <a:buClr>
                <a:schemeClr val="accent1">
                  <a:lumMod val="75000"/>
                </a:schemeClr>
              </a:buClr>
              <a:buNone/>
              <a:defRPr/>
            </a:pPr>
            <a:r>
              <a:rPr lang="tr-TR" sz="3200" dirty="0"/>
              <a:t>SÜMER’DE HUKUK</a:t>
            </a:r>
          </a:p>
          <a:p>
            <a:pPr marL="182880" indent="-182880" algn="just">
              <a:buClr>
                <a:schemeClr val="accent1">
                  <a:lumMod val="75000"/>
                </a:schemeClr>
              </a:buClr>
              <a:defRPr/>
            </a:pPr>
            <a:r>
              <a:rPr lang="tr-TR" dirty="0"/>
              <a:t>MÖ IV. binyılın ortalarına kadar giden bir tarihte </a:t>
            </a:r>
            <a:r>
              <a:rPr lang="tr-TR" dirty="0" err="1"/>
              <a:t>Sumer’de</a:t>
            </a:r>
            <a:r>
              <a:rPr lang="tr-TR" dirty="0"/>
              <a:t> yazılı hukuk belgelerinin varlığı bilinmekte ise de, bu metinler elimize ulaşmamıştır. </a:t>
            </a:r>
          </a:p>
          <a:p>
            <a:pPr marL="182880" indent="-182880" algn="just">
              <a:buClr>
                <a:schemeClr val="accent1">
                  <a:lumMod val="75000"/>
                </a:schemeClr>
              </a:buClr>
              <a:defRPr/>
            </a:pPr>
            <a:r>
              <a:rPr lang="tr-TR" dirty="0"/>
              <a:t>Yazılı olarak günümüze ulaşan kaynaklar ise MÖ 2350 tarihine kadar gitmektedir</a:t>
            </a:r>
          </a:p>
        </p:txBody>
      </p:sp>
    </p:spTree>
    <p:extLst>
      <p:ext uri="{BB962C8B-B14F-4D97-AF65-F5344CB8AC3E}">
        <p14:creationId xmlns:p14="http://schemas.microsoft.com/office/powerpoint/2010/main" val="36964030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209800" y="484632"/>
            <a:ext cx="7772400" cy="1609344"/>
          </a:xfrm>
        </p:spPr>
        <p:txBody>
          <a:bodyPr/>
          <a:lstStyle/>
          <a:p>
            <a:pPr algn="ctr">
              <a:defRPr/>
            </a:pPr>
            <a:r>
              <a:rPr lang="tr-TR" dirty="0" smtClean="0"/>
              <a:t>BABİL’DE </a:t>
            </a:r>
            <a:r>
              <a:rPr lang="tr-TR" dirty="0"/>
              <a:t>HUKUK</a:t>
            </a:r>
            <a:br>
              <a:rPr lang="tr-TR" dirty="0"/>
            </a:br>
            <a:endParaRPr lang="tr-TR" dirty="0"/>
          </a:p>
        </p:txBody>
      </p:sp>
      <p:sp>
        <p:nvSpPr>
          <p:cNvPr id="11267" name="İçerik Yer Tutucusu 2"/>
          <p:cNvSpPr>
            <a:spLocks noGrp="1"/>
          </p:cNvSpPr>
          <p:nvPr>
            <p:ph idx="1"/>
          </p:nvPr>
        </p:nvSpPr>
        <p:spPr>
          <a:xfrm>
            <a:off x="1703389" y="1484314"/>
            <a:ext cx="8785225" cy="5373687"/>
          </a:xfrm>
        </p:spPr>
        <p:txBody>
          <a:bodyPr/>
          <a:lstStyle/>
          <a:p>
            <a:pPr algn="just" eaLnBrk="1" hangingPunct="1"/>
            <a:r>
              <a:rPr lang="tr-TR" altLang="tr-TR" sz="2400"/>
              <a:t>Hammurabi Kanunnamesi, Mezopotamya hukuk metinleri içinde en kapsamlı, en ayrıntılı, en pratik ve en seküler olanıdır. Hammurabi, Kanunnâmesini, bir taş üzerine yazdırarak herkese ilan ve tebliğ mahiyetinde olmak üzere, Bâbil şehrindeki Marduk/Esagila Tapınağı’na diktirmiştir (M.Ö. 1783)</a:t>
            </a:r>
          </a:p>
        </p:txBody>
      </p:sp>
      <p:pic>
        <p:nvPicPr>
          <p:cNvPr id="11268" name="Resim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03613" y="3443288"/>
            <a:ext cx="5040312"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972091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a:defRPr/>
            </a:pPr>
            <a:r>
              <a:rPr lang="tr-TR" altLang="tr-TR" sz="3600"/>
              <a:t>HUKUK SİSTEMLERİ</a:t>
            </a:r>
          </a:p>
        </p:txBody>
      </p:sp>
      <p:sp>
        <p:nvSpPr>
          <p:cNvPr id="6147" name="Rectangle 3"/>
          <p:cNvSpPr>
            <a:spLocks noGrp="1" noChangeArrowheads="1"/>
          </p:cNvSpPr>
          <p:nvPr>
            <p:ph idx="1"/>
          </p:nvPr>
        </p:nvSpPr>
        <p:spPr/>
        <p:txBody>
          <a:bodyPr rtlCol="0">
            <a:normAutofit/>
          </a:bodyPr>
          <a:lstStyle/>
          <a:p>
            <a:pPr marL="182880" indent="-182880">
              <a:buClr>
                <a:schemeClr val="accent1">
                  <a:lumMod val="75000"/>
                </a:schemeClr>
              </a:buClr>
              <a:defRPr/>
            </a:pPr>
            <a:r>
              <a:rPr lang="tr-TR" altLang="tr-TR" sz="2400" dirty="0">
                <a:effectLst>
                  <a:outerShdw blurRad="38100" dist="38100" dir="2700000" algn="tl">
                    <a:srgbClr val="FFFFFF"/>
                  </a:outerShdw>
                </a:effectLst>
              </a:rPr>
              <a:t>ANGLO-SAKSON HUKUK SİSTEMİ</a:t>
            </a:r>
            <a:r>
              <a:rPr lang="tr-TR" altLang="tr-TR" sz="2400" dirty="0"/>
              <a:t> </a:t>
            </a:r>
          </a:p>
          <a:p>
            <a:pPr marL="0" indent="0">
              <a:buClr>
                <a:schemeClr val="accent1">
                  <a:lumMod val="75000"/>
                </a:schemeClr>
              </a:buClr>
              <a:buNone/>
              <a:defRPr/>
            </a:pPr>
            <a:r>
              <a:rPr lang="tr-TR" altLang="tr-TR" sz="2400" dirty="0"/>
              <a:t>(COMMON LAW-Müşterek Hukuk)</a:t>
            </a:r>
          </a:p>
          <a:p>
            <a:pPr marL="0" indent="0">
              <a:buClr>
                <a:schemeClr val="accent1">
                  <a:lumMod val="75000"/>
                </a:schemeClr>
              </a:buClr>
              <a:buNone/>
              <a:defRPr/>
            </a:pPr>
            <a:r>
              <a:rPr lang="tr-TR" altLang="tr-TR" sz="2400" dirty="0"/>
              <a:t>(GELENEKLER VE MAHKEME KARARLARI)</a:t>
            </a:r>
          </a:p>
          <a:p>
            <a:pPr marL="182880" indent="-182880" algn="r">
              <a:buClr>
                <a:schemeClr val="accent1">
                  <a:lumMod val="75000"/>
                </a:schemeClr>
              </a:buClr>
              <a:buNone/>
              <a:defRPr/>
            </a:pPr>
            <a:r>
              <a:rPr lang="tr-TR" altLang="tr-TR" sz="2400" dirty="0"/>
              <a:t> </a:t>
            </a:r>
          </a:p>
          <a:p>
            <a:pPr marL="182880" indent="-182880">
              <a:buClr>
                <a:schemeClr val="accent1">
                  <a:lumMod val="75000"/>
                </a:schemeClr>
              </a:buClr>
              <a:defRPr/>
            </a:pPr>
            <a:r>
              <a:rPr lang="tr-TR" altLang="tr-TR" sz="2400" dirty="0">
                <a:effectLst>
                  <a:outerShdw blurRad="38100" dist="38100" dir="2700000" algn="tl">
                    <a:srgbClr val="FFFFFF"/>
                  </a:outerShdw>
                </a:effectLst>
              </a:rPr>
              <a:t>KARA AVRUPASI HUKUK SİSTEMİ</a:t>
            </a:r>
          </a:p>
          <a:p>
            <a:pPr marL="0" indent="0">
              <a:buClr>
                <a:schemeClr val="accent1">
                  <a:lumMod val="75000"/>
                </a:schemeClr>
              </a:buClr>
              <a:buNone/>
              <a:defRPr/>
            </a:pPr>
            <a:r>
              <a:rPr lang="tr-TR" altLang="tr-TR" sz="2400" dirty="0"/>
              <a:t>(ROMA HUKUKU)</a:t>
            </a:r>
          </a:p>
          <a:p>
            <a:pPr marL="182880" indent="-182880">
              <a:buClr>
                <a:schemeClr val="accent1">
                  <a:lumMod val="75000"/>
                </a:schemeClr>
              </a:buClr>
              <a:defRPr/>
            </a:pPr>
            <a:r>
              <a:rPr lang="en-US" altLang="tr-TR" sz="2400" dirty="0"/>
              <a:t>DINSEL HUKUK SISTEMI</a:t>
            </a:r>
            <a:endParaRPr lang="tr-TR" altLang="tr-TR" sz="2400" dirty="0"/>
          </a:p>
          <a:p>
            <a:pPr marL="0" indent="0">
              <a:buClr>
                <a:schemeClr val="accent1">
                  <a:lumMod val="75000"/>
                </a:schemeClr>
              </a:buClr>
              <a:buNone/>
              <a:defRPr/>
            </a:pPr>
            <a:endParaRPr lang="tr-TR" altLang="tr-TR" sz="2400" dirty="0"/>
          </a:p>
        </p:txBody>
      </p:sp>
    </p:spTree>
    <p:extLst>
      <p:ext uri="{BB962C8B-B14F-4D97-AF65-F5344CB8AC3E}">
        <p14:creationId xmlns:p14="http://schemas.microsoft.com/office/powerpoint/2010/main" val="1864712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ayt Numarası Yer Tutucusu 5"/>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8BD39900-FEA3-4A4A-B6BE-EDEA5740B65A}" type="slidenum">
              <a:rPr lang="tr-TR" altLang="en-US">
                <a:solidFill>
                  <a:srgbClr val="FFFFFF"/>
                </a:solidFill>
                <a:latin typeface="Rockwell" panose="02060603020205020403" pitchFamily="18" charset="0"/>
              </a:rPr>
              <a:pPr/>
              <a:t>8</a:t>
            </a:fld>
            <a:r>
              <a:rPr lang="tr-TR" altLang="en-US">
                <a:solidFill>
                  <a:srgbClr val="FFFFFF"/>
                </a:solidFill>
                <a:latin typeface="Rockwell" panose="02060603020205020403" pitchFamily="18" charset="0"/>
              </a:rPr>
              <a:t>/61</a:t>
            </a:r>
          </a:p>
        </p:txBody>
      </p:sp>
      <p:sp>
        <p:nvSpPr>
          <p:cNvPr id="334850" name="Rectangle 2"/>
          <p:cNvSpPr>
            <a:spLocks noGrp="1" noChangeArrowheads="1"/>
          </p:cNvSpPr>
          <p:nvPr>
            <p:ph type="title"/>
          </p:nvPr>
        </p:nvSpPr>
        <p:spPr>
          <a:xfrm>
            <a:off x="2234946" y="0"/>
            <a:ext cx="7772400" cy="1609344"/>
          </a:xfrm>
        </p:spPr>
        <p:txBody>
          <a:bodyPr/>
          <a:lstStyle/>
          <a:p>
            <a:pPr>
              <a:defRPr/>
            </a:pPr>
            <a:r>
              <a:rPr lang="tr-TR" altLang="tr-TR" sz="4000" dirty="0"/>
              <a:t>Hukukun Temel Kavramları</a:t>
            </a:r>
          </a:p>
        </p:txBody>
      </p:sp>
      <p:sp>
        <p:nvSpPr>
          <p:cNvPr id="13316" name="Rectangle 3"/>
          <p:cNvSpPr>
            <a:spLocks noGrp="1" noChangeArrowheads="1"/>
          </p:cNvSpPr>
          <p:nvPr>
            <p:ph type="body" idx="1"/>
          </p:nvPr>
        </p:nvSpPr>
        <p:spPr>
          <a:xfrm>
            <a:off x="1774825" y="2120900"/>
            <a:ext cx="8712200" cy="4737100"/>
          </a:xfrm>
        </p:spPr>
        <p:txBody>
          <a:bodyPr/>
          <a:lstStyle/>
          <a:p>
            <a:pPr eaLnBrk="1" hangingPunct="1"/>
            <a:r>
              <a:rPr lang="tr-TR" altLang="tr-TR" sz="3600"/>
              <a:t>Yetkili bir merci tarafından konulmuş olan ve yürürlükte bulunan hukuk kurallarının tümüne birden “</a:t>
            </a:r>
            <a:r>
              <a:rPr lang="tr-TR" altLang="tr-TR" sz="3600" b="1">
                <a:solidFill>
                  <a:srgbClr val="FF0000"/>
                </a:solidFill>
              </a:rPr>
              <a:t>mevzuat</a:t>
            </a:r>
            <a:r>
              <a:rPr lang="tr-TR" altLang="tr-TR" sz="3600"/>
              <a:t>” adı verilmektedir.</a:t>
            </a:r>
          </a:p>
          <a:p>
            <a:pPr eaLnBrk="1" hangingPunct="1"/>
            <a:r>
              <a:rPr lang="tr-TR" altLang="tr-TR" sz="3600"/>
              <a:t>Temel Kavramlar:</a:t>
            </a:r>
          </a:p>
          <a:p>
            <a:pPr lvl="1" eaLnBrk="1" hangingPunct="1"/>
            <a:r>
              <a:rPr lang="tr-TR" altLang="tr-TR" sz="2800"/>
              <a:t>Anayasa, yasa, tüzük, yönetmelik, kararname, yönerge ve genelge. </a:t>
            </a:r>
          </a:p>
          <a:p>
            <a:pPr lvl="1" eaLnBrk="1" hangingPunct="1"/>
            <a:r>
              <a:rPr lang="tr-TR" altLang="tr-TR" sz="2800"/>
              <a:t>Bu sıralama soyuttan somuta doğrudur ve sıralamada altta bulunan kural üstte bulunan kurala </a:t>
            </a:r>
            <a:r>
              <a:rPr lang="tr-TR" altLang="tr-TR" sz="2800" b="1" u="sng"/>
              <a:t>aykırı olamaz</a:t>
            </a:r>
            <a:r>
              <a:rPr lang="tr-TR" altLang="tr-TR"/>
              <a:t>.</a:t>
            </a:r>
          </a:p>
        </p:txBody>
      </p:sp>
    </p:spTree>
    <p:extLst>
      <p:ext uri="{BB962C8B-B14F-4D97-AF65-F5344CB8AC3E}">
        <p14:creationId xmlns:p14="http://schemas.microsoft.com/office/powerpoint/2010/main" val="35221195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6802" name="Rectangle 2"/>
          <p:cNvSpPr>
            <a:spLocks noGrp="1" noChangeArrowheads="1"/>
          </p:cNvSpPr>
          <p:nvPr>
            <p:ph type="title"/>
          </p:nvPr>
        </p:nvSpPr>
        <p:spPr>
          <a:xfrm>
            <a:off x="2063750" y="692151"/>
            <a:ext cx="7518400" cy="981075"/>
          </a:xfrm>
        </p:spPr>
        <p:txBody>
          <a:bodyPr/>
          <a:lstStyle/>
          <a:p>
            <a:pPr>
              <a:defRPr/>
            </a:pPr>
            <a:r>
              <a:rPr lang="tr-TR" altLang="tr-TR" sz="4000">
                <a:solidFill>
                  <a:schemeClr val="accent1"/>
                </a:solidFill>
              </a:rPr>
              <a:t>KURALLAR HİYERARŞİSİ</a:t>
            </a:r>
          </a:p>
        </p:txBody>
      </p:sp>
      <p:sp>
        <p:nvSpPr>
          <p:cNvPr id="14339" name="AutoShape 3"/>
          <p:cNvSpPr>
            <a:spLocks noChangeArrowheads="1"/>
          </p:cNvSpPr>
          <p:nvPr/>
        </p:nvSpPr>
        <p:spPr bwMode="auto">
          <a:xfrm>
            <a:off x="2566988" y="2060576"/>
            <a:ext cx="4895850" cy="3382963"/>
          </a:xfrm>
          <a:prstGeom prst="triangle">
            <a:avLst>
              <a:gd name="adj" fmla="val 50000"/>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endParaRPr lang="tr-TR" altLang="tr-TR">
              <a:solidFill>
                <a:prstClr val="black"/>
              </a:solidFill>
            </a:endParaRPr>
          </a:p>
        </p:txBody>
      </p:sp>
      <p:sp>
        <p:nvSpPr>
          <p:cNvPr id="14340" name="Line 4"/>
          <p:cNvSpPr>
            <a:spLocks noChangeShapeType="1"/>
          </p:cNvSpPr>
          <p:nvPr/>
        </p:nvSpPr>
        <p:spPr bwMode="auto">
          <a:xfrm>
            <a:off x="4656138" y="2636838"/>
            <a:ext cx="7921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14341" name="Line 5"/>
          <p:cNvSpPr>
            <a:spLocks noChangeShapeType="1"/>
          </p:cNvSpPr>
          <p:nvPr/>
        </p:nvSpPr>
        <p:spPr bwMode="auto">
          <a:xfrm>
            <a:off x="4943476" y="2205038"/>
            <a:ext cx="144463"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14342" name="Line 6"/>
          <p:cNvSpPr>
            <a:spLocks noChangeShapeType="1"/>
          </p:cNvSpPr>
          <p:nvPr/>
        </p:nvSpPr>
        <p:spPr bwMode="auto">
          <a:xfrm flipH="1">
            <a:off x="4367214" y="3068638"/>
            <a:ext cx="13684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14343" name="Line 7"/>
          <p:cNvSpPr>
            <a:spLocks noChangeShapeType="1"/>
          </p:cNvSpPr>
          <p:nvPr/>
        </p:nvSpPr>
        <p:spPr bwMode="auto">
          <a:xfrm>
            <a:off x="4008438" y="3573463"/>
            <a:ext cx="2087562"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14344" name="Line 8"/>
          <p:cNvSpPr>
            <a:spLocks noChangeShapeType="1"/>
          </p:cNvSpPr>
          <p:nvPr/>
        </p:nvSpPr>
        <p:spPr bwMode="auto">
          <a:xfrm>
            <a:off x="3432175" y="4292600"/>
            <a:ext cx="31686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14345" name="Line 9"/>
          <p:cNvSpPr>
            <a:spLocks noChangeShapeType="1"/>
          </p:cNvSpPr>
          <p:nvPr/>
        </p:nvSpPr>
        <p:spPr bwMode="auto">
          <a:xfrm>
            <a:off x="2927350" y="5013325"/>
            <a:ext cx="424815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tr-TR">
              <a:solidFill>
                <a:prstClr val="black"/>
              </a:solidFill>
            </a:endParaRPr>
          </a:p>
        </p:txBody>
      </p:sp>
      <p:sp>
        <p:nvSpPr>
          <p:cNvPr id="14346" name="Text Box 10"/>
          <p:cNvSpPr txBox="1">
            <a:spLocks noChangeArrowheads="1"/>
          </p:cNvSpPr>
          <p:nvPr/>
        </p:nvSpPr>
        <p:spPr bwMode="auto">
          <a:xfrm>
            <a:off x="5356226" y="1931988"/>
            <a:ext cx="11461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b="1">
                <a:solidFill>
                  <a:prstClr val="black"/>
                </a:solidFill>
                <a:latin typeface="Tahoma" panose="020B0604030504040204" pitchFamily="34" charset="0"/>
              </a:rPr>
              <a:t>Anayasa</a:t>
            </a:r>
          </a:p>
        </p:txBody>
      </p:sp>
      <p:sp>
        <p:nvSpPr>
          <p:cNvPr id="14347" name="Text Box 11"/>
          <p:cNvSpPr txBox="1">
            <a:spLocks noChangeArrowheads="1"/>
          </p:cNvSpPr>
          <p:nvPr/>
        </p:nvSpPr>
        <p:spPr bwMode="auto">
          <a:xfrm>
            <a:off x="5427664" y="2363788"/>
            <a:ext cx="273367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b="1">
                <a:solidFill>
                  <a:prstClr val="black"/>
                </a:solidFill>
                <a:latin typeface="Tahoma" panose="020B0604030504040204" pitchFamily="34" charset="0"/>
              </a:rPr>
              <a:t>Uluslarası antlaşmalar</a:t>
            </a:r>
          </a:p>
        </p:txBody>
      </p:sp>
      <p:sp>
        <p:nvSpPr>
          <p:cNvPr id="14348" name="Text Box 12"/>
          <p:cNvSpPr txBox="1">
            <a:spLocks noChangeArrowheads="1"/>
          </p:cNvSpPr>
          <p:nvPr/>
        </p:nvSpPr>
        <p:spPr bwMode="auto">
          <a:xfrm>
            <a:off x="5859464" y="2795588"/>
            <a:ext cx="12207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b="1">
                <a:solidFill>
                  <a:prstClr val="black"/>
                </a:solidFill>
                <a:latin typeface="Tahoma" panose="020B0604030504040204" pitchFamily="34" charset="0"/>
              </a:rPr>
              <a:t>Kanunlar</a:t>
            </a:r>
          </a:p>
        </p:txBody>
      </p:sp>
      <p:sp>
        <p:nvSpPr>
          <p:cNvPr id="14349" name="Text Box 13"/>
          <p:cNvSpPr txBox="1">
            <a:spLocks noChangeArrowheads="1"/>
          </p:cNvSpPr>
          <p:nvPr/>
        </p:nvSpPr>
        <p:spPr bwMode="auto">
          <a:xfrm>
            <a:off x="6291264" y="3300413"/>
            <a:ext cx="386873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b="1">
                <a:solidFill>
                  <a:prstClr val="black"/>
                </a:solidFill>
                <a:latin typeface="Tahoma" panose="020B0604030504040204" pitchFamily="34" charset="0"/>
              </a:rPr>
              <a:t>Kanun Hükmünde Kararnameler</a:t>
            </a:r>
          </a:p>
        </p:txBody>
      </p:sp>
      <p:sp>
        <p:nvSpPr>
          <p:cNvPr id="14350" name="Text Box 14"/>
          <p:cNvSpPr txBox="1">
            <a:spLocks noChangeArrowheads="1"/>
          </p:cNvSpPr>
          <p:nvPr/>
        </p:nvSpPr>
        <p:spPr bwMode="auto">
          <a:xfrm>
            <a:off x="6796089" y="3948113"/>
            <a:ext cx="1177925"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b="1">
                <a:solidFill>
                  <a:prstClr val="black"/>
                </a:solidFill>
                <a:latin typeface="Tahoma" panose="020B0604030504040204" pitchFamily="34" charset="0"/>
              </a:rPr>
              <a:t>Tüzükler</a:t>
            </a:r>
          </a:p>
        </p:txBody>
      </p:sp>
      <p:sp>
        <p:nvSpPr>
          <p:cNvPr id="14351" name="Text Box 15"/>
          <p:cNvSpPr txBox="1">
            <a:spLocks noChangeArrowheads="1"/>
          </p:cNvSpPr>
          <p:nvPr/>
        </p:nvSpPr>
        <p:spPr bwMode="auto">
          <a:xfrm>
            <a:off x="7227888" y="4740276"/>
            <a:ext cx="1789112"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r>
              <a:rPr lang="tr-TR" altLang="tr-TR" b="1">
                <a:solidFill>
                  <a:prstClr val="black"/>
                </a:solidFill>
                <a:latin typeface="Tahoma" panose="020B0604030504040204" pitchFamily="34" charset="0"/>
              </a:rPr>
              <a:t>Yönetmelikler</a:t>
            </a:r>
          </a:p>
        </p:txBody>
      </p:sp>
    </p:spTree>
    <p:extLst>
      <p:ext uri="{BB962C8B-B14F-4D97-AF65-F5344CB8AC3E}">
        <p14:creationId xmlns:p14="http://schemas.microsoft.com/office/powerpoint/2010/main" val="1631562366"/>
      </p:ext>
    </p:extLst>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Yazı Tipi">
  <a:themeElements>
    <a:clrScheme name="Wood Type Yazı Tip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Yazı Tipi">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Yazı Tipi">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TotalTime>
  <Words>266</Words>
  <Application>Microsoft Office PowerPoint</Application>
  <PresentationFormat>Geniş ekran</PresentationFormat>
  <Paragraphs>52</Paragraphs>
  <Slides>9</Slides>
  <Notes>2</Notes>
  <HiddenSlides>0</HiddenSlides>
  <MMClips>0</MMClips>
  <ScaleCrop>false</ScaleCrop>
  <HeadingPairs>
    <vt:vector size="6" baseType="variant">
      <vt:variant>
        <vt:lpstr>Kullanılan Yazı Tipleri</vt:lpstr>
      </vt:variant>
      <vt:variant>
        <vt:i4>8</vt:i4>
      </vt:variant>
      <vt:variant>
        <vt:lpstr>Tema</vt:lpstr>
      </vt:variant>
      <vt:variant>
        <vt:i4>2</vt:i4>
      </vt:variant>
      <vt:variant>
        <vt:lpstr>Slayt Başlıkları</vt:lpstr>
      </vt:variant>
      <vt:variant>
        <vt:i4>9</vt:i4>
      </vt:variant>
    </vt:vector>
  </HeadingPairs>
  <TitlesOfParts>
    <vt:vector size="19" baseType="lpstr">
      <vt:lpstr>Arial</vt:lpstr>
      <vt:lpstr>Calibri</vt:lpstr>
      <vt:lpstr>Calibri Light</vt:lpstr>
      <vt:lpstr>Rockwell</vt:lpstr>
      <vt:lpstr>Rockwell Condensed</vt:lpstr>
      <vt:lpstr>Tahoma</vt:lpstr>
      <vt:lpstr>Times New Roman</vt:lpstr>
      <vt:lpstr>Wingdings</vt:lpstr>
      <vt:lpstr>Wood Type Yazı Tipi</vt:lpstr>
      <vt:lpstr>Office Teması</vt:lpstr>
      <vt:lpstr>Hukukun TEMEL kavamları </vt:lpstr>
      <vt:lpstr>TOPLUMU DÜZENLEYEN KURALLAR</vt:lpstr>
      <vt:lpstr>KURALLAR ARASINDAKİ İLİŞKİLER</vt:lpstr>
      <vt:lpstr>PowerPoint Sunusu</vt:lpstr>
      <vt:lpstr>DÜNYADAKİ İLK YAZILI HUKUK KAYNAKLARI</vt:lpstr>
      <vt:lpstr>BABİL’DE HUKUK </vt:lpstr>
      <vt:lpstr>HUKUK SİSTEMLERİ</vt:lpstr>
      <vt:lpstr>Hukukun Temel Kavramları</vt:lpstr>
      <vt:lpstr>KURALLAR HİYERARŞİSİ</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Hukukun TEMEL kavamları</dc:title>
  <dc:creator>emir üner</dc:creator>
  <cp:lastModifiedBy>emir üner</cp:lastModifiedBy>
  <cp:revision>11</cp:revision>
  <dcterms:created xsi:type="dcterms:W3CDTF">2017-10-29T11:28:51Z</dcterms:created>
  <dcterms:modified xsi:type="dcterms:W3CDTF">2017-10-29T11:36:27Z</dcterms:modified>
</cp:coreProperties>
</file>