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84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72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8026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636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2890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93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820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62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630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27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54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20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84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13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52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98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BCC12-8D7C-4640-9D4A-6C9129EF51A9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1C048C-EE3E-0242-BAEC-9D5C5661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60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2CDA63-AD99-F841-9C50-3DB454F509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PROGRAM DIŞI ETKİNLİK PLANLAMASI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52BB8FA-0D64-2F48-AB3E-64FF16FF0F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632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DC5754-64AB-DB40-A6B9-089FAB407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109B38-786A-DB43-B610-5CDAECDFE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Ders kapsamında öğrencilerin uygulama yaparak kendi alanları ile ilgili program dışı bir etkinlik planlamaları istenmektedir. </a:t>
            </a:r>
          </a:p>
        </p:txBody>
      </p:sp>
    </p:spTree>
    <p:extLst>
      <p:ext uri="{BB962C8B-B14F-4D97-AF65-F5344CB8AC3E}">
        <p14:creationId xmlns:p14="http://schemas.microsoft.com/office/powerpoint/2010/main" val="2749629258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{365803EE-5AC4-B243-9A8E-995908378A57}tf10001060</Template>
  <TotalTime>2</TotalTime>
  <Words>20</Words>
  <Application>Microsoft Macintosh PowerPoint</Application>
  <PresentationFormat>Geniş ekran</PresentationFormat>
  <Paragraphs>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Yüzeyler</vt:lpstr>
      <vt:lpstr>PROGRAM DIŞI ETKİNLİK PLANLAMASI 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DIŞI ETKİNLİK PLANLAMASI </dc:title>
  <dc:creator>Ece Özdoğan</dc:creator>
  <cp:lastModifiedBy>Ece Özdoğan</cp:lastModifiedBy>
  <cp:revision>1</cp:revision>
  <dcterms:created xsi:type="dcterms:W3CDTF">2020-05-05T22:33:58Z</dcterms:created>
  <dcterms:modified xsi:type="dcterms:W3CDTF">2020-05-05T22:36:37Z</dcterms:modified>
</cp:coreProperties>
</file>