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6" d="100"/>
          <a:sy n="66" d="100"/>
        </p:scale>
        <p:origin x="64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4069A22-CCF9-CD40-A74F-50C93797E52A}" type="doc">
      <dgm:prSet loTypeId="urn:microsoft.com/office/officeart/2005/8/layout/target1" loCatId="relationship" qsTypeId="urn:microsoft.com/office/officeart/2005/8/quickstyle/simple1" qsCatId="simple" csTypeId="urn:microsoft.com/office/officeart/2005/8/colors/accent1_2" csCatId="accent1"/>
      <dgm:spPr/>
    </dgm:pt>
    <dgm:pt modelId="{3F5C54B2-4FC2-8F43-915B-19885BA8C08E}">
      <dgm:prSet/>
      <dgm:spPr/>
      <dgm:t>
        <a:bodyPr/>
        <a:lstStyle/>
        <a:p>
          <a:pPr marL="0" marR="0" lvl="0" indent="0" algn="l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tr-TR" altLang="tr-TR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rPr>
            <a:t>Merkez İşgücü</a:t>
          </a:r>
        </a:p>
        <a:p>
          <a:pPr marL="0" marR="0" lvl="0" indent="0" algn="l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tr-TR" altLang="tr-TR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rPr>
            <a:t>(Çekirdek İşgücü)</a:t>
          </a:r>
        </a:p>
      </dgm:t>
    </dgm:pt>
    <dgm:pt modelId="{15E0705E-6B5D-9A47-AA29-EAD1E0BAE92A}" type="parTrans" cxnId="{63D0270E-E169-994D-8751-B0EF409FC97E}">
      <dgm:prSet/>
      <dgm:spPr/>
    </dgm:pt>
    <dgm:pt modelId="{A04ED88B-E7AD-0243-96C4-EBB10022A115}" type="sibTrans" cxnId="{63D0270E-E169-994D-8751-B0EF409FC97E}">
      <dgm:prSet/>
      <dgm:spPr/>
    </dgm:pt>
    <dgm:pt modelId="{B7CFF788-A8DA-F440-9408-BAD0466C5B9E}">
      <dgm:prSet/>
      <dgm:spPr/>
      <dgm:t>
        <a:bodyPr/>
        <a:lstStyle/>
        <a:p>
          <a:pPr marL="0" marR="0" lvl="0" indent="0" algn="l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tr-TR" altLang="tr-TR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rPr>
            <a:t>Çevre İşgücü</a:t>
          </a:r>
        </a:p>
        <a:p>
          <a:pPr marL="0" marR="0" lvl="0" indent="0" algn="l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tr-TR" altLang="tr-TR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</a:endParaRPr>
        </a:p>
      </dgm:t>
    </dgm:pt>
    <dgm:pt modelId="{2D9804D4-DE2C-CA45-BE56-C3E8A28DC79E}" type="parTrans" cxnId="{5625DD69-FF9E-B142-A608-BFDDE3730ABF}">
      <dgm:prSet/>
      <dgm:spPr/>
    </dgm:pt>
    <dgm:pt modelId="{CAF52C59-267E-D049-B8E5-C113B3DE16F6}" type="sibTrans" cxnId="{5625DD69-FF9E-B142-A608-BFDDE3730ABF}">
      <dgm:prSet/>
      <dgm:spPr/>
    </dgm:pt>
    <dgm:pt modelId="{96F274AA-F72A-F54F-8A15-C6AB3DD576DC}" type="pres">
      <dgm:prSet presAssocID="{E4069A22-CCF9-CD40-A74F-50C93797E52A}" presName="composite" presStyleCnt="0">
        <dgm:presLayoutVars>
          <dgm:chMax val="5"/>
          <dgm:dir/>
          <dgm:resizeHandles val="exact"/>
        </dgm:presLayoutVars>
      </dgm:prSet>
      <dgm:spPr/>
    </dgm:pt>
    <dgm:pt modelId="{AE3277A1-0A75-B94F-B526-AF2127164006}" type="pres">
      <dgm:prSet presAssocID="{3F5C54B2-4FC2-8F43-915B-19885BA8C08E}" presName="circle1" presStyleLbl="lnNode1" presStyleIdx="0" presStyleCnt="2"/>
      <dgm:spPr/>
    </dgm:pt>
    <dgm:pt modelId="{EEF41CF9-317D-FB45-8BB6-928068814CF6}" type="pres">
      <dgm:prSet presAssocID="{3F5C54B2-4FC2-8F43-915B-19885BA8C08E}" presName="text1" presStyleLbl="revTx" presStyleIdx="0" presStyleCnt="2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5F1F4E55-1D84-924A-88DC-B9BD70E305D8}" type="pres">
      <dgm:prSet presAssocID="{3F5C54B2-4FC2-8F43-915B-19885BA8C08E}" presName="line1" presStyleLbl="callout" presStyleIdx="0" presStyleCnt="4"/>
      <dgm:spPr/>
    </dgm:pt>
    <dgm:pt modelId="{9C628528-1FE9-0D48-8645-2791D8858D06}" type="pres">
      <dgm:prSet presAssocID="{3F5C54B2-4FC2-8F43-915B-19885BA8C08E}" presName="d1" presStyleLbl="callout" presStyleIdx="1" presStyleCnt="4"/>
      <dgm:spPr/>
    </dgm:pt>
    <dgm:pt modelId="{A7E246FF-4BAD-D84E-A1D7-94BD80A8334D}" type="pres">
      <dgm:prSet presAssocID="{B7CFF788-A8DA-F440-9408-BAD0466C5B9E}" presName="circle2" presStyleLbl="lnNode1" presStyleIdx="1" presStyleCnt="2"/>
      <dgm:spPr/>
    </dgm:pt>
    <dgm:pt modelId="{8039B3F3-7FD3-7B44-9EDB-C1872FFC9787}" type="pres">
      <dgm:prSet presAssocID="{B7CFF788-A8DA-F440-9408-BAD0466C5B9E}" presName="text2" presStyleLbl="revTx" presStyleIdx="1" presStyleCnt="2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B2E2EB41-E946-C546-884C-1C32AAA1EB76}" type="pres">
      <dgm:prSet presAssocID="{B7CFF788-A8DA-F440-9408-BAD0466C5B9E}" presName="line2" presStyleLbl="callout" presStyleIdx="2" presStyleCnt="4"/>
      <dgm:spPr/>
    </dgm:pt>
    <dgm:pt modelId="{AF8270E6-83DB-1D4C-9B68-EA95824C3DD1}" type="pres">
      <dgm:prSet presAssocID="{B7CFF788-A8DA-F440-9408-BAD0466C5B9E}" presName="d2" presStyleLbl="callout" presStyleIdx="3" presStyleCnt="4"/>
      <dgm:spPr/>
    </dgm:pt>
  </dgm:ptLst>
  <dgm:cxnLst>
    <dgm:cxn modelId="{63D0270E-E169-994D-8751-B0EF409FC97E}" srcId="{E4069A22-CCF9-CD40-A74F-50C93797E52A}" destId="{3F5C54B2-4FC2-8F43-915B-19885BA8C08E}" srcOrd="0" destOrd="0" parTransId="{15E0705E-6B5D-9A47-AA29-EAD1E0BAE92A}" sibTransId="{A04ED88B-E7AD-0243-96C4-EBB10022A115}"/>
    <dgm:cxn modelId="{E9861727-085B-409F-B2EF-A01E78067046}" type="presOf" srcId="{3F5C54B2-4FC2-8F43-915B-19885BA8C08E}" destId="{EEF41CF9-317D-FB45-8BB6-928068814CF6}" srcOrd="0" destOrd="0" presId="urn:microsoft.com/office/officeart/2005/8/layout/target1"/>
    <dgm:cxn modelId="{612840B5-7F62-4977-9CD0-A0A053329082}" type="presOf" srcId="{E4069A22-CCF9-CD40-A74F-50C93797E52A}" destId="{96F274AA-F72A-F54F-8A15-C6AB3DD576DC}" srcOrd="0" destOrd="0" presId="urn:microsoft.com/office/officeart/2005/8/layout/target1"/>
    <dgm:cxn modelId="{5625DD69-FF9E-B142-A608-BFDDE3730ABF}" srcId="{E4069A22-CCF9-CD40-A74F-50C93797E52A}" destId="{B7CFF788-A8DA-F440-9408-BAD0466C5B9E}" srcOrd="1" destOrd="0" parTransId="{2D9804D4-DE2C-CA45-BE56-C3E8A28DC79E}" sibTransId="{CAF52C59-267E-D049-B8E5-C113B3DE16F6}"/>
    <dgm:cxn modelId="{BCFA7AC2-EC3D-4AB9-82AE-3C0CAC78C402}" type="presOf" srcId="{B7CFF788-A8DA-F440-9408-BAD0466C5B9E}" destId="{8039B3F3-7FD3-7B44-9EDB-C1872FFC9787}" srcOrd="0" destOrd="0" presId="urn:microsoft.com/office/officeart/2005/8/layout/target1"/>
    <dgm:cxn modelId="{770E1FE0-90A1-49BB-9418-5574350CCBC0}" type="presParOf" srcId="{96F274AA-F72A-F54F-8A15-C6AB3DD576DC}" destId="{AE3277A1-0A75-B94F-B526-AF2127164006}" srcOrd="0" destOrd="0" presId="urn:microsoft.com/office/officeart/2005/8/layout/target1"/>
    <dgm:cxn modelId="{94FB2018-E3B3-43F9-A812-FE522A7DA863}" type="presParOf" srcId="{96F274AA-F72A-F54F-8A15-C6AB3DD576DC}" destId="{EEF41CF9-317D-FB45-8BB6-928068814CF6}" srcOrd="1" destOrd="0" presId="urn:microsoft.com/office/officeart/2005/8/layout/target1"/>
    <dgm:cxn modelId="{1BCB1D10-D3BD-4669-A7AB-107EF7B4F7BC}" type="presParOf" srcId="{96F274AA-F72A-F54F-8A15-C6AB3DD576DC}" destId="{5F1F4E55-1D84-924A-88DC-B9BD70E305D8}" srcOrd="2" destOrd="0" presId="urn:microsoft.com/office/officeart/2005/8/layout/target1"/>
    <dgm:cxn modelId="{48126D86-D72B-4C45-8FC1-EA8D33E358B9}" type="presParOf" srcId="{96F274AA-F72A-F54F-8A15-C6AB3DD576DC}" destId="{9C628528-1FE9-0D48-8645-2791D8858D06}" srcOrd="3" destOrd="0" presId="urn:microsoft.com/office/officeart/2005/8/layout/target1"/>
    <dgm:cxn modelId="{E57E67F6-5A37-4B55-8E65-CEB27580B63C}" type="presParOf" srcId="{96F274AA-F72A-F54F-8A15-C6AB3DD576DC}" destId="{A7E246FF-4BAD-D84E-A1D7-94BD80A8334D}" srcOrd="4" destOrd="0" presId="urn:microsoft.com/office/officeart/2005/8/layout/target1"/>
    <dgm:cxn modelId="{B05D9DB3-B1DC-497B-9226-DE2643DBB1A1}" type="presParOf" srcId="{96F274AA-F72A-F54F-8A15-C6AB3DD576DC}" destId="{8039B3F3-7FD3-7B44-9EDB-C1872FFC9787}" srcOrd="5" destOrd="0" presId="urn:microsoft.com/office/officeart/2005/8/layout/target1"/>
    <dgm:cxn modelId="{1752A880-A95B-4E4D-B760-545CE252AF5A}" type="presParOf" srcId="{96F274AA-F72A-F54F-8A15-C6AB3DD576DC}" destId="{B2E2EB41-E946-C546-884C-1C32AAA1EB76}" srcOrd="6" destOrd="0" presId="urn:microsoft.com/office/officeart/2005/8/layout/target1"/>
    <dgm:cxn modelId="{3988CBF0-5EF4-4246-AD18-8CC0E0EC541D}" type="presParOf" srcId="{96F274AA-F72A-F54F-8A15-C6AB3DD576DC}" destId="{AF8270E6-83DB-1D4C-9B68-EA95824C3DD1}" srcOrd="7" destOrd="0" presId="urn:microsoft.com/office/officeart/2005/8/layout/targe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7E246FF-4BAD-D84E-A1D7-94BD80A8334D}">
      <dsp:nvSpPr>
        <dsp:cNvPr id="0" name=""/>
        <dsp:cNvSpPr/>
      </dsp:nvSpPr>
      <dsp:spPr>
        <a:xfrm>
          <a:off x="0" y="1353819"/>
          <a:ext cx="3872865" cy="387286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E3277A1-0A75-B94F-B526-AF2127164006}">
      <dsp:nvSpPr>
        <dsp:cNvPr id="0" name=""/>
        <dsp:cNvSpPr/>
      </dsp:nvSpPr>
      <dsp:spPr>
        <a:xfrm>
          <a:off x="1290955" y="2644775"/>
          <a:ext cx="1290954" cy="1290954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EF41CF9-317D-FB45-8BB6-928068814CF6}">
      <dsp:nvSpPr>
        <dsp:cNvPr id="0" name=""/>
        <dsp:cNvSpPr/>
      </dsp:nvSpPr>
      <dsp:spPr>
        <a:xfrm>
          <a:off x="4518342" y="62864"/>
          <a:ext cx="1936432" cy="161369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4912" tIns="33020" rIns="33020" bIns="33020" numCol="1" spcCol="1270" anchor="ctr" anchorCtr="0">
          <a:noAutofit/>
        </a:bodyPr>
        <a:lstStyle/>
        <a:p>
          <a:pPr marL="0" marR="0" lvl="0" indent="0" algn="l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tr-TR" altLang="tr-TR" sz="2600" b="0" i="0" u="none" strike="noStrike" kern="1200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rPr>
            <a:t>Merkez İşgücü</a:t>
          </a:r>
        </a:p>
        <a:p>
          <a:pPr marL="0" marR="0" lvl="0" indent="0" algn="l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tr-TR" altLang="tr-TR" sz="2600" b="0" i="0" u="none" strike="noStrike" kern="1200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rPr>
            <a:t>(Çekirdek İşgücü)</a:t>
          </a:r>
        </a:p>
      </dsp:txBody>
      <dsp:txXfrm>
        <a:off x="4518342" y="62864"/>
        <a:ext cx="1936432" cy="1613693"/>
      </dsp:txXfrm>
    </dsp:sp>
    <dsp:sp modelId="{5F1F4E55-1D84-924A-88DC-B9BD70E305D8}">
      <dsp:nvSpPr>
        <dsp:cNvPr id="0" name=""/>
        <dsp:cNvSpPr/>
      </dsp:nvSpPr>
      <dsp:spPr>
        <a:xfrm>
          <a:off x="4034234" y="869711"/>
          <a:ext cx="484108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C628528-1FE9-0D48-8645-2791D8858D06}">
      <dsp:nvSpPr>
        <dsp:cNvPr id="0" name=""/>
        <dsp:cNvSpPr/>
      </dsp:nvSpPr>
      <dsp:spPr>
        <a:xfrm rot="5400000">
          <a:off x="1773610" y="1031242"/>
          <a:ext cx="2421831" cy="2096188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039B3F3-7FD3-7B44-9EDB-C1872FFC9787}">
      <dsp:nvSpPr>
        <dsp:cNvPr id="0" name=""/>
        <dsp:cNvSpPr/>
      </dsp:nvSpPr>
      <dsp:spPr>
        <a:xfrm>
          <a:off x="4518342" y="1676558"/>
          <a:ext cx="1936432" cy="161369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4912" tIns="33020" rIns="33020" bIns="33020" numCol="1" spcCol="1270" anchor="ctr" anchorCtr="0">
          <a:noAutofit/>
        </a:bodyPr>
        <a:lstStyle/>
        <a:p>
          <a:pPr marL="0" marR="0" lvl="0" indent="0" algn="l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tr-TR" altLang="tr-TR" sz="2600" b="0" i="0" u="none" strike="noStrike" kern="1200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rPr>
            <a:t>Çevre İşgücü</a:t>
          </a:r>
        </a:p>
        <a:p>
          <a:pPr marL="0" marR="0" lvl="0" indent="0" algn="l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tr-TR" altLang="tr-TR" sz="2600" b="0" i="0" u="none" strike="noStrike" kern="1200" cap="none" normalizeH="0" baseline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</a:endParaRPr>
        </a:p>
      </dsp:txBody>
      <dsp:txXfrm>
        <a:off x="4518342" y="1676558"/>
        <a:ext cx="1936432" cy="1613693"/>
      </dsp:txXfrm>
    </dsp:sp>
    <dsp:sp modelId="{B2E2EB41-E946-C546-884C-1C32AAA1EB76}">
      <dsp:nvSpPr>
        <dsp:cNvPr id="0" name=""/>
        <dsp:cNvSpPr/>
      </dsp:nvSpPr>
      <dsp:spPr>
        <a:xfrm>
          <a:off x="4034234" y="2483405"/>
          <a:ext cx="484108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F8270E6-83DB-1D4C-9B68-EA95824C3DD1}">
      <dsp:nvSpPr>
        <dsp:cNvPr id="0" name=""/>
        <dsp:cNvSpPr/>
      </dsp:nvSpPr>
      <dsp:spPr>
        <a:xfrm rot="5400000">
          <a:off x="2599208" y="2747599"/>
          <a:ext cx="1695282" cy="1171541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target1">
  <dgm:title val=""/>
  <dgm:desc val=""/>
  <dgm:catLst>
    <dgm:cat type="relationship" pri="25000"/>
    <dgm:cat type="convert" pri="2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ite">
    <dgm:varLst>
      <dgm:chMax val="5"/>
      <dgm:dir/>
      <dgm:resizeHandles val="exact"/>
    </dgm:varLst>
    <dgm:alg type="composite">
      <dgm:param type="ar" val="1.25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hoose name="Name2">
          <dgm:if name="Name3" axis="ch" ptType="node" func="cnt" op="equ" val="0">
            <dgm:constrLst/>
          </dgm:if>
          <dgm:if name="Name4" axis="ch" ptType="node" func="cnt" op="equ" val="1">
            <dgm:constrLst>
              <dgm:constr type="primFontSz" for="des" ptType="node" op="equ" val="65"/>
              <dgm:constr type="w" for="ch" forName="circle1" refType="w" fact="0.6"/>
              <dgm:constr type="h" for="ch" forName="circle1" refType="w" refFor="ch" refForName="circle1"/>
              <dgm:constr type="ctrX" for="ch" forName="circle1" refType="w" fact="0.3"/>
              <dgm:constr type="ctrY" for="ch" forName="circle1" refType="h" fact="0.625"/>
              <dgm:constr type="w" for="ch" forName="text1" refType="w" fact="0.3"/>
              <dgm:constr type="h" for="ch" forName="text1" refType="h" fact="0.3125"/>
              <dgm:constr type="r" for="ch" forName="text1" refType="w"/>
              <dgm:constr type="t" for="ch" forName="text1"/>
              <dgm:constr type="l" for="ch" forName="line1" refType="w" fact="0.625"/>
              <dgm:constr type="ctrY" for="ch" forName="line1" refType="ctrY" refFor="ch" refForName="text1"/>
              <dgm:constr type="r" for="ch" forName="line1" refType="l" refFor="ch" refForName="text1"/>
              <dgm:constr type="h" for="ch" forName="line1"/>
              <dgm:constr type="l" for="ch" forName="d1" refType="w" fact="0.3"/>
              <dgm:constr type="b" for="ch" forName="d1" refType="h" fact="0.625"/>
              <dgm:constr type="w" for="ch" forName="d1" refType="w" fact="0.32475"/>
              <dgm:constr type="h" for="ch" forName="d1" refType="h" fact="0.469"/>
            </dgm:constrLst>
          </dgm:if>
          <dgm:if name="Name5" axis="ch" ptType="node" func="cnt" op="equ" val="2">
            <dgm:constrLst>
              <dgm:constr type="primFontSz" for="des" ptType="node" op="equ" val="65"/>
              <dgm:constr type="w" for="ch" forName="circle1" refType="w" fact="0.2"/>
              <dgm:constr type="h" for="ch" forName="circle1" refType="w" refFor="ch" refForName="circle1"/>
              <dgm:constr type="ctrX" for="ch" forName="circle1" refType="w" fact="0.3"/>
              <dgm:constr type="ctrY" for="ch" forName="circle1" refType="h" fact="0.625"/>
              <dgm:constr type="w" for="ch" forName="text1" refType="w" fact="0.3"/>
              <dgm:constr type="h" for="ch" forName="text1" refType="h" fact="0.3125"/>
              <dgm:constr type="r" for="ch" forName="text1" refType="w"/>
              <dgm:constr type="t" for="ch" forName="text1"/>
              <dgm:constr type="l" for="ch" forName="line1" refType="w" fact="0.625"/>
              <dgm:constr type="ctrY" for="ch" forName="line1" refType="ctrY" refFor="ch" refForName="text1"/>
              <dgm:constr type="w" for="ch" forName="line1" refType="w" fact="0.075"/>
              <dgm:constr type="h" for="ch" forName="line1"/>
              <dgm:constr type="l" for="ch" forName="d1" refType="w" fact="0.3"/>
              <dgm:constr type="b" for="ch" forName="d1" refType="h" fact="0.625"/>
              <dgm:constr type="w" for="ch" forName="d1" refType="w" fact="0.32475"/>
              <dgm:constr type="h" for="ch" forName="d1" refType="h" fact="0.469"/>
              <dgm:constr type="w" for="ch" forName="circle2" refType="w" fact="0.6"/>
              <dgm:constr type="h" for="ch" forName="circle2" refType="w" refFor="ch" refForName="circle2"/>
              <dgm:constr type="ctrX" for="ch" forName="circle2" refType="w" fact="0.3"/>
              <dgm:constr type="ctrY" for="ch" forName="circle2" refType="h" fact="0.625"/>
              <dgm:constr type="w" for="ch" forName="text2" refType="w" fact="0.3"/>
              <dgm:constr type="h" for="ch" forName="text2" refType="h" fact="0.3125"/>
              <dgm:constr type="r" for="ch" forName="text2" refType="w"/>
              <dgm:constr type="t" for="ch" forName="text2" refType="b" refFor="ch" refForName="text1"/>
              <dgm:constr type="l" for="ch" forName="line2" refType="w" fact="0.625"/>
              <dgm:constr type="ctrY" for="ch" forName="line2" refType="ctrY" refFor="ch" refForName="text2"/>
              <dgm:constr type="w" for="ch" forName="line2" refType="w" fact="0.075"/>
              <dgm:constr type="h" for="ch" forName="line2"/>
              <dgm:constr type="l" for="ch" forName="d2" refType="w" fact="0.44325"/>
              <dgm:constr type="b" for="ch" forName="d2" refType="h" fact="0.7975"/>
              <dgm:constr type="w" for="ch" forName="d2" refType="w" fact="0.1815"/>
              <dgm:constr type="h" for="ch" forName="d2" refType="h" fact="0.3283"/>
            </dgm:constrLst>
          </dgm:if>
          <dgm:if name="Name6" axis="ch" ptType="node" func="cnt" op="equ" val="3">
            <dgm:constrLst>
              <dgm:constr type="primFontSz" for="des" ptType="node" op="equ" val="65"/>
              <dgm:constr type="w" for="ch" forName="circle1" refType="w" fact="0.12"/>
              <dgm:constr type="h" for="ch" forName="circle1" refType="w" refFor="ch" refForName="circle1"/>
              <dgm:constr type="ctrX" for="ch" forName="circle1" refType="w" fact="0.3"/>
              <dgm:constr type="ctrY" for="ch" forName="circle1" refType="h" fact="0.625"/>
              <dgm:constr type="w" for="ch" forName="text1" refType="w" fact="0.3"/>
              <dgm:constr type="h" for="ch" forName="text1" refType="h" fact="0.21875"/>
              <dgm:constr type="r" for="ch" forName="text1" refType="w"/>
              <dgm:constr type="t" for="ch" forName="text1"/>
              <dgm:constr type="l" for="ch" forName="line1" refType="w" fact="0.625"/>
              <dgm:constr type="ctrY" for="ch" forName="line1" refType="ctrY" refFor="ch" refForName="text1"/>
              <dgm:constr type="w" for="ch" forName="line1" refType="w" fact="0.075"/>
              <dgm:constr type="h" for="ch" forName="line1"/>
              <dgm:constr type="l" for="ch" forName="d1" refType="w" fact="0.3"/>
              <dgm:constr type="b" for="ch" forName="d1" refType="h" fact="0.625"/>
              <dgm:constr type="w" for="ch" forName="d1" refType="w" fact="0.3247"/>
              <dgm:constr type="h" for="ch" forName="d1" refType="h" fact="0.5155"/>
              <dgm:constr type="w" for="ch" forName="circle2" refType="w" fact="0.36"/>
              <dgm:constr type="h" for="ch" forName="circle2" refType="w" refFor="ch" refForName="circle2"/>
              <dgm:constr type="ctrX" for="ch" forName="circle2" refType="w" fact="0.3"/>
              <dgm:constr type="ctrY" for="ch" forName="circle2" refType="h" fact="0.625"/>
              <dgm:constr type="w" for="ch" forName="text2" refType="w" fact="0.3"/>
              <dgm:constr type="h" for="ch" forName="text2" refType="h" fact="0.21875"/>
              <dgm:constr type="r" for="ch" forName="text2" refType="w"/>
              <dgm:constr type="t" for="ch" forName="text2" refType="b" refFor="ch" refForName="text1"/>
              <dgm:constr type="l" for="ch" forName="line2" refType="w" fact="0.625"/>
              <dgm:constr type="ctrY" for="ch" forName="line2" refType="ctrY" refFor="ch" refForName="text2"/>
              <dgm:constr type="w" for="ch" forName="line2" refType="w" fact="0.075"/>
              <dgm:constr type="h" for="ch" forName="line2"/>
              <dgm:constr type="l" for="ch" forName="d2" refType="w" fact="0.386"/>
              <dgm:constr type="b" for="ch" forName="d2" refType="h" fact="0.72969"/>
              <dgm:constr type="w" for="ch" forName="d2" refType="w" fact="0.2387"/>
              <dgm:constr type="h" for="ch" forName="d2" refType="h" fact="0.4017"/>
              <dgm:constr type="w" for="ch" forName="circle3" refType="w" fact="0.6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21875"/>
              <dgm:constr type="r" for="ch" forName="text3" refType="w"/>
              <dgm:constr type="t" for="ch" forName="text3" refType="b" refFor="ch" refForName="text2"/>
              <dgm:constr type="l" for="ch" forName="line3" refType="w" fact="0.625"/>
              <dgm:constr type="ctrY" for="ch" forName="line3" refType="ctrY" refFor="ch" refForName="text3"/>
              <dgm:constr type="w" for="ch" forName="line3" refType="w" fact="0.075"/>
              <dgm:constr type="h" for="ch" forName="line3"/>
              <dgm:constr type="l" for="ch" forName="d3" refType="w" fact="0.47175"/>
              <dgm:constr type="b" for="ch" forName="d3" refType="h" fact="0.83375"/>
              <dgm:constr type="w" for="ch" forName="d3" refType="w" fact="0.1527"/>
              <dgm:constr type="h" for="ch" forName="d3" refType="h" fact="0.287"/>
            </dgm:constrLst>
          </dgm:if>
          <dgm:if name="Name7" axis="ch" ptType="node" func="cnt" op="equ" val="4">
            <dgm:constrLst>
              <dgm:constr type="primFontSz" for="des" ptType="node" op="equ" val="65"/>
              <dgm:constr type="w" for="ch" forName="circle1" refType="w" fact="0.0857"/>
              <dgm:constr type="h" for="ch" forName="circle1" refType="w" refFor="ch" refForName="circle1"/>
              <dgm:constr type="ctrX" for="ch" forName="circle1" refType="w" fact="0.3"/>
              <dgm:constr type="ctrY" for="ch" forName="circle1" refType="h" fact="0.625"/>
              <dgm:constr type="w" for="ch" forName="text1" refType="w" fact="0.3"/>
              <dgm:constr type="h" for="ch" forName="text1" refType="h" fact="0.17938"/>
              <dgm:constr type="r" for="ch" forName="text1" refType="w"/>
              <dgm:constr type="t" for="ch" forName="text1"/>
              <dgm:constr type="l" for="ch" forName="line1" refType="w" fact="0.625"/>
              <dgm:constr type="ctrY" for="ch" forName="line1" refType="ctrY" refFor="ch" refForName="text1"/>
              <dgm:constr type="w" for="ch" forName="line1" refType="w" fact="0.075"/>
              <dgm:constr type="h" for="ch" forName="line1"/>
              <dgm:constr type="l" for="ch" forName="d1" refType="w" fact="0.295"/>
              <dgm:constr type="b" for="ch" forName="d1" refType="h" fact="0.62"/>
              <dgm:constr type="w" for="ch" forName="d1" refType="w" fact="0.33"/>
              <dgm:constr type="h" for="ch" forName="d1" refType="h" fact="0.53"/>
              <dgm:constr type="w" for="ch" forName="circle2" refType="w" fact="0.2571"/>
              <dgm:constr type="h" for="ch" forName="circle2" refType="w" refFor="ch" refForName="circle2"/>
              <dgm:constr type="ctrX" for="ch" forName="circle2" refType="w" fact="0.3"/>
              <dgm:constr type="ctrY" for="ch" forName="circle2" refType="h" fact="0.625"/>
              <dgm:constr type="w" for="ch" forName="text2" refType="w" fact="0.3"/>
              <dgm:constr type="h" for="ch" forName="text2" refType="h" fact="0.17938"/>
              <dgm:constr type="r" for="ch" forName="text2" refType="w"/>
              <dgm:constr type="t" for="ch" forName="text2" refType="b" refFor="ch" refForName="text1"/>
              <dgm:constr type="l" for="ch" forName="line2" refType="w" fact="0.625"/>
              <dgm:constr type="ctrY" for="ch" forName="line2" refType="ctrY" refFor="ch" refForName="text2"/>
              <dgm:constr type="w" for="ch" forName="line2" refType="w" fact="0.075"/>
              <dgm:constr type="h" for="ch" forName="line2"/>
              <dgm:constr type="l" for="ch" forName="d2" refType="w" fact="0.36625"/>
              <dgm:constr type="b" for="ch" forName="d2" refType="h" fact="0.70438"/>
              <dgm:constr type="w" for="ch" forName="d2" refType="w" fact="0.2585"/>
              <dgm:constr type="h" for="ch" forName="d2" refType="h" fact="0.43525"/>
              <dgm:constr type="w" for="ch" forName="circle3" refType="w" fact="0.4285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17938"/>
              <dgm:constr type="r" for="ch" forName="text3" refType="w"/>
              <dgm:constr type="t" for="ch" forName="text3" refType="b" refFor="ch" refForName="text2"/>
              <dgm:constr type="l" for="ch" forName="line3" refType="w" fact="0.625"/>
              <dgm:constr type="ctrY" for="ch" forName="line3" refType="ctrY" refFor="ch" refForName="text3"/>
              <dgm:constr type="w" for="ch" forName="line3" refType="w" fact="0.075"/>
              <dgm:constr type="h" for="ch" forName="line3"/>
              <dgm:constr type="l" for="ch" forName="d3" refType="w" fact="0.4255"/>
              <dgm:constr type="b" for="ch" forName="d3" refType="h" fact="0.78031"/>
              <dgm:constr type="w" for="ch" forName="d3" refType="w" fact="0.1995"/>
              <dgm:constr type="h" for="ch" forName="d3" refType="h" fact="0.332"/>
              <dgm:constr type="w" for="ch" forName="circle4" refType="w" fact="0.6"/>
              <dgm:constr type="h" for="ch" forName="circle4" refType="w" refFor="ch" refForName="circle4"/>
              <dgm:constr type="ctrX" for="ch" forName="circle4" refType="ctrX" refFor="ch" refForName="circle1"/>
              <dgm:constr type="ctrY" for="ch" forName="circle4" refType="ctrY" refFor="ch" refForName="circle1"/>
              <dgm:constr type="w" for="ch" forName="text4" refType="w" fact="0.3"/>
              <dgm:constr type="h" for="ch" forName="text4" refType="h" fact="0.17938"/>
              <dgm:constr type="r" for="ch" forName="text4" refType="w"/>
              <dgm:constr type="t" for="ch" forName="text4" refType="b" refFor="ch" refForName="text3"/>
              <dgm:constr type="l" for="ch" forName="line4" refType="w" fact="0.625"/>
              <dgm:constr type="ctrY" for="ch" forName="line4" refType="ctrY" refFor="ch" refForName="text4"/>
              <dgm:constr type="w" for="ch" forName="line4" refType="w" fact="0.075"/>
              <dgm:constr type="h" for="ch" forName="line4"/>
              <dgm:constr type="l" for="ch" forName="d4" refType="w" fact="0.48525"/>
              <dgm:constr type="b" for="ch" forName="d4" refType="h" fact="0.85594"/>
              <dgm:constr type="w" for="ch" forName="d4" refType="w" fact="0.1394"/>
              <dgm:constr type="h" for="ch" forName="d4" refType="h" fact="0.2282"/>
            </dgm:constrLst>
          </dgm:if>
          <dgm:if name="Name8" axis="ch" ptType="node" func="cnt" op="gte" val="5">
            <dgm:constrLst>
              <dgm:constr type="primFontSz" for="des" ptType="node" op="equ" val="65"/>
              <dgm:constr type="w" for="ch" forName="circle1" refType="w" fact="0.0667"/>
              <dgm:constr type="h" for="ch" forName="circle1" refType="w" refFor="ch" refForName="circle1"/>
              <dgm:constr type="ctrX" for="ch" forName="circle1" refType="w" fact="0.3"/>
              <dgm:constr type="ctrY" for="ch" forName="circle1" refType="h" fact="0.625"/>
              <dgm:constr type="w" for="ch" forName="text1" refType="w" fact="0.3"/>
              <dgm:constr type="h" for="ch" forName="text1" refType="h" fact="0.1324"/>
              <dgm:constr type="r" for="ch" forName="text1" refType="w"/>
              <dgm:constr type="ctrY" for="ch" forName="text1" refType="h" fact="0.13"/>
              <dgm:constr type="l" for="ch" forName="line1" refType="w" fact="0.625"/>
              <dgm:constr type="ctrY" for="ch" forName="line1" refType="ctrY" refFor="ch" refForName="text1"/>
              <dgm:constr type="w" for="ch" forName="line1" refType="w" fact="0.075"/>
              <dgm:constr type="h" for="ch" forName="line1"/>
              <dgm:constr type="l" for="ch" forName="d1" refType="w" fact="0.3"/>
              <dgm:constr type="b" for="ch" forName="d1" refType="h" fact="0.625"/>
              <dgm:constr type="w" for="ch" forName="d1" refType="w" fact="0.3245"/>
              <dgm:constr type="h" for="ch" forName="d1" refType="h" fact="0.495"/>
              <dgm:constr type="w" for="ch" forName="circle2" refType="w" fact="0.2"/>
              <dgm:constr type="h" for="ch" forName="circle2" refType="w" refFor="ch" refForName="circle2"/>
              <dgm:constr type="ctrX" for="ch" forName="circle2" refType="w" fact="0.3"/>
              <dgm:constr type="ctrY" for="ch" forName="circle2" refType="h" fact="0.625"/>
              <dgm:constr type="w" for="ch" forName="text2" refType="w" fact="0.3"/>
              <dgm:constr type="h" for="ch" forName="text2" refType="h" fact="0.1324"/>
              <dgm:constr type="r" for="ch" forName="text2" refType="w"/>
              <dgm:constr type="ctrY" for="ch" forName="text2" refType="h" fact="0.27"/>
              <dgm:constr type="l" for="ch" forName="line2" refType="w" fact="0.625"/>
              <dgm:constr type="ctrY" for="ch" forName="line2" refType="ctrY" refFor="ch" refForName="text2"/>
              <dgm:constr type="w" for="ch" forName="line2" refType="w" fact="0.075"/>
              <dgm:constr type="h" for="ch" forName="line2"/>
              <dgm:constr type="l" for="ch" forName="d2" refType="w" fact="0.3498"/>
              <dgm:constr type="b" for="ch" forName="d2" refType="h" fact="0.682"/>
              <dgm:constr type="w" for="ch" forName="d2" refType="w" fact="0.275"/>
              <dgm:constr type="h" for="ch" forName="d2" refType="h" fact="0.41215"/>
              <dgm:constr type="w" for="ch" forName="circle3" refType="w" fact="0.3334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1324"/>
              <dgm:constr type="r" for="ch" forName="text3" refType="w"/>
              <dgm:constr type="ctrY" for="ch" forName="text3" refType="h" fact="0.41"/>
              <dgm:constr type="l" for="ch" forName="line3" refType="w" fact="0.625"/>
              <dgm:constr type="ctrY" for="ch" forName="line3" refType="ctrY" refFor="ch" refForName="text3"/>
              <dgm:constr type="w" for="ch" forName="line3" refType="w" fact="0.075"/>
              <dgm:constr type="h" for="ch" forName="line3"/>
              <dgm:constr type="l" for="ch" forName="d3" refType="w" fact="0.394"/>
              <dgm:constr type="b" for="ch" forName="d3" refType="h" fact="0.735"/>
              <dgm:constr type="w" for="ch" forName="d3" refType="w" fact="0.231"/>
              <dgm:constr type="h" for="ch" forName="d3" refType="h" fact="0.325"/>
              <dgm:constr type="w" for="ch" forName="circle4" refType="w" fact="0.4667"/>
              <dgm:constr type="h" for="ch" forName="circle4" refType="w" refFor="ch" refForName="circle4"/>
              <dgm:constr type="ctrX" for="ch" forName="circle4" refType="ctrX" refFor="ch" refForName="circle1"/>
              <dgm:constr type="ctrY" for="ch" forName="circle4" refType="ctrY" refFor="ch" refForName="circle1"/>
              <dgm:constr type="w" for="ch" forName="text4" refType="w" fact="0.3"/>
              <dgm:constr type="h" for="ch" forName="text4" refType="h" fact="0.1324"/>
              <dgm:constr type="r" for="ch" forName="text4" refType="w"/>
              <dgm:constr type="ctrY" for="ch" forName="text4" refType="h" fact="0.547"/>
              <dgm:constr type="l" for="ch" forName="line4" refType="w" fact="0.625"/>
              <dgm:constr type="ctrY" for="ch" forName="line4" refType="ctrY" refFor="ch" refForName="text4"/>
              <dgm:constr type="w" for="ch" forName="line4" refType="w" fact="0.075"/>
              <dgm:constr type="h" for="ch" forName="line4"/>
              <dgm:constr type="l" for="ch" forName="d4" refType="w" fact="0.446"/>
              <dgm:constr type="b" for="ch" forName="d4" refType="h" fact="0.795"/>
              <dgm:constr type="w" for="ch" forName="d4" refType="w" fact="0.179"/>
              <dgm:constr type="h" for="ch" forName="d4" refType="h" fact="0.248"/>
              <dgm:constr type="w" for="ch" forName="circle5" refType="w" fact="0.6"/>
              <dgm:constr type="h" for="ch" forName="circle5" refType="w" refFor="ch" refForName="circle5"/>
              <dgm:constr type="ctrX" for="ch" forName="circle5" refType="ctrX" refFor="ch" refForName="circle1"/>
              <dgm:constr type="ctrY" for="ch" forName="circle5" refType="ctrY" refFor="ch" refForName="circle1"/>
              <dgm:constr type="w" for="ch" forName="text5" refType="w" fact="0.3"/>
              <dgm:constr type="h" for="ch" forName="text5" refType="h" fact="0.1324"/>
              <dgm:constr type="r" for="ch" forName="text5" refType="w"/>
              <dgm:constr type="ctrY" for="ch" forName="text5" refType="h" fact="0.68"/>
              <dgm:constr type="l" for="ch" forName="line5" refType="w" fact="0.625"/>
              <dgm:constr type="ctrY" for="ch" forName="line5" refType="ctrY" refFor="ch" refForName="text5"/>
              <dgm:constr type="w" for="ch" forName="line5" refType="w" fact="0.075"/>
              <dgm:constr type="h" for="ch" forName="line5"/>
              <dgm:constr type="l" for="ch" forName="d5" refType="w" fact="0.495"/>
              <dgm:constr type="b" for="ch" forName="d5" refType="h" fact="0.855"/>
              <dgm:constr type="w" for="ch" forName="d5" refType="w" fact="0.13"/>
              <dgm:constr type="h" for="ch" forName="d5" refType="h" fact="0.175"/>
            </dgm:constrLst>
          </dgm:if>
          <dgm:else name="Name9"/>
        </dgm:choose>
      </dgm:if>
      <dgm:else name="Name10">
        <dgm:choose name="Name11">
          <dgm:if name="Name12" axis="ch" ptType="node" func="cnt" op="equ" val="0">
            <dgm:constrLst/>
          </dgm:if>
          <dgm:if name="Name13" axis="ch" ptType="node" func="cnt" op="equ" val="1">
            <dgm:constrLst>
              <dgm:constr type="primFontSz" for="des" ptType="node" op="equ" val="65"/>
              <dgm:constr type="w" for="ch" forName="circle1" refType="w" fact="0.6"/>
              <dgm:constr type="h" for="ch" forName="circle1" refType="w" refFor="ch" refForName="circle1"/>
              <dgm:constr type="ctrX" for="ch" forName="circle1" refType="w" fact="0.7"/>
              <dgm:constr type="ctrY" for="ch" forName="circle1" refType="h" fact="0.625"/>
              <dgm:constr type="w" for="ch" forName="text1" refType="w" fact="0.3"/>
              <dgm:constr type="h" for="ch" forName="text1" refType="h" fact="0.3125"/>
              <dgm:constr type="l" for="ch" forName="text1"/>
              <dgm:constr type="t" for="ch" forName="text1"/>
              <dgm:constr type="l" for="ch" forName="line1" refType="r" refFor="ch" refForName="text1"/>
              <dgm:constr type="ctrY" for="ch" forName="line1" refType="ctrY" refFor="ch" refForName="text1"/>
              <dgm:constr type="r" for="ch" forName="line1" refType="w" fact="0.375"/>
              <dgm:constr type="h" for="ch" forName="line1"/>
              <dgm:constr type="r" for="ch" forName="d1" refType="w" fact="0.7"/>
              <dgm:constr type="b" for="ch" forName="d1" refType="h" fact="0.625"/>
              <dgm:constr type="w" for="ch" forName="d1" refType="w" fact="0.32475"/>
              <dgm:constr type="h" for="ch" forName="d1" refType="h" fact="0.469"/>
            </dgm:constrLst>
          </dgm:if>
          <dgm:if name="Name14" axis="ch" ptType="node" func="cnt" op="equ" val="2">
            <dgm:constrLst>
              <dgm:constr type="primFontSz" for="des" ptType="node" op="equ" val="65"/>
              <dgm:constr type="w" for="ch" forName="circle1" refType="w" fact="0.2"/>
              <dgm:constr type="h" for="ch" forName="circle1" refType="w" refFor="ch" refForName="circle1"/>
              <dgm:constr type="ctrX" for="ch" forName="circle1" refType="w" fact="0.7"/>
              <dgm:constr type="ctrY" for="ch" forName="circle1" refType="h" fact="0.625"/>
              <dgm:constr type="w" for="ch" forName="text1" refType="w" fact="0.3"/>
              <dgm:constr type="h" for="ch" forName="text1" refType="h" fact="0.3125"/>
              <dgm:constr type="l" for="ch" forName="text1"/>
              <dgm:constr type="t" for="ch" forName="text1"/>
              <dgm:constr type="l" for="ch" forName="line1" refType="r" refFor="ch" refForName="text1"/>
              <dgm:constr type="ctrY" for="ch" forName="line1" refType="ctrY" refFor="ch" refForName="text1"/>
              <dgm:constr type="r" for="ch" forName="line1" refType="w" fact="0.375"/>
              <dgm:constr type="h" for="ch" forName="line1"/>
              <dgm:constr type="r" for="ch" forName="d1" refType="w" fact="0.7"/>
              <dgm:constr type="b" for="ch" forName="d1" refType="h" fact="0.625"/>
              <dgm:constr type="w" for="ch" forName="d1" refType="w" fact="0.32475"/>
              <dgm:constr type="h" for="ch" forName="d1" refType="h" fact="0.469"/>
              <dgm:constr type="w" for="ch" forName="circle2" refType="w" fact="0.6"/>
              <dgm:constr type="h" for="ch" forName="circle2" refType="w" refFor="ch" refForName="circle2"/>
              <dgm:constr type="ctrX" for="ch" forName="circle2" refType="w" fact="0.7"/>
              <dgm:constr type="ctrY" for="ch" forName="circle2" refType="h" fact="0.625"/>
              <dgm:constr type="w" for="ch" forName="text2" refType="w" fact="0.3"/>
              <dgm:constr type="h" for="ch" forName="text2" refType="h" fact="0.3125"/>
              <dgm:constr type="l" for="ch" forName="text2"/>
              <dgm:constr type="t" for="ch" forName="text2" refType="b" refFor="ch" refForName="text1"/>
              <dgm:constr type="l" for="ch" forName="line2" refType="r" refFor="ch" refForName="text2"/>
              <dgm:constr type="ctrY" for="ch" forName="line2" refType="ctrY" refFor="ch" refForName="text2"/>
              <dgm:constr type="r" for="ch" forName="line2" refType="w" fact="0.375"/>
              <dgm:constr type="h" for="ch" forName="line2"/>
              <dgm:constr type="r" for="ch" forName="d2" refType="w" fact="0.55675"/>
              <dgm:constr type="b" for="ch" forName="d2" refType="h" fact="0.7975"/>
              <dgm:constr type="w" for="ch" forName="d2" refType="w" fact="0.1815"/>
              <dgm:constr type="h" for="ch" forName="d2" refType="h" fact="0.3283"/>
            </dgm:constrLst>
          </dgm:if>
          <dgm:if name="Name15" axis="ch" ptType="node" func="cnt" op="equ" val="3">
            <dgm:constrLst>
              <dgm:constr type="primFontSz" for="des" ptType="node" op="equ" val="65"/>
              <dgm:constr type="w" for="ch" forName="circle1" refType="w" fact="0.12"/>
              <dgm:constr type="h" for="ch" forName="circle1" refType="w" refFor="ch" refForName="circle1"/>
              <dgm:constr type="ctrX" for="ch" forName="circle1" refType="w" fact="0.7"/>
              <dgm:constr type="ctrY" for="ch" forName="circle1" refType="h" fact="0.625"/>
              <dgm:constr type="w" for="ch" forName="text1" refType="w" fact="0.3"/>
              <dgm:constr type="h" for="ch" forName="text1" refType="h" fact="0.21875"/>
              <dgm:constr type="l" for="ch" forName="text1"/>
              <dgm:constr type="t" for="ch" forName="text1"/>
              <dgm:constr type="l" for="ch" forName="line1" refType="r" refFor="ch" refForName="text1"/>
              <dgm:constr type="ctrY" for="ch" forName="line1" refType="ctrY" refFor="ch" refForName="text1"/>
              <dgm:constr type="r" for="ch" forName="line1" refType="w" fact="0.375"/>
              <dgm:constr type="h" for="ch" forName="line1"/>
              <dgm:constr type="r" for="ch" forName="d1" refType="w" fact="0.7"/>
              <dgm:constr type="b" for="ch" forName="d1" refType="h" fact="0.625"/>
              <dgm:constr type="w" for="ch" forName="d1" refType="w" fact="0.3247"/>
              <dgm:constr type="h" for="ch" forName="d1" refType="h" fact="0.5155"/>
              <dgm:constr type="w" for="ch" forName="circle2" refType="w" fact="0.36"/>
              <dgm:constr type="h" for="ch" forName="circle2" refType="w" refFor="ch" refForName="circle2"/>
              <dgm:constr type="ctrX" for="ch" forName="circle2" refType="w" fact="0.7"/>
              <dgm:constr type="ctrY" for="ch" forName="circle2" refType="h" fact="0.625"/>
              <dgm:constr type="w" for="ch" forName="text2" refType="w" fact="0.3"/>
              <dgm:constr type="h" for="ch" forName="text2" refType="h" fact="0.21875"/>
              <dgm:constr type="l" for="ch" forName="text2"/>
              <dgm:constr type="t" for="ch" forName="text2" refType="b" refFor="ch" refForName="text1"/>
              <dgm:constr type="l" for="ch" forName="line2" refType="r" refFor="ch" refForName="text2"/>
              <dgm:constr type="ctrY" for="ch" forName="line2" refType="ctrY" refFor="ch" refForName="text2"/>
              <dgm:constr type="r" for="ch" forName="line2" refType="w" fact="0.375"/>
              <dgm:constr type="h" for="ch" forName="line2"/>
              <dgm:constr type="r" for="ch" forName="d2" refType="w" fact="0.614"/>
              <dgm:constr type="b" for="ch" forName="d2" refType="h" fact="0.72969"/>
              <dgm:constr type="w" for="ch" forName="d2" refType="w" fact="0.2387"/>
              <dgm:constr type="h" for="ch" forName="d2" refType="h" fact="0.4017"/>
              <dgm:constr type="w" for="ch" forName="circle3" refType="w" fact="0.6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21875"/>
              <dgm:constr type="l" for="ch" forName="text3"/>
              <dgm:constr type="t" for="ch" forName="text3" refType="b" refFor="ch" refForName="text2"/>
              <dgm:constr type="l" for="ch" forName="line3" refType="r" refFor="ch" refForName="text3"/>
              <dgm:constr type="ctrY" for="ch" forName="line3" refType="ctrY" refFor="ch" refForName="text3"/>
              <dgm:constr type="r" for="ch" forName="line3" refType="w" fact="0.375"/>
              <dgm:constr type="h" for="ch" forName="line3"/>
              <dgm:constr type="r" for="ch" forName="d3" refType="w" fact="0.52825"/>
              <dgm:constr type="b" for="ch" forName="d3" refType="h" fact="0.83375"/>
              <dgm:constr type="w" for="ch" forName="d3" refType="w" fact="0.1527"/>
              <dgm:constr type="h" for="ch" forName="d3" refType="h" fact="0.287"/>
            </dgm:constrLst>
          </dgm:if>
          <dgm:if name="Name16" axis="ch" ptType="node" func="cnt" op="equ" val="4">
            <dgm:constrLst>
              <dgm:constr type="primFontSz" for="des" ptType="node" op="equ" val="65"/>
              <dgm:constr type="w" for="ch" forName="circle1" refType="w" fact="0.0857"/>
              <dgm:constr type="h" for="ch" forName="circle1" refType="w" refFor="ch" refForName="circle1"/>
              <dgm:constr type="ctrX" for="ch" forName="circle1" refType="w" fact="0.7"/>
              <dgm:constr type="ctrY" for="ch" forName="circle1" refType="h" fact="0.625"/>
              <dgm:constr type="w" for="ch" forName="text1" refType="w" fact="0.3"/>
              <dgm:constr type="h" for="ch" forName="text1" refType="h" fact="0.17938"/>
              <dgm:constr type="l" for="ch" forName="text1"/>
              <dgm:constr type="t" for="ch" forName="text1"/>
              <dgm:constr type="l" for="ch" forName="line1" refType="r" refFor="ch" refForName="text1"/>
              <dgm:constr type="ctrY" for="ch" forName="line1" refType="ctrY" refFor="ch" refForName="text1"/>
              <dgm:constr type="r" for="ch" forName="line1" refType="w" fact="0.375"/>
              <dgm:constr type="h" for="ch" forName="line1"/>
              <dgm:constr type="r" for="ch" forName="d1" refType="w" fact="0.705"/>
              <dgm:constr type="b" for="ch" forName="d1" refType="h" fact="0.62"/>
              <dgm:constr type="w" for="ch" forName="d1" refType="w" fact="0.33"/>
              <dgm:constr type="h" for="ch" forName="d1" refType="h" fact="0.53"/>
              <dgm:constr type="w" for="ch" forName="circle2" refType="w" fact="0.2571"/>
              <dgm:constr type="h" for="ch" forName="circle2" refType="w" refFor="ch" refForName="circle2"/>
              <dgm:constr type="ctrX" for="ch" forName="circle2" refType="w" fact="0.7"/>
              <dgm:constr type="ctrY" for="ch" forName="circle2" refType="h" fact="0.625"/>
              <dgm:constr type="w" for="ch" forName="text2" refType="w" fact="0.3"/>
              <dgm:constr type="h" for="ch" forName="text2" refType="h" fact="0.17938"/>
              <dgm:constr type="l" for="ch" forName="text2"/>
              <dgm:constr type="t" for="ch" forName="text2" refType="b" refFor="ch" refForName="text1"/>
              <dgm:constr type="l" for="ch" forName="line2" refType="r" refFor="ch" refForName="text2"/>
              <dgm:constr type="ctrY" for="ch" forName="line2" refType="ctrY" refFor="ch" refForName="text2"/>
              <dgm:constr type="r" for="ch" forName="line2" refType="w" fact="0.375"/>
              <dgm:constr type="h" for="ch" forName="line2"/>
              <dgm:constr type="r" for="ch" forName="d2" refType="w" fact="0.63375"/>
              <dgm:constr type="b" for="ch" forName="d2" refType="h" fact="0.70438"/>
              <dgm:constr type="w" for="ch" forName="d2" refType="w" fact="0.2585"/>
              <dgm:constr type="h" for="ch" forName="d2" refType="h" fact="0.43525"/>
              <dgm:constr type="w" for="ch" forName="circle3" refType="w" fact="0.4285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17938"/>
              <dgm:constr type="l" for="ch" forName="text3"/>
              <dgm:constr type="t" for="ch" forName="text3" refType="b" refFor="ch" refForName="text2"/>
              <dgm:constr type="l" for="ch" forName="line3" refType="r" refFor="ch" refForName="text3"/>
              <dgm:constr type="ctrY" for="ch" forName="line3" refType="ctrY" refFor="ch" refForName="text3"/>
              <dgm:constr type="r" for="ch" forName="line3" refType="w" fact="0.375"/>
              <dgm:constr type="h" for="ch" forName="line3"/>
              <dgm:constr type="r" for="ch" forName="d3" refType="w" fact="0.5745"/>
              <dgm:constr type="b" for="ch" forName="d3" refType="h" fact="0.78031"/>
              <dgm:constr type="w" for="ch" forName="d3" refType="w" fact="0.1995"/>
              <dgm:constr type="h" for="ch" forName="d3" refType="h" fact="0.332"/>
              <dgm:constr type="w" for="ch" forName="circle4" refType="w" fact="0.6"/>
              <dgm:constr type="h" for="ch" forName="circle4" refType="w" refFor="ch" refForName="circle4"/>
              <dgm:constr type="ctrX" for="ch" forName="circle4" refType="ctrX" refFor="ch" refForName="circle1"/>
              <dgm:constr type="ctrY" for="ch" forName="circle4" refType="ctrY" refFor="ch" refForName="circle1"/>
              <dgm:constr type="w" for="ch" forName="text4" refType="w" fact="0.3"/>
              <dgm:constr type="h" for="ch" forName="text4" refType="h" fact="0.17938"/>
              <dgm:constr type="l" for="ch" forName="text4"/>
              <dgm:constr type="t" for="ch" forName="text4" refType="b" refFor="ch" refForName="text3"/>
              <dgm:constr type="l" for="ch" forName="line4" refType="r" refFor="ch" refForName="text4"/>
              <dgm:constr type="ctrY" for="ch" forName="line4" refType="ctrY" refFor="ch" refForName="text4"/>
              <dgm:constr type="r" for="ch" forName="line4" refType="w" fact="0.375"/>
              <dgm:constr type="h" for="ch" forName="line4"/>
              <dgm:constr type="r" for="ch" forName="d4" refType="w" fact="0.51475"/>
              <dgm:constr type="b" for="ch" forName="d4" refType="h" fact="0.85594"/>
              <dgm:constr type="w" for="ch" forName="d4" refType="w" fact="0.1394"/>
              <dgm:constr type="h" for="ch" forName="d4" refType="h" fact="0.2282"/>
            </dgm:constrLst>
          </dgm:if>
          <dgm:if name="Name17" axis="ch" ptType="node" func="cnt" op="gte" val="5">
            <dgm:constrLst>
              <dgm:constr type="primFontSz" for="des" ptType="node" op="equ" val="65"/>
              <dgm:constr type="w" for="ch" forName="circle1" refType="w" fact="0.0667"/>
              <dgm:constr type="h" for="ch" forName="circle1" refType="w" refFor="ch" refForName="circle1"/>
              <dgm:constr type="ctrX" for="ch" forName="circle1" refType="w" fact="0.7"/>
              <dgm:constr type="ctrY" for="ch" forName="circle1" refType="h" fact="0.625"/>
              <dgm:constr type="w" for="ch" forName="text1" refType="w" fact="0.3"/>
              <dgm:constr type="h" for="ch" forName="text1" refType="h" fact="0.1324"/>
              <dgm:constr type="l" for="ch" forName="text1"/>
              <dgm:constr type="ctrY" for="ch" forName="text1" refType="h" fact="0.13"/>
              <dgm:constr type="l" for="ch" forName="line1" refType="r" refFor="ch" refForName="text1"/>
              <dgm:constr type="ctrY" for="ch" forName="line1" refType="ctrY" refFor="ch" refForName="text1"/>
              <dgm:constr type="r" for="ch" forName="line1" refType="w" fact="0.375"/>
              <dgm:constr type="h" for="ch" forName="line1"/>
              <dgm:constr type="r" for="ch" forName="d1" refType="w" fact="0.7"/>
              <dgm:constr type="b" for="ch" forName="d1" refType="h" fact="0.625"/>
              <dgm:constr type="w" for="ch" forName="d1" refType="w" fact="0.3245"/>
              <dgm:constr type="h" for="ch" forName="d1" refType="h" fact="0.495"/>
              <dgm:constr type="w" for="ch" forName="circle2" refType="w" fact="0.2"/>
              <dgm:constr type="h" for="ch" forName="circle2" refType="w" refFor="ch" refForName="circle2"/>
              <dgm:constr type="ctrX" for="ch" forName="circle2" refType="w" fact="0.7"/>
              <dgm:constr type="ctrY" for="ch" forName="circle2" refType="h" fact="0.625"/>
              <dgm:constr type="w" for="ch" forName="text2" refType="w" fact="0.3"/>
              <dgm:constr type="h" for="ch" forName="text2" refType="h" fact="0.1324"/>
              <dgm:constr type="l" for="ch" forName="text2"/>
              <dgm:constr type="ctrY" for="ch" forName="text2" refType="h" fact="0.27"/>
              <dgm:constr type="l" for="ch" forName="line2" refType="r" refFor="ch" refForName="text2"/>
              <dgm:constr type="ctrY" for="ch" forName="line2" refType="ctrY" refFor="ch" refForName="text2"/>
              <dgm:constr type="r" for="ch" forName="line2" refType="w" fact="0.375"/>
              <dgm:constr type="h" for="ch" forName="line2"/>
              <dgm:constr type="r" for="ch" forName="d2" refType="w" fact="0.6502"/>
              <dgm:constr type="b" for="ch" forName="d2" refType="h" fact="0.682"/>
              <dgm:constr type="w" for="ch" forName="d2" refType="w" fact="0.275"/>
              <dgm:constr type="h" for="ch" forName="d2" refType="h" fact="0.41215"/>
              <dgm:constr type="w" for="ch" forName="circle3" refType="w" fact="0.3334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1324"/>
              <dgm:constr type="l" for="ch" forName="text3"/>
              <dgm:constr type="ctrY" for="ch" forName="text3" refType="h" fact="0.41"/>
              <dgm:constr type="l" for="ch" forName="line3" refType="r" refFor="ch" refForName="text3"/>
              <dgm:constr type="ctrY" for="ch" forName="line3" refType="ctrY" refFor="ch" refForName="text3"/>
              <dgm:constr type="r" for="ch" forName="line3" refType="w" fact="0.375"/>
              <dgm:constr type="h" for="ch" forName="line3"/>
              <dgm:constr type="r" for="ch" forName="d3" refType="w" fact="0.606"/>
              <dgm:constr type="b" for="ch" forName="d3" refType="h" fact="0.735"/>
              <dgm:constr type="w" for="ch" forName="d3" refType="w" fact="0.231"/>
              <dgm:constr type="h" for="ch" forName="d3" refType="h" fact="0.325"/>
              <dgm:constr type="w" for="ch" forName="circle4" refType="w" fact="0.4667"/>
              <dgm:constr type="h" for="ch" forName="circle4" refType="w" refFor="ch" refForName="circle4"/>
              <dgm:constr type="ctrX" for="ch" forName="circle4" refType="ctrX" refFor="ch" refForName="circle1"/>
              <dgm:constr type="ctrY" for="ch" forName="circle4" refType="ctrY" refFor="ch" refForName="circle1"/>
              <dgm:constr type="w" for="ch" forName="text4" refType="w" fact="0.3"/>
              <dgm:constr type="h" for="ch" forName="text4" refType="h" fact="0.1324"/>
              <dgm:constr type="l" for="ch" forName="text4"/>
              <dgm:constr type="ctrY" for="ch" forName="text4" refType="h" fact="0.547"/>
              <dgm:constr type="l" for="ch" forName="line4" refType="r" refFor="ch" refForName="text4"/>
              <dgm:constr type="ctrY" for="ch" forName="line4" refType="ctrY" refFor="ch" refForName="text4"/>
              <dgm:constr type="r" for="ch" forName="line4" refType="w" fact="0.375"/>
              <dgm:constr type="h" for="ch" forName="line4"/>
              <dgm:constr type="r" for="ch" forName="d4" refType="w" fact="0.554"/>
              <dgm:constr type="b" for="ch" forName="d4" refType="h" fact="0.795"/>
              <dgm:constr type="w" for="ch" forName="d4" refType="w" fact="0.179"/>
              <dgm:constr type="h" for="ch" forName="d4" refType="h" fact="0.248"/>
              <dgm:constr type="w" for="ch" forName="circle5" refType="w" fact="0.6"/>
              <dgm:constr type="h" for="ch" forName="circle5" refType="w" refFor="ch" refForName="circle5"/>
              <dgm:constr type="ctrX" for="ch" forName="circle5" refType="ctrX" refFor="ch" refForName="circle1"/>
              <dgm:constr type="ctrY" for="ch" forName="circle5" refType="ctrY" refFor="ch" refForName="circle1"/>
              <dgm:constr type="w" for="ch" forName="text5" refType="w" fact="0.3"/>
              <dgm:constr type="h" for="ch" forName="text5" refType="h" fact="0.1324"/>
              <dgm:constr type="l" for="ch" forName="text5"/>
              <dgm:constr type="ctrY" for="ch" forName="text5" refType="h" fact="0.68"/>
              <dgm:constr type="l" for="ch" forName="line5" refType="r" refFor="ch" refForName="text5"/>
              <dgm:constr type="ctrY" for="ch" forName="line5" refType="ctrY" refFor="ch" refForName="text5"/>
              <dgm:constr type="r" for="ch" forName="line5" refType="w" fact="0.375"/>
              <dgm:constr type="h" for="ch" forName="line5"/>
              <dgm:constr type="r" for="ch" forName="d5" refType="w" fact="0.505"/>
              <dgm:constr type="b" for="ch" forName="d5" refType="h" fact="0.855"/>
              <dgm:constr type="w" for="ch" forName="d5" refType="w" fact="0.13"/>
              <dgm:constr type="h" for="ch" forName="d5" refType="h" fact="0.175"/>
            </dgm:constrLst>
          </dgm:if>
          <dgm:else name="Name18"/>
        </dgm:choose>
      </dgm:else>
    </dgm:choose>
    <dgm:ruleLst/>
    <dgm:forEach name="Name19" axis="ch" ptType="node" cnt="1">
      <dgm:layoutNode name="circle1" styleLbl="l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text1" styleLbl="revTx">
        <dgm:varLst>
          <dgm:bulletEnabled val="1"/>
        </dgm:varLst>
        <dgm:choose name="Name20">
          <dgm:if name="Name21" func="var" arg="dir" op="equ" val="norm">
            <dgm:choose name="Name22">
              <dgm:if name="Name23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24">
                <dgm:alg type="tx">
                  <dgm:param type="parTxLTRAlign" val="l"/>
                  <dgm:param type="parTxRTLAlign" val="l"/>
                </dgm:alg>
              </dgm:else>
            </dgm:choose>
          </dgm:if>
          <dgm:else name="Name25">
            <dgm:choose name="Name26">
              <dgm:if name="Name27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28">
                <dgm:alg type="tx">
                  <dgm:param type="parTxLTRAlign" val="r"/>
                  <dgm:param type="parTxRTLAlign" val="r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hoose name="Name29">
          <dgm:if name="Name30" func="var" arg="dir" op="equ" val="norm">
            <dgm:constrLst>
              <dgm:constr type="tMarg" refType="primFontSz" fact="0.1"/>
              <dgm:constr type="bMarg" refType="primFontSz" fact="0.1"/>
              <dgm:constr type="rMarg" refType="primFontSz" fact="0.1"/>
            </dgm:constrLst>
          </dgm:if>
          <dgm:else name="Name31">
            <dgm:constrLst>
              <dgm:constr type="tMarg" refType="primFontSz" fact="0.1"/>
              <dgm:constr type="bMarg" refType="primFontSz" fact="0.1"/>
              <dgm:constr type="lMarg" refType="primFontSz" fact="0.1"/>
            </dgm:constrLst>
          </dgm:else>
        </dgm:choose>
        <dgm:ruleLst>
          <dgm:rule type="primFontSz" val="5" fact="NaN" max="NaN"/>
        </dgm:ruleLst>
      </dgm:layoutNode>
      <dgm:layoutNode name="line1" styleLbl="callout">
        <dgm:alg type="sp"/>
        <dgm:shape xmlns:r="http://schemas.openxmlformats.org/officeDocument/2006/relationships" type="line" r:blip="">
          <dgm:adjLst/>
        </dgm:shape>
        <dgm:presOf/>
        <dgm:constrLst/>
        <dgm:ruleLst/>
      </dgm:layoutNode>
      <dgm:layoutNode name="d1" styleLbl="callout">
        <dgm:alg type="sp"/>
        <dgm:choose name="Name32">
          <dgm:if name="Name33" func="var" arg="dir" op="equ" val="norm">
            <dgm:shape xmlns:r="http://schemas.openxmlformats.org/officeDocument/2006/relationships" rot="90" type="line" r:blip="">
              <dgm:adjLst/>
            </dgm:shape>
          </dgm:if>
          <dgm:else name="Name34">
            <dgm:shape xmlns:r="http://schemas.openxmlformats.org/officeDocument/2006/relationships" rot="180" type="line" r:blip="">
              <dgm:adjLst/>
            </dgm:shape>
          </dgm:else>
        </dgm:choose>
        <dgm:presOf/>
        <dgm:constrLst/>
        <dgm:ruleLst/>
      </dgm:layoutNode>
    </dgm:forEach>
    <dgm:forEach name="Name35" axis="ch" ptType="node" st="2" cnt="1">
      <dgm:layoutNode name="circle2" styleLbl="lnNode1">
        <dgm:alg type="sp"/>
        <dgm:shape xmlns:r="http://schemas.openxmlformats.org/officeDocument/2006/relationships" type="ellipse" r:blip="" zOrderOff="-5">
          <dgm:adjLst/>
        </dgm:shape>
        <dgm:presOf/>
        <dgm:constrLst/>
        <dgm:ruleLst/>
      </dgm:layoutNode>
      <dgm:layoutNode name="text2" styleLbl="revTx">
        <dgm:varLst>
          <dgm:bulletEnabled val="1"/>
        </dgm:varLst>
        <dgm:choose name="Name36">
          <dgm:if name="Name37" func="var" arg="dir" op="equ" val="norm">
            <dgm:choose name="Name38">
              <dgm:if name="Name39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40">
                <dgm:alg type="tx">
                  <dgm:param type="parTxLTRAlign" val="l"/>
                  <dgm:param type="parTxRTLAlign" val="l"/>
                </dgm:alg>
              </dgm:else>
            </dgm:choose>
          </dgm:if>
          <dgm:else name="Name41">
            <dgm:choose name="Name42">
              <dgm:if name="Name43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44">
                <dgm:alg type="tx">
                  <dgm:param type="parTxLTRAlign" val="r"/>
                  <dgm:param type="parTxRTLAlign" val="r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hoose name="Name45">
          <dgm:if name="Name46" func="var" arg="dir" op="equ" val="norm">
            <dgm:constrLst>
              <dgm:constr type="tMarg" refType="primFontSz" fact="0.1"/>
              <dgm:constr type="bMarg" refType="primFontSz" fact="0.1"/>
              <dgm:constr type="rMarg" refType="primFontSz" fact="0.1"/>
            </dgm:constrLst>
          </dgm:if>
          <dgm:else name="Name47">
            <dgm:constrLst>
              <dgm:constr type="tMarg" refType="primFontSz" fact="0.1"/>
              <dgm:constr type="bMarg" refType="primFontSz" fact="0.1"/>
              <dgm:constr type="lMarg" refType="primFontSz" fact="0.1"/>
            </dgm:constrLst>
          </dgm:else>
        </dgm:choose>
        <dgm:ruleLst>
          <dgm:rule type="primFontSz" val="5" fact="NaN" max="NaN"/>
        </dgm:ruleLst>
      </dgm:layoutNode>
      <dgm:layoutNode name="line2" styleLbl="callout">
        <dgm:alg type="sp"/>
        <dgm:shape xmlns:r="http://schemas.openxmlformats.org/officeDocument/2006/relationships" type="line" r:blip="">
          <dgm:adjLst/>
        </dgm:shape>
        <dgm:presOf/>
        <dgm:constrLst/>
        <dgm:ruleLst/>
      </dgm:layoutNode>
      <dgm:layoutNode name="d2" styleLbl="callout">
        <dgm:alg type="sp"/>
        <dgm:choose name="Name48">
          <dgm:if name="Name49" func="var" arg="dir" op="equ" val="norm">
            <dgm:shape xmlns:r="http://schemas.openxmlformats.org/officeDocument/2006/relationships" rot="90" type="line" r:blip="">
              <dgm:adjLst/>
            </dgm:shape>
          </dgm:if>
          <dgm:else name="Name50">
            <dgm:shape xmlns:r="http://schemas.openxmlformats.org/officeDocument/2006/relationships" rot="180" type="line" r:blip="">
              <dgm:adjLst/>
            </dgm:shape>
          </dgm:else>
        </dgm:choose>
        <dgm:presOf/>
        <dgm:constrLst/>
        <dgm:ruleLst/>
      </dgm:layoutNode>
    </dgm:forEach>
    <dgm:forEach name="Name51" axis="ch" ptType="node" st="3" cnt="1">
      <dgm:layoutNode name="circle3" styleLbl="lnNode1">
        <dgm:alg type="sp"/>
        <dgm:shape xmlns:r="http://schemas.openxmlformats.org/officeDocument/2006/relationships" type="ellipse" r:blip="" zOrderOff="-10">
          <dgm:adjLst/>
        </dgm:shape>
        <dgm:presOf/>
        <dgm:constrLst/>
        <dgm:ruleLst/>
      </dgm:layoutNode>
      <dgm:layoutNode name="text3" styleLbl="revTx">
        <dgm:varLst>
          <dgm:bulletEnabled val="1"/>
        </dgm:varLst>
        <dgm:choose name="Name52">
          <dgm:if name="Name53" func="var" arg="dir" op="equ" val="norm">
            <dgm:choose name="Name54">
              <dgm:if name="Name55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56">
                <dgm:alg type="tx">
                  <dgm:param type="parTxLTRAlign" val="l"/>
                  <dgm:param type="parTxRTLAlign" val="l"/>
                </dgm:alg>
              </dgm:else>
            </dgm:choose>
          </dgm:if>
          <dgm:else name="Name57">
            <dgm:choose name="Name58">
              <dgm:if name="Name59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60">
                <dgm:alg type="tx">
                  <dgm:param type="parTxLTRAlign" val="r"/>
                  <dgm:param type="parTxRTLAlign" val="r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hoose name="Name61">
          <dgm:if name="Name62" func="var" arg="dir" op="equ" val="norm">
            <dgm:constrLst>
              <dgm:constr type="tMarg" refType="primFontSz" fact="0.1"/>
              <dgm:constr type="bMarg" refType="primFontSz" fact="0.1"/>
              <dgm:constr type="rMarg" refType="primFontSz" fact="0.1"/>
            </dgm:constrLst>
          </dgm:if>
          <dgm:else name="Name63">
            <dgm:constrLst>
              <dgm:constr type="tMarg" refType="primFontSz" fact="0.1"/>
              <dgm:constr type="bMarg" refType="primFontSz" fact="0.1"/>
              <dgm:constr type="lMarg" refType="primFontSz" fact="0.1"/>
            </dgm:constrLst>
          </dgm:else>
        </dgm:choose>
        <dgm:ruleLst>
          <dgm:rule type="primFontSz" val="5" fact="NaN" max="NaN"/>
        </dgm:ruleLst>
      </dgm:layoutNode>
      <dgm:layoutNode name="line3" styleLbl="callout">
        <dgm:alg type="sp"/>
        <dgm:shape xmlns:r="http://schemas.openxmlformats.org/officeDocument/2006/relationships" type="line" r:blip="">
          <dgm:adjLst/>
        </dgm:shape>
        <dgm:presOf/>
        <dgm:constrLst/>
        <dgm:ruleLst/>
      </dgm:layoutNode>
      <dgm:layoutNode name="d3" styleLbl="callout">
        <dgm:alg type="sp"/>
        <dgm:choose name="Name64">
          <dgm:if name="Name65" func="var" arg="dir" op="equ" val="norm">
            <dgm:shape xmlns:r="http://schemas.openxmlformats.org/officeDocument/2006/relationships" rot="90" type="line" r:blip="">
              <dgm:adjLst/>
            </dgm:shape>
          </dgm:if>
          <dgm:else name="Name66">
            <dgm:shape xmlns:r="http://schemas.openxmlformats.org/officeDocument/2006/relationships" rot="180" type="line" r:blip="">
              <dgm:adjLst/>
            </dgm:shape>
          </dgm:else>
        </dgm:choose>
        <dgm:presOf/>
        <dgm:constrLst/>
        <dgm:ruleLst/>
      </dgm:layoutNode>
    </dgm:forEach>
    <dgm:forEach name="Name67" axis="ch" ptType="node" st="4" cnt="1">
      <dgm:layoutNode name="circle4" styleLbl="lnNode1">
        <dgm:alg type="sp"/>
        <dgm:shape xmlns:r="http://schemas.openxmlformats.org/officeDocument/2006/relationships" type="ellipse" r:blip="" zOrderOff="-15">
          <dgm:adjLst/>
        </dgm:shape>
        <dgm:presOf/>
        <dgm:constrLst/>
        <dgm:ruleLst/>
      </dgm:layoutNode>
      <dgm:layoutNode name="text4" styleLbl="revTx">
        <dgm:varLst>
          <dgm:bulletEnabled val="1"/>
        </dgm:varLst>
        <dgm:choose name="Name68">
          <dgm:if name="Name69" func="var" arg="dir" op="equ" val="norm">
            <dgm:choose name="Name70">
              <dgm:if name="Name71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72">
                <dgm:alg type="tx">
                  <dgm:param type="parTxLTRAlign" val="l"/>
                  <dgm:param type="parTxRTLAlign" val="l"/>
                </dgm:alg>
              </dgm:else>
            </dgm:choose>
          </dgm:if>
          <dgm:else name="Name73">
            <dgm:choose name="Name74">
              <dgm:if name="Name75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76">
                <dgm:alg type="tx">
                  <dgm:param type="parTxLTRAlign" val="r"/>
                  <dgm:param type="parTxRTLAlign" val="r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hoose name="Name77">
          <dgm:if name="Name78" func="var" arg="dir" op="equ" val="norm">
            <dgm:constrLst>
              <dgm:constr type="tMarg" refType="primFontSz" fact="0.1"/>
              <dgm:constr type="bMarg" refType="primFontSz" fact="0.1"/>
              <dgm:constr type="rMarg" refType="primFontSz" fact="0.1"/>
            </dgm:constrLst>
          </dgm:if>
          <dgm:else name="Name79">
            <dgm:constrLst>
              <dgm:constr type="tMarg" refType="primFontSz" fact="0.1"/>
              <dgm:constr type="bMarg" refType="primFontSz" fact="0.1"/>
              <dgm:constr type="lMarg" refType="primFontSz" fact="0.1"/>
            </dgm:constrLst>
          </dgm:else>
        </dgm:choose>
        <dgm:ruleLst>
          <dgm:rule type="primFontSz" val="5" fact="NaN" max="NaN"/>
        </dgm:ruleLst>
      </dgm:layoutNode>
      <dgm:layoutNode name="line4" styleLbl="callout">
        <dgm:alg type="sp"/>
        <dgm:shape xmlns:r="http://schemas.openxmlformats.org/officeDocument/2006/relationships" type="line" r:blip="">
          <dgm:adjLst/>
        </dgm:shape>
        <dgm:presOf/>
        <dgm:constrLst/>
        <dgm:ruleLst/>
      </dgm:layoutNode>
      <dgm:layoutNode name="d4" styleLbl="callout">
        <dgm:alg type="sp"/>
        <dgm:choose name="Name80">
          <dgm:if name="Name81" func="var" arg="dir" op="equ" val="norm">
            <dgm:shape xmlns:r="http://schemas.openxmlformats.org/officeDocument/2006/relationships" rot="90" type="line" r:blip="">
              <dgm:adjLst/>
            </dgm:shape>
          </dgm:if>
          <dgm:else name="Name82">
            <dgm:shape xmlns:r="http://schemas.openxmlformats.org/officeDocument/2006/relationships" rot="180" type="line" r:blip="">
              <dgm:adjLst/>
            </dgm:shape>
          </dgm:else>
        </dgm:choose>
        <dgm:presOf/>
        <dgm:constrLst/>
        <dgm:ruleLst/>
      </dgm:layoutNode>
    </dgm:forEach>
    <dgm:forEach name="Name83" axis="ch" ptType="node" st="5" cnt="1">
      <dgm:layoutNode name="circle5" styleLbl="lnNode1">
        <dgm:alg type="sp"/>
        <dgm:shape xmlns:r="http://schemas.openxmlformats.org/officeDocument/2006/relationships" type="ellipse" r:blip="" zOrderOff="-20">
          <dgm:adjLst/>
        </dgm:shape>
        <dgm:presOf/>
        <dgm:constrLst/>
        <dgm:ruleLst/>
      </dgm:layoutNode>
      <dgm:layoutNode name="text5" styleLbl="revTx">
        <dgm:varLst>
          <dgm:bulletEnabled val="1"/>
        </dgm:varLst>
        <dgm:choose name="Name84">
          <dgm:if name="Name85" func="var" arg="dir" op="equ" val="norm">
            <dgm:choose name="Name86">
              <dgm:if name="Name87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88">
                <dgm:alg type="tx">
                  <dgm:param type="parTxLTRAlign" val="l"/>
                  <dgm:param type="parTxRTLAlign" val="l"/>
                </dgm:alg>
              </dgm:else>
            </dgm:choose>
          </dgm:if>
          <dgm:else name="Name89">
            <dgm:choose name="Name90">
              <dgm:if name="Name91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92">
                <dgm:alg type="tx">
                  <dgm:param type="parTxLTRAlign" val="r"/>
                  <dgm:param type="parTxRTLAlign" val="r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hoose name="Name93">
          <dgm:if name="Name94" func="var" arg="dir" op="equ" val="norm">
            <dgm:constrLst>
              <dgm:constr type="tMarg" refType="primFontSz" fact="0.1"/>
              <dgm:constr type="bMarg" refType="primFontSz" fact="0.1"/>
              <dgm:constr type="rMarg" refType="primFontSz" fact="0.1"/>
            </dgm:constrLst>
          </dgm:if>
          <dgm:else name="Name95">
            <dgm:constrLst>
              <dgm:constr type="tMarg" refType="primFontSz" fact="0.1"/>
              <dgm:constr type="bMarg" refType="primFontSz" fact="0.1"/>
              <dgm:constr type="lMarg" refType="primFontSz" fact="0.1"/>
            </dgm:constrLst>
          </dgm:else>
        </dgm:choose>
        <dgm:ruleLst>
          <dgm:rule type="primFontSz" val="5" fact="NaN" max="NaN"/>
        </dgm:ruleLst>
      </dgm:layoutNode>
      <dgm:layoutNode name="line5" styleLbl="callout">
        <dgm:alg type="sp"/>
        <dgm:shape xmlns:r="http://schemas.openxmlformats.org/officeDocument/2006/relationships" type="line" r:blip="">
          <dgm:adjLst/>
        </dgm:shape>
        <dgm:presOf/>
        <dgm:constrLst/>
        <dgm:ruleLst/>
      </dgm:layoutNode>
      <dgm:layoutNode name="d5" styleLbl="callout">
        <dgm:alg type="sp"/>
        <dgm:choose name="Name96">
          <dgm:if name="Name97" func="var" arg="dir" op="equ" val="norm">
            <dgm:shape xmlns:r="http://schemas.openxmlformats.org/officeDocument/2006/relationships" rot="90" type="line" r:blip="">
              <dgm:adjLst/>
            </dgm:shape>
          </dgm:if>
          <dgm:else name="Name98">
            <dgm:shape xmlns:r="http://schemas.openxmlformats.org/officeDocument/2006/relationships" rot="180" type="line" r:blip="">
              <dgm:adjLst/>
            </dgm:shape>
          </dgm:else>
        </dgm:choose>
        <dgm:presOf/>
        <dgm:constrLst/>
        <dgm:ruleLst/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438B58-9B68-446D-A98A-F2BD42744912}" type="datetimeFigureOut">
              <a:rPr lang="tr-TR" smtClean="0"/>
              <a:t>25.06.2020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6C8A42-75F7-47B0-969A-38498989AD0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050926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438B58-9B68-446D-A98A-F2BD42744912}" type="datetimeFigureOut">
              <a:rPr lang="tr-TR" smtClean="0"/>
              <a:t>25.06.2020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6C8A42-75F7-47B0-969A-38498989AD0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828242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438B58-9B68-446D-A98A-F2BD42744912}" type="datetimeFigureOut">
              <a:rPr lang="tr-TR" smtClean="0"/>
              <a:t>25.06.2020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6C8A42-75F7-47B0-969A-38498989AD0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166687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>
  <p:cSld name="Başlık, İçeri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5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F26B57-B212-4D4E-94EB-6F09A2442BD5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39591287"/>
      </p:ext>
    </p:extLst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Başlık, Metin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sz="half" idx="1"/>
          </p:nvPr>
        </p:nvSpPr>
        <p:spPr>
          <a:xfrm>
            <a:off x="609600" y="1600202"/>
            <a:ext cx="5384800" cy="4525963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197600" y="1600202"/>
            <a:ext cx="5384800" cy="4525963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>
          <a:xfrm>
            <a:off x="609600" y="6245225"/>
            <a:ext cx="2844800" cy="476250"/>
          </a:xfrm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>
          <a:xfrm>
            <a:off x="4165600" y="6245225"/>
            <a:ext cx="3860800" cy="476250"/>
          </a:xfrm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8737600" y="6245225"/>
            <a:ext cx="2844800" cy="476250"/>
          </a:xfrm>
        </p:spPr>
        <p:txBody>
          <a:bodyPr/>
          <a:lstStyle>
            <a:lvl1pPr>
              <a:defRPr/>
            </a:lvl1pPr>
          </a:lstStyle>
          <a:p>
            <a:fld id="{61FA5544-5903-4E91-B82C-2DEC139BEA5E}" type="slidenum">
              <a:rPr lang="tr-TR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948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438B58-9B68-446D-A98A-F2BD42744912}" type="datetimeFigureOut">
              <a:rPr lang="tr-TR" smtClean="0"/>
              <a:t>25.06.2020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6C8A42-75F7-47B0-969A-38498989AD0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861557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438B58-9B68-446D-A98A-F2BD42744912}" type="datetimeFigureOut">
              <a:rPr lang="tr-TR" smtClean="0"/>
              <a:t>25.06.2020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6C8A42-75F7-47B0-969A-38498989AD0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091074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438B58-9B68-446D-A98A-F2BD42744912}" type="datetimeFigureOut">
              <a:rPr lang="tr-TR" smtClean="0"/>
              <a:t>25.06.2020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6C8A42-75F7-47B0-969A-38498989AD0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060731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438B58-9B68-446D-A98A-F2BD42744912}" type="datetimeFigureOut">
              <a:rPr lang="tr-TR" smtClean="0"/>
              <a:t>25.06.2020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6C8A42-75F7-47B0-969A-38498989AD0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837496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438B58-9B68-446D-A98A-F2BD42744912}" type="datetimeFigureOut">
              <a:rPr lang="tr-TR" smtClean="0"/>
              <a:t>25.06.2020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6C8A42-75F7-47B0-969A-38498989AD0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510798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438B58-9B68-446D-A98A-F2BD42744912}" type="datetimeFigureOut">
              <a:rPr lang="tr-TR" smtClean="0"/>
              <a:t>25.06.2020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6C8A42-75F7-47B0-969A-38498989AD0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839142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438B58-9B68-446D-A98A-F2BD42744912}" type="datetimeFigureOut">
              <a:rPr lang="tr-TR" smtClean="0"/>
              <a:t>25.06.2020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6C8A42-75F7-47B0-969A-38498989AD0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667536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438B58-9B68-446D-A98A-F2BD42744912}" type="datetimeFigureOut">
              <a:rPr lang="tr-TR" smtClean="0"/>
              <a:t>25.06.2020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6C8A42-75F7-47B0-969A-38498989AD0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497612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438B58-9B68-446D-A98A-F2BD42744912}" type="datetimeFigureOut">
              <a:rPr lang="tr-TR" smtClean="0"/>
              <a:t>25.06.2020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6C8A42-75F7-47B0-969A-38498989AD0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528413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xmlns="" id="{DE67593E-D1AE-8440-98E3-4D820A3A9F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xmlns="" id="{16E051B8-7544-2145-83FF-730BA8DFBBD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r>
              <a:rPr lang="tr-TR" dirty="0">
                <a:solidFill>
                  <a:srgbClr val="FF0000"/>
                </a:solidFill>
              </a:rPr>
              <a:t>XII. Türkiye’de Sosyal Politika</a:t>
            </a:r>
          </a:p>
          <a:p>
            <a:pPr algn="ctr">
              <a:buNone/>
            </a:pPr>
            <a:r>
              <a:rPr lang="tr-TR" dirty="0">
                <a:solidFill>
                  <a:srgbClr val="FF0000"/>
                </a:solidFill>
              </a:rPr>
              <a:t>(1980 sonrası)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94283591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6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/>
              <a:t>Esnek Çalışma Modeli</a:t>
            </a:r>
          </a:p>
        </p:txBody>
      </p:sp>
      <p:sp>
        <p:nvSpPr>
          <p:cNvPr id="285699" name="Rectangle 3"/>
          <p:cNvSpPr>
            <a:spLocks noGrp="1" noChangeArrowheads="1"/>
          </p:cNvSpPr>
          <p:nvPr>
            <p:ph sz="half" idx="1"/>
          </p:nvPr>
        </p:nvSpPr>
        <p:spPr>
          <a:xfrm>
            <a:off x="1981200" y="1600201"/>
            <a:ext cx="4033838" cy="4525963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tr-TR"/>
              <a:t> </a:t>
            </a:r>
          </a:p>
        </p:txBody>
      </p:sp>
      <p:sp>
        <p:nvSpPr>
          <p:cNvPr id="285700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6383338" y="2420939"/>
            <a:ext cx="3827462" cy="3705225"/>
          </a:xfrm>
        </p:spPr>
        <p:txBody>
          <a:bodyPr/>
          <a:lstStyle/>
          <a:p>
            <a:pPr eaLnBrk="1" hangingPunct="1"/>
            <a:r>
              <a:rPr lang="tr-TR"/>
              <a:t>Çalışma saatleri belli</a:t>
            </a:r>
          </a:p>
          <a:p>
            <a:pPr eaLnBrk="1" hangingPunct="1"/>
            <a:r>
              <a:rPr lang="tr-TR"/>
              <a:t>Kadrolu</a:t>
            </a:r>
          </a:p>
          <a:p>
            <a:pPr eaLnBrk="1" hangingPunct="1"/>
            <a:r>
              <a:rPr lang="tr-TR"/>
              <a:t>Görece iyi ücretler alan</a:t>
            </a:r>
          </a:p>
          <a:p>
            <a:pPr eaLnBrk="1" hangingPunct="1"/>
            <a:r>
              <a:rPr lang="tr-TR"/>
              <a:t>Sigortalı</a:t>
            </a:r>
          </a:p>
        </p:txBody>
      </p:sp>
      <p:sp>
        <p:nvSpPr>
          <p:cNvPr id="285701" name="Oval 5"/>
          <p:cNvSpPr>
            <a:spLocks noChangeArrowheads="1"/>
          </p:cNvSpPr>
          <p:nvPr/>
        </p:nvSpPr>
        <p:spPr bwMode="auto">
          <a:xfrm>
            <a:off x="2855914" y="3141664"/>
            <a:ext cx="2808287" cy="1800225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tr-TR"/>
              <a:t>Merkez İşgücü</a:t>
            </a:r>
          </a:p>
          <a:p>
            <a:pPr algn="ctr"/>
            <a:r>
              <a:rPr lang="tr-TR"/>
              <a:t>(Çekirdek İşgücü)</a:t>
            </a:r>
          </a:p>
        </p:txBody>
      </p:sp>
    </p:spTree>
    <p:extLst>
      <p:ext uri="{BB962C8B-B14F-4D97-AF65-F5344CB8AC3E}">
        <p14:creationId xmlns:p14="http://schemas.microsoft.com/office/powerpoint/2010/main" val="1626925632"/>
      </p:ext>
    </p:extLst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/>
              <a:t>Esnek Çalışma Modeli</a:t>
            </a:r>
          </a:p>
        </p:txBody>
      </p:sp>
      <p:sp>
        <p:nvSpPr>
          <p:cNvPr id="1033" name="Rectangle 10"/>
          <p:cNvSpPr>
            <a:spLocks noGrp="1" noChangeArrowheads="1"/>
          </p:cNvSpPr>
          <p:nvPr>
            <p:ph type="body" sz="half" idx="1"/>
          </p:nvPr>
        </p:nvSpPr>
        <p:spPr>
          <a:xfrm>
            <a:off x="1774826" y="1844676"/>
            <a:ext cx="3103563" cy="4454525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tr-TR" sz="1600"/>
              <a:t>	</a:t>
            </a:r>
          </a:p>
          <a:p>
            <a:pPr eaLnBrk="1" hangingPunct="1">
              <a:buFontTx/>
              <a:buNone/>
            </a:pPr>
            <a:r>
              <a:rPr lang="tr-TR" sz="1600"/>
              <a:t>	</a:t>
            </a:r>
            <a:r>
              <a:rPr lang="tr-TR" sz="1600" u="sng"/>
              <a:t>Çevre İşgücü</a:t>
            </a:r>
          </a:p>
          <a:p>
            <a:pPr eaLnBrk="1" hangingPunct="1">
              <a:buFontTx/>
              <a:buNone/>
            </a:pPr>
            <a:r>
              <a:rPr lang="tr-TR" sz="1600"/>
              <a:t>	Taşeron</a:t>
            </a:r>
          </a:p>
          <a:p>
            <a:pPr eaLnBrk="1" hangingPunct="1">
              <a:buFontTx/>
              <a:buNone/>
            </a:pPr>
            <a:r>
              <a:rPr lang="tr-TR" sz="1600"/>
              <a:t>	Sözleşmeli</a:t>
            </a:r>
          </a:p>
          <a:p>
            <a:pPr eaLnBrk="1" hangingPunct="1">
              <a:buFontTx/>
              <a:buNone/>
            </a:pPr>
            <a:r>
              <a:rPr lang="tr-TR" sz="1600"/>
              <a:t>	Norm Kadro</a:t>
            </a:r>
          </a:p>
          <a:p>
            <a:pPr eaLnBrk="1" hangingPunct="1">
              <a:buFontTx/>
              <a:buNone/>
            </a:pPr>
            <a:r>
              <a:rPr lang="tr-TR" sz="1600"/>
              <a:t>	Stajyer</a:t>
            </a:r>
          </a:p>
          <a:p>
            <a:pPr eaLnBrk="1" hangingPunct="1">
              <a:buFontTx/>
              <a:buNone/>
            </a:pPr>
            <a:r>
              <a:rPr lang="tr-TR" sz="1600"/>
              <a:t>	Evde çalışma</a:t>
            </a:r>
          </a:p>
          <a:p>
            <a:pPr eaLnBrk="1" hangingPunct="1">
              <a:buFontTx/>
              <a:buNone/>
            </a:pPr>
            <a:r>
              <a:rPr lang="tr-TR" sz="1600"/>
              <a:t>	Tele çalışma (home office)</a:t>
            </a:r>
          </a:p>
          <a:p>
            <a:pPr eaLnBrk="1" hangingPunct="1">
              <a:buFontTx/>
              <a:buNone/>
            </a:pPr>
            <a:r>
              <a:rPr lang="tr-TR" sz="1600"/>
              <a:t>	Free lance (bağımsız çalışma)</a:t>
            </a:r>
          </a:p>
        </p:txBody>
      </p:sp>
      <p:graphicFrame>
        <p:nvGraphicFramePr>
          <p:cNvPr id="2" name="Diyagram 1">
            <a:extLst>
              <a:ext uri="{FF2B5EF4-FFF2-40B4-BE49-F238E27FC236}">
                <a16:creationId xmlns:a16="http://schemas.microsoft.com/office/drawing/2014/main" xmlns="" id="{101631A2-696D-444D-81AE-960F01417815}"/>
              </a:ext>
            </a:extLst>
          </p:cNvPr>
          <p:cNvGraphicFramePr/>
          <p:nvPr/>
        </p:nvGraphicFramePr>
        <p:xfrm>
          <a:off x="3756026" y="836613"/>
          <a:ext cx="6454775" cy="52895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034" name="Text Box 3"/>
          <p:cNvSpPr txBox="1">
            <a:spLocks noChangeArrowheads="1"/>
          </p:cNvSpPr>
          <p:nvPr/>
        </p:nvSpPr>
        <p:spPr bwMode="auto">
          <a:xfrm>
            <a:off x="5808664" y="3284538"/>
            <a:ext cx="1800225" cy="779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tr-TR"/>
              <a:t>Çevre İşgücü</a:t>
            </a:r>
          </a:p>
          <a:p>
            <a:pPr>
              <a:spcBef>
                <a:spcPct val="50000"/>
              </a:spcBef>
            </a:pP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87432178"/>
      </p:ext>
    </p:extLst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2012 Sendikalar ve Toplu Sözleşme Kanunu</a:t>
            </a:r>
          </a:p>
        </p:txBody>
      </p:sp>
    </p:spTree>
    <p:extLst>
      <p:ext uri="{BB962C8B-B14F-4D97-AF65-F5344CB8AC3E}">
        <p14:creationId xmlns:p14="http://schemas.microsoft.com/office/powerpoint/2010/main" val="66814835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Yeni Yasa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tr-TR" dirty="0"/>
              <a:t>Olumluluklar</a:t>
            </a:r>
          </a:p>
          <a:p>
            <a:r>
              <a:rPr lang="tr-TR" dirty="0"/>
              <a:t>Sendika üyeliği 15 yaşına çekildi.</a:t>
            </a:r>
          </a:p>
          <a:p>
            <a:r>
              <a:rPr lang="tr-TR" dirty="0"/>
              <a:t>İşkolu barajı %3’e çekildi</a:t>
            </a:r>
          </a:p>
          <a:p>
            <a:r>
              <a:rPr lang="tr-TR" dirty="0"/>
              <a:t>Sendika kurma faaliyetleri basitleştirildi</a:t>
            </a:r>
          </a:p>
          <a:p>
            <a:r>
              <a:rPr lang="tr-TR" dirty="0"/>
              <a:t>Noter koşulu kaldırıldı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16812846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Yeni Yasa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tr-TR" dirty="0"/>
              <a:t>Olumsuzluklar</a:t>
            </a:r>
          </a:p>
          <a:p>
            <a:r>
              <a:rPr lang="tr-TR" dirty="0"/>
              <a:t>İşkolu sendikacılığı</a:t>
            </a:r>
          </a:p>
          <a:p>
            <a:r>
              <a:rPr lang="tr-TR" dirty="0"/>
              <a:t>Sendika üyeliği e-devlet kapısı</a:t>
            </a:r>
          </a:p>
          <a:p>
            <a:r>
              <a:rPr lang="tr-TR" dirty="0"/>
              <a:t>Baraj korunuyor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0392426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2008   </a:t>
            </a:r>
          </a:p>
          <a:p>
            <a:pPr>
              <a:buNone/>
            </a:pPr>
            <a:r>
              <a:rPr lang="tr-TR" dirty="0"/>
              <a:t>    SSGSS (Sosyal Sigortalar ve Genel Sağlık Sigortası)</a:t>
            </a:r>
          </a:p>
        </p:txBody>
      </p:sp>
    </p:spTree>
    <p:extLst>
      <p:ext uri="{BB962C8B-B14F-4D97-AF65-F5344CB8AC3E}">
        <p14:creationId xmlns:p14="http://schemas.microsoft.com/office/powerpoint/2010/main" val="1960641039"/>
      </p:ext>
    </p:extLst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2004 Sosyal Yardımlaşma Genel Müdürlüğü</a:t>
            </a:r>
          </a:p>
        </p:txBody>
      </p:sp>
    </p:spTree>
    <p:extLst>
      <p:ext uri="{BB962C8B-B14F-4D97-AF65-F5344CB8AC3E}">
        <p14:creationId xmlns:p14="http://schemas.microsoft.com/office/powerpoint/2010/main" val="374080630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1986 Sosyal Yardımlaşma ve Dayanışmayı Teşvik Fonu’nun kuruluşu</a:t>
            </a:r>
          </a:p>
          <a:p>
            <a:r>
              <a:rPr lang="tr-TR" dirty="0"/>
              <a:t>1992’de Yeşil Kart uygulamasının başlaması</a:t>
            </a:r>
          </a:p>
          <a:p>
            <a:r>
              <a:rPr lang="tr-TR" dirty="0"/>
              <a:t>2004 Sosyal Yardımlaşma ve Dayanışma Genel Müdürlüğü</a:t>
            </a:r>
          </a:p>
          <a:p>
            <a:pPr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20272529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2011 Aile ve Sosyal Politikalar Bakanlığı</a:t>
            </a:r>
          </a:p>
        </p:txBody>
      </p:sp>
    </p:spTree>
    <p:extLst>
      <p:ext uri="{BB962C8B-B14F-4D97-AF65-F5344CB8AC3E}">
        <p14:creationId xmlns:p14="http://schemas.microsoft.com/office/powerpoint/2010/main" val="368966516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r>
              <a:rPr lang="tr-TR" dirty="0"/>
              <a:t>AKP’nin Sosyal Politikası</a:t>
            </a:r>
          </a:p>
          <a:p>
            <a:pPr algn="ctr">
              <a:buNone/>
            </a:pPr>
            <a:endParaRPr lang="tr-TR" dirty="0"/>
          </a:p>
        </p:txBody>
      </p:sp>
      <p:cxnSp>
        <p:nvCxnSpPr>
          <p:cNvPr id="5" name="4 Düz Ok Bağlayıcısı"/>
          <p:cNvCxnSpPr/>
          <p:nvPr/>
        </p:nvCxnSpPr>
        <p:spPr>
          <a:xfrm>
            <a:off x="6453190" y="2143116"/>
            <a:ext cx="2571768" cy="142876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6 Düz Ok Bağlayıcısı"/>
          <p:cNvCxnSpPr/>
          <p:nvPr/>
        </p:nvCxnSpPr>
        <p:spPr>
          <a:xfrm rot="5400000">
            <a:off x="5060149" y="3178967"/>
            <a:ext cx="1928826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8 Düz Ok Bağlayıcısı"/>
          <p:cNvCxnSpPr/>
          <p:nvPr/>
        </p:nvCxnSpPr>
        <p:spPr>
          <a:xfrm rot="5400000">
            <a:off x="3059885" y="2464587"/>
            <a:ext cx="1714512" cy="135732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9 Dikdörtgen"/>
          <p:cNvSpPr/>
          <p:nvPr/>
        </p:nvSpPr>
        <p:spPr>
          <a:xfrm>
            <a:off x="2381224" y="4143380"/>
            <a:ext cx="1714512" cy="107157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err="1"/>
              <a:t>Neoliberalizm</a:t>
            </a:r>
            <a:endParaRPr lang="tr-TR" dirty="0"/>
          </a:p>
        </p:txBody>
      </p:sp>
      <p:sp>
        <p:nvSpPr>
          <p:cNvPr id="11" name="10 Dikdörtgen"/>
          <p:cNvSpPr/>
          <p:nvPr/>
        </p:nvSpPr>
        <p:spPr>
          <a:xfrm>
            <a:off x="5738810" y="4357694"/>
            <a:ext cx="1857388" cy="114300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/>
              <a:t>İslam</a:t>
            </a:r>
          </a:p>
        </p:txBody>
      </p:sp>
      <p:sp>
        <p:nvSpPr>
          <p:cNvPr id="12" name="11 Dikdörtgen"/>
          <p:cNvSpPr/>
          <p:nvPr/>
        </p:nvSpPr>
        <p:spPr>
          <a:xfrm>
            <a:off x="8310578" y="3643314"/>
            <a:ext cx="2143140" cy="135732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/>
              <a:t>Muhafazakarlık</a:t>
            </a:r>
          </a:p>
        </p:txBody>
      </p:sp>
    </p:spTree>
    <p:extLst>
      <p:ext uri="{BB962C8B-B14F-4D97-AF65-F5344CB8AC3E}">
        <p14:creationId xmlns:p14="http://schemas.microsoft.com/office/powerpoint/2010/main" val="24762537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1980 sonrası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Küreselleşme-</a:t>
            </a:r>
            <a:r>
              <a:rPr lang="tr-TR" dirty="0" err="1"/>
              <a:t>Neoliberalizm</a:t>
            </a:r>
            <a:endParaRPr lang="tr-TR" dirty="0"/>
          </a:p>
          <a:p>
            <a:r>
              <a:rPr lang="tr-TR" dirty="0"/>
              <a:t>İhracata Dönük Sanayileşme</a:t>
            </a:r>
          </a:p>
        </p:txBody>
      </p:sp>
    </p:spTree>
    <p:extLst>
      <p:ext uri="{BB962C8B-B14F-4D97-AF65-F5344CB8AC3E}">
        <p14:creationId xmlns:p14="http://schemas.microsoft.com/office/powerpoint/2010/main" val="87377104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/>
              <a:t>AKP’nin Sosyal Politikası: </a:t>
            </a:r>
            <a:r>
              <a:rPr lang="tr-TR" dirty="0" err="1"/>
              <a:t>Neoliberalizm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1. Küresel örgütlerin politika önerileri doğrultusunda hazırlanıyor.</a:t>
            </a:r>
          </a:p>
        </p:txBody>
      </p:sp>
    </p:spTree>
    <p:extLst>
      <p:ext uri="{BB962C8B-B14F-4D97-AF65-F5344CB8AC3E}">
        <p14:creationId xmlns:p14="http://schemas.microsoft.com/office/powerpoint/2010/main" val="418177372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/>
              <a:t>AKP’nin Sosyal Politikası: </a:t>
            </a:r>
            <a:r>
              <a:rPr lang="tr-TR" dirty="0" err="1"/>
              <a:t>Neoliberalizm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AB Sosyal Politikası?</a:t>
            </a:r>
          </a:p>
          <a:p>
            <a:r>
              <a:rPr lang="tr-TR" dirty="0"/>
              <a:t>Avrupa Sosyal Politikası?</a:t>
            </a:r>
          </a:p>
        </p:txBody>
      </p:sp>
    </p:spTree>
    <p:extLst>
      <p:ext uri="{BB962C8B-B14F-4D97-AF65-F5344CB8AC3E}">
        <p14:creationId xmlns:p14="http://schemas.microsoft.com/office/powerpoint/2010/main" val="239390038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/>
              <a:t>AKP’nin Sosyal Politikası: </a:t>
            </a:r>
            <a:r>
              <a:rPr lang="tr-TR" dirty="0" err="1"/>
              <a:t>Neoliberalizm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tr-TR" dirty="0"/>
              <a:t>2. Reformlar</a:t>
            </a:r>
          </a:p>
        </p:txBody>
      </p:sp>
    </p:spTree>
    <p:extLst>
      <p:ext uri="{BB962C8B-B14F-4D97-AF65-F5344CB8AC3E}">
        <p14:creationId xmlns:p14="http://schemas.microsoft.com/office/powerpoint/2010/main" val="310438768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/>
              <a:t>AKP’nin Sosyal Politikası: </a:t>
            </a:r>
            <a:r>
              <a:rPr lang="tr-TR" dirty="0" err="1"/>
              <a:t>Neoliberalizm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3. Devletten piyasaya</a:t>
            </a:r>
          </a:p>
        </p:txBody>
      </p:sp>
    </p:spTree>
    <p:extLst>
      <p:ext uri="{BB962C8B-B14F-4D97-AF65-F5344CB8AC3E}">
        <p14:creationId xmlns:p14="http://schemas.microsoft.com/office/powerpoint/2010/main" val="186294166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/>
              <a:t>AKP’nin Sosyal Politikası: </a:t>
            </a:r>
            <a:r>
              <a:rPr lang="tr-TR" dirty="0" err="1"/>
              <a:t>Neoliberalizm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4. Toplumdan bireye</a:t>
            </a:r>
          </a:p>
        </p:txBody>
      </p:sp>
    </p:spTree>
    <p:extLst>
      <p:ext uri="{BB962C8B-B14F-4D97-AF65-F5344CB8AC3E}">
        <p14:creationId xmlns:p14="http://schemas.microsoft.com/office/powerpoint/2010/main" val="324194725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/>
              <a:t>AKP’nin Sosyal Politikası: İslam ve Muhafazakarlık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Aile </a:t>
            </a:r>
          </a:p>
        </p:txBody>
      </p:sp>
    </p:spTree>
    <p:extLst>
      <p:ext uri="{BB962C8B-B14F-4D97-AF65-F5344CB8AC3E}">
        <p14:creationId xmlns:p14="http://schemas.microsoft.com/office/powerpoint/2010/main" val="54363202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/>
              <a:t>AKP’nin Sosyal Politikası: İslam ve Muhafazakarlık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Kadın</a:t>
            </a:r>
          </a:p>
        </p:txBody>
      </p:sp>
    </p:spTree>
    <p:extLst>
      <p:ext uri="{BB962C8B-B14F-4D97-AF65-F5344CB8AC3E}">
        <p14:creationId xmlns:p14="http://schemas.microsoft.com/office/powerpoint/2010/main" val="177189769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/>
              <a:t>AKP’nin Sosyal Politikası: İslam ve Muhafazakarlık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Geleneksel cemaat türü dayanışma ağları</a:t>
            </a:r>
          </a:p>
        </p:txBody>
      </p:sp>
    </p:spTree>
    <p:extLst>
      <p:ext uri="{BB962C8B-B14F-4D97-AF65-F5344CB8AC3E}">
        <p14:creationId xmlns:p14="http://schemas.microsoft.com/office/powerpoint/2010/main" val="40638982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/>
              <a:t>AKP’nin Sosyal Politikası: İslam ve Muhafazakarlık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Kimse Yok mu?</a:t>
            </a:r>
          </a:p>
          <a:p>
            <a:r>
              <a:rPr lang="tr-TR" dirty="0" err="1"/>
              <a:t>Cansuyu</a:t>
            </a:r>
            <a:endParaRPr lang="tr-TR" dirty="0"/>
          </a:p>
          <a:p>
            <a:r>
              <a:rPr lang="tr-TR" dirty="0" err="1"/>
              <a:t>Yardımeli</a:t>
            </a:r>
            <a:endParaRPr lang="tr-TR" dirty="0"/>
          </a:p>
          <a:p>
            <a:r>
              <a:rPr lang="tr-TR" dirty="0"/>
              <a:t>Deniz Feneri</a:t>
            </a:r>
          </a:p>
        </p:txBody>
      </p:sp>
    </p:spTree>
    <p:extLst>
      <p:ext uri="{BB962C8B-B14F-4D97-AF65-F5344CB8AC3E}">
        <p14:creationId xmlns:p14="http://schemas.microsoft.com/office/powerpoint/2010/main" val="91560638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/>
              <a:t>AKP’nin Sosyal Politikası: İslam ve Muhafazakarlık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r>
              <a:rPr lang="tr-TR" dirty="0"/>
              <a:t>Hayırseverlik</a:t>
            </a:r>
          </a:p>
          <a:p>
            <a:pPr algn="ctr">
              <a:buNone/>
            </a:pPr>
            <a:endParaRPr lang="tr-TR" dirty="0"/>
          </a:p>
        </p:txBody>
      </p:sp>
      <p:cxnSp>
        <p:nvCxnSpPr>
          <p:cNvPr id="5" name="4 Düz Ok Bağlayıcısı"/>
          <p:cNvCxnSpPr/>
          <p:nvPr/>
        </p:nvCxnSpPr>
        <p:spPr>
          <a:xfrm>
            <a:off x="6453190" y="2143116"/>
            <a:ext cx="2571768" cy="142876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6 Düz Ok Bağlayıcısı"/>
          <p:cNvCxnSpPr/>
          <p:nvPr/>
        </p:nvCxnSpPr>
        <p:spPr>
          <a:xfrm rot="5400000">
            <a:off x="5060149" y="3178967"/>
            <a:ext cx="1928826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8 Düz Ok Bağlayıcısı"/>
          <p:cNvCxnSpPr/>
          <p:nvPr/>
        </p:nvCxnSpPr>
        <p:spPr>
          <a:xfrm rot="5400000">
            <a:off x="3059885" y="2464587"/>
            <a:ext cx="1714512" cy="135732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9 Dikdörtgen"/>
          <p:cNvSpPr/>
          <p:nvPr/>
        </p:nvSpPr>
        <p:spPr>
          <a:xfrm>
            <a:off x="2381224" y="4143380"/>
            <a:ext cx="1714512" cy="107157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/>
              <a:t>Geleneksel Hayırseverlik</a:t>
            </a:r>
          </a:p>
        </p:txBody>
      </p:sp>
      <p:sp>
        <p:nvSpPr>
          <p:cNvPr id="11" name="10 Dikdörtgen"/>
          <p:cNvSpPr/>
          <p:nvPr/>
        </p:nvSpPr>
        <p:spPr>
          <a:xfrm>
            <a:off x="5738810" y="4357694"/>
            <a:ext cx="1857388" cy="114300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err="1"/>
              <a:t>Paternal</a:t>
            </a:r>
            <a:r>
              <a:rPr lang="tr-TR" dirty="0"/>
              <a:t> Hayırseverlik</a:t>
            </a:r>
          </a:p>
        </p:txBody>
      </p:sp>
      <p:sp>
        <p:nvSpPr>
          <p:cNvPr id="12" name="11 Dikdörtgen"/>
          <p:cNvSpPr/>
          <p:nvPr/>
        </p:nvSpPr>
        <p:spPr>
          <a:xfrm>
            <a:off x="8310578" y="3643314"/>
            <a:ext cx="2143140" cy="135732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err="1"/>
              <a:t>Neoliberal</a:t>
            </a:r>
            <a:r>
              <a:rPr lang="tr-TR" dirty="0"/>
              <a:t> Hayırseverlik</a:t>
            </a:r>
          </a:p>
        </p:txBody>
      </p:sp>
    </p:spTree>
    <p:extLst>
      <p:ext uri="{BB962C8B-B14F-4D97-AF65-F5344CB8AC3E}">
        <p14:creationId xmlns:p14="http://schemas.microsoft.com/office/powerpoint/2010/main" val="31353989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İhracata Dönük Sanayileşme</a:t>
            </a:r>
          </a:p>
        </p:txBody>
      </p:sp>
      <p:sp>
        <p:nvSpPr>
          <p:cNvPr id="1167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tr-TR"/>
              <a:t>İthalat serbest</a:t>
            </a:r>
          </a:p>
          <a:p>
            <a:r>
              <a:rPr lang="tr-TR"/>
              <a:t>İhracatı artırma</a:t>
            </a:r>
          </a:p>
          <a:p>
            <a:r>
              <a:rPr lang="tr-TR"/>
              <a:t>Dışa açık büyüme</a:t>
            </a:r>
          </a:p>
        </p:txBody>
      </p:sp>
    </p:spTree>
    <p:extLst>
      <p:ext uri="{BB962C8B-B14F-4D97-AF65-F5344CB8AC3E}">
        <p14:creationId xmlns:p14="http://schemas.microsoft.com/office/powerpoint/2010/main" val="344984105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Sosyal Yardımlar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Sosyal yardımlar, “sosyal güvence sisteminin açıklarını kapatıcı bir tedbirler bütünü olarak değerlendirilebilir” ve “mevcut sosyal güvenlik kurumları dışında kalan ve muhtaç durumda olan kişilere yapılan yardımlardır</a:t>
            </a:r>
          </a:p>
        </p:txBody>
      </p:sp>
    </p:spTree>
    <p:extLst>
      <p:ext uri="{BB962C8B-B14F-4D97-AF65-F5344CB8AC3E}">
        <p14:creationId xmlns:p14="http://schemas.microsoft.com/office/powerpoint/2010/main" val="73260623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Sosyal Yardımlar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Aile</a:t>
            </a:r>
          </a:p>
        </p:txBody>
      </p:sp>
    </p:spTree>
    <p:extLst>
      <p:ext uri="{BB962C8B-B14F-4D97-AF65-F5344CB8AC3E}">
        <p14:creationId xmlns:p14="http://schemas.microsoft.com/office/powerpoint/2010/main" val="301778846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/>
              <a:t>Sosyal Yardımlar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r>
              <a:rPr lang="tr-TR" dirty="0"/>
              <a:t>2013 başı itibarıyla, sosyal yardım faaliyetleri 81 ilde Valilikler ve 892 ilçede de Kaymakamlıklar başkanlığında kurulu bulunan toplam 973 Sosyal Yardımlaşma ve Dayanışma Vakıfları aracılığıyla sürdürülmektedir. </a:t>
            </a:r>
          </a:p>
        </p:txBody>
      </p:sp>
    </p:spTree>
    <p:extLst>
      <p:ext uri="{BB962C8B-B14F-4D97-AF65-F5344CB8AC3E}">
        <p14:creationId xmlns:p14="http://schemas.microsoft.com/office/powerpoint/2010/main" val="341201370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tr-TR" dirty="0" err="1"/>
              <a:t>DB’nin</a:t>
            </a:r>
            <a:r>
              <a:rPr lang="tr-TR" dirty="0"/>
              <a:t> yoksulluğu azaltma projesi</a:t>
            </a:r>
          </a:p>
          <a:p>
            <a:pPr>
              <a:buNone/>
            </a:pPr>
            <a:endParaRPr lang="tr-TR" dirty="0"/>
          </a:p>
          <a:p>
            <a:r>
              <a:rPr lang="tr-TR" dirty="0"/>
              <a:t>2001 -2006 yılında tamamlanan “Sosyal Riski Azaltma Projesi”dir (SRAP). </a:t>
            </a:r>
          </a:p>
          <a:p>
            <a:r>
              <a:rPr lang="tr-TR" dirty="0" err="1"/>
              <a:t>DB’den</a:t>
            </a:r>
            <a:r>
              <a:rPr lang="tr-TR" dirty="0"/>
              <a:t> 5 yıl ödemesiz, 15 yılda ödeme koşuluna bağlı olarak 500 milyon dolar kredi alınmıştır.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36377536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Şartlı Nakit Transferi (ŞNT)</a:t>
            </a:r>
          </a:p>
        </p:txBody>
      </p:sp>
    </p:spTree>
    <p:extLst>
      <p:ext uri="{BB962C8B-B14F-4D97-AF65-F5344CB8AC3E}">
        <p14:creationId xmlns:p14="http://schemas.microsoft.com/office/powerpoint/2010/main" val="222227842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Sosyal Yardımlar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Yurttaşlık ve hak zedelenmektedir</a:t>
            </a:r>
          </a:p>
          <a:p>
            <a:r>
              <a:rPr lang="tr-TR" dirty="0"/>
              <a:t>Hak değil yardım</a:t>
            </a:r>
          </a:p>
          <a:p>
            <a:r>
              <a:rPr lang="tr-TR" dirty="0"/>
              <a:t>Hak değil merhamet-lütuf</a:t>
            </a:r>
          </a:p>
          <a:p>
            <a:r>
              <a:rPr lang="tr-TR" dirty="0"/>
              <a:t>Muhtaçlık ve düşkünlük</a:t>
            </a:r>
          </a:p>
          <a:p>
            <a:r>
              <a:rPr lang="tr-TR" dirty="0"/>
              <a:t>Edilgen bir toplumsal kültür</a:t>
            </a:r>
          </a:p>
          <a:p>
            <a:r>
              <a:rPr lang="tr-TR" dirty="0" err="1"/>
              <a:t>Talepkar</a:t>
            </a:r>
            <a:r>
              <a:rPr lang="tr-TR" dirty="0"/>
              <a:t>-etkin değil kabullenici-edilgen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10762006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Sosyal Yardımlar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Yoksullaşma</a:t>
            </a:r>
          </a:p>
          <a:p>
            <a:r>
              <a:rPr lang="tr-TR" dirty="0"/>
              <a:t>Mülksüzleşme</a:t>
            </a:r>
          </a:p>
          <a:p>
            <a:r>
              <a:rPr lang="tr-TR" dirty="0"/>
              <a:t>işsizleşme-işçileşme</a:t>
            </a:r>
          </a:p>
          <a:p>
            <a:r>
              <a:rPr lang="tr-TR" dirty="0"/>
              <a:t>Düşkünleşme</a:t>
            </a:r>
          </a:p>
          <a:p>
            <a:r>
              <a:rPr lang="tr-TR" dirty="0"/>
              <a:t>dilencileşme</a:t>
            </a:r>
          </a:p>
        </p:txBody>
      </p:sp>
    </p:spTree>
    <p:extLst>
      <p:ext uri="{BB962C8B-B14F-4D97-AF65-F5344CB8AC3E}">
        <p14:creationId xmlns:p14="http://schemas.microsoft.com/office/powerpoint/2010/main" val="34190337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24 </a:t>
            </a:r>
            <a:r>
              <a:rPr lang="tr-TR"/>
              <a:t>Ocak 1980 Kararları</a:t>
            </a:r>
          </a:p>
        </p:txBody>
      </p:sp>
    </p:spTree>
    <p:extLst>
      <p:ext uri="{BB962C8B-B14F-4D97-AF65-F5344CB8AC3E}">
        <p14:creationId xmlns:p14="http://schemas.microsoft.com/office/powerpoint/2010/main" val="4702543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1982 Anayasası</a:t>
            </a:r>
          </a:p>
          <a:p>
            <a:r>
              <a:rPr lang="tr-TR" dirty="0"/>
              <a:t>1983 Sendikalar Kanunu</a:t>
            </a:r>
          </a:p>
          <a:p>
            <a:r>
              <a:rPr lang="tr-TR" dirty="0"/>
              <a:t>1983 Toplu İş Sözleşmesi, Grev ve Lokavt Kanunu</a:t>
            </a:r>
          </a:p>
        </p:txBody>
      </p:sp>
    </p:spTree>
    <p:extLst>
      <p:ext uri="{BB962C8B-B14F-4D97-AF65-F5344CB8AC3E}">
        <p14:creationId xmlns:p14="http://schemas.microsoft.com/office/powerpoint/2010/main" val="37453179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1989 Bahar Eylemleri</a:t>
            </a:r>
          </a:p>
        </p:txBody>
      </p:sp>
    </p:spTree>
    <p:extLst>
      <p:ext uri="{BB962C8B-B14F-4D97-AF65-F5344CB8AC3E}">
        <p14:creationId xmlns:p14="http://schemas.microsoft.com/office/powerpoint/2010/main" val="107261309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AKP’nin Sosyal Politikası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2003 İş Kanunu</a:t>
            </a:r>
          </a:p>
        </p:txBody>
      </p:sp>
    </p:spTree>
    <p:extLst>
      <p:ext uri="{BB962C8B-B14F-4D97-AF65-F5344CB8AC3E}">
        <p14:creationId xmlns:p14="http://schemas.microsoft.com/office/powerpoint/2010/main" val="61502237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6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/>
              <a:t>Esnek Çalışma İlişkileri</a:t>
            </a:r>
          </a:p>
        </p:txBody>
      </p:sp>
      <p:sp>
        <p:nvSpPr>
          <p:cNvPr id="28365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tr-TR"/>
              <a:t>Esnek Emek Piyasaları</a:t>
            </a:r>
          </a:p>
          <a:p>
            <a:pPr eaLnBrk="1" hangingPunct="1"/>
            <a:r>
              <a:rPr lang="tr-TR"/>
              <a:t>Esnek Çalışma Modeli</a:t>
            </a:r>
          </a:p>
          <a:p>
            <a:pPr eaLnBrk="1" hangingPunct="1">
              <a:buFontTx/>
              <a:buNone/>
            </a:pPr>
            <a:r>
              <a:rPr lang="tr-TR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120864780"/>
      </p:ext>
    </p:extLst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6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/>
              <a:t>Esnek Emek Piyasası</a:t>
            </a:r>
          </a:p>
        </p:txBody>
      </p:sp>
      <p:sp>
        <p:nvSpPr>
          <p:cNvPr id="28467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tr-TR"/>
              <a:t>Tüm katılıkların kalkması</a:t>
            </a:r>
          </a:p>
          <a:p>
            <a:pPr eaLnBrk="1" hangingPunct="1"/>
            <a:r>
              <a:rPr lang="tr-TR"/>
              <a:t>Katılıklar: Asgari ücret, sendikalar…</a:t>
            </a:r>
          </a:p>
          <a:p>
            <a:pPr eaLnBrk="1" hangingPunct="1"/>
            <a:r>
              <a:rPr lang="tr-TR"/>
              <a:t>Kuralsızlaştırma (deregülasyon)</a:t>
            </a:r>
          </a:p>
        </p:txBody>
      </p:sp>
    </p:spTree>
    <p:extLst>
      <p:ext uri="{BB962C8B-B14F-4D97-AF65-F5344CB8AC3E}">
        <p14:creationId xmlns:p14="http://schemas.microsoft.com/office/powerpoint/2010/main" val="584724511"/>
      </p:ext>
    </p:extLst>
  </p:cSld>
  <p:clrMapOvr>
    <a:masterClrMapping/>
  </p:clrMapOvr>
  <p:transition/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441</Words>
  <Application>Microsoft Office PowerPoint</Application>
  <PresentationFormat>Geniş ekran</PresentationFormat>
  <Paragraphs>120</Paragraphs>
  <Slides>36</Slides>
  <Notes>0</Notes>
  <HiddenSlides>1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36</vt:i4>
      </vt:variant>
    </vt:vector>
  </HeadingPairs>
  <TitlesOfParts>
    <vt:vector size="40" baseType="lpstr">
      <vt:lpstr>Arial</vt:lpstr>
      <vt:lpstr>Calibri</vt:lpstr>
      <vt:lpstr>Calibri Light</vt:lpstr>
      <vt:lpstr>Office Teması</vt:lpstr>
      <vt:lpstr>PowerPoint Sunusu</vt:lpstr>
      <vt:lpstr>1980 sonrası</vt:lpstr>
      <vt:lpstr>İhracata Dönük Sanayileşme</vt:lpstr>
      <vt:lpstr>PowerPoint Sunusu</vt:lpstr>
      <vt:lpstr>PowerPoint Sunusu</vt:lpstr>
      <vt:lpstr>PowerPoint Sunusu</vt:lpstr>
      <vt:lpstr>AKP’nin Sosyal Politikası</vt:lpstr>
      <vt:lpstr>Esnek Çalışma İlişkileri</vt:lpstr>
      <vt:lpstr>Esnek Emek Piyasası</vt:lpstr>
      <vt:lpstr>Esnek Çalışma Modeli</vt:lpstr>
      <vt:lpstr>Esnek Çalışma Modeli</vt:lpstr>
      <vt:lpstr>PowerPoint Sunusu</vt:lpstr>
      <vt:lpstr>Yeni Yasa</vt:lpstr>
      <vt:lpstr>Yeni Yasa</vt:lpstr>
      <vt:lpstr>PowerPoint Sunusu</vt:lpstr>
      <vt:lpstr>PowerPoint Sunusu</vt:lpstr>
      <vt:lpstr>PowerPoint Sunusu</vt:lpstr>
      <vt:lpstr>PowerPoint Sunusu</vt:lpstr>
      <vt:lpstr>PowerPoint Sunusu</vt:lpstr>
      <vt:lpstr>AKP’nin Sosyal Politikası: Neoliberalizm</vt:lpstr>
      <vt:lpstr>AKP’nin Sosyal Politikası: Neoliberalizm</vt:lpstr>
      <vt:lpstr>AKP’nin Sosyal Politikası: Neoliberalizm</vt:lpstr>
      <vt:lpstr>AKP’nin Sosyal Politikası: Neoliberalizm</vt:lpstr>
      <vt:lpstr>AKP’nin Sosyal Politikası: Neoliberalizm</vt:lpstr>
      <vt:lpstr>AKP’nin Sosyal Politikası: İslam ve Muhafazakarlık</vt:lpstr>
      <vt:lpstr>AKP’nin Sosyal Politikası: İslam ve Muhafazakarlık</vt:lpstr>
      <vt:lpstr>AKP’nin Sosyal Politikası: İslam ve Muhafazakarlık</vt:lpstr>
      <vt:lpstr>AKP’nin Sosyal Politikası: İslam ve Muhafazakarlık</vt:lpstr>
      <vt:lpstr>AKP’nin Sosyal Politikası: İslam ve Muhafazakarlık</vt:lpstr>
      <vt:lpstr>Sosyal Yardımlar</vt:lpstr>
      <vt:lpstr>Sosyal Yardımlar</vt:lpstr>
      <vt:lpstr>Sosyal Yardımlar</vt:lpstr>
      <vt:lpstr>PowerPoint Sunusu</vt:lpstr>
      <vt:lpstr>PowerPoint Sunusu</vt:lpstr>
      <vt:lpstr>Sosyal Yardımlar</vt:lpstr>
      <vt:lpstr>Sosyal Yardımlar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Asus</dc:creator>
  <cp:lastModifiedBy>Asus</cp:lastModifiedBy>
  <cp:revision>1</cp:revision>
  <dcterms:created xsi:type="dcterms:W3CDTF">2020-06-24T22:54:17Z</dcterms:created>
  <dcterms:modified xsi:type="dcterms:W3CDTF">2020-06-24T22:55:15Z</dcterms:modified>
</cp:coreProperties>
</file>