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1668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559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9087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599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9869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0892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768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1638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788320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89545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6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73BA4-C1A0-43CD-9F7C-44A69AAE140B}" type="datetimeFigureOut">
              <a:rPr lang="tr-TR" smtClean="0"/>
              <a:t>27.7.2021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F667B-0EF2-4EA8-96DB-6AA1D210224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6563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MEŞRUTİYET DÖNEMİNDE TİYATRO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15755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01040" y="572896"/>
            <a:ext cx="10515600" cy="5206111"/>
          </a:xfrm>
        </p:spPr>
        <p:txBody>
          <a:bodyPr/>
          <a:lstStyle/>
          <a:p>
            <a:pPr lvl="0"/>
            <a:r>
              <a:rPr lang="tr-TR" dirty="0"/>
              <a:t>Meşrutiyet Dönemi Tiyatronun Özellikleri</a:t>
            </a:r>
          </a:p>
          <a:p>
            <a:pPr lvl="0"/>
            <a:r>
              <a:rPr lang="tr-TR" dirty="0"/>
              <a:t>II. Meşrutiyet’in İlanının Türk Tiyatrosuna Yansımaları</a:t>
            </a:r>
          </a:p>
          <a:p>
            <a:pPr lvl="0"/>
            <a:r>
              <a:rPr lang="tr-TR" dirty="0"/>
              <a:t>Tarihsel durum ve 31 Mart Vakası ve Tiyatro</a:t>
            </a:r>
          </a:p>
        </p:txBody>
      </p:sp>
    </p:spTree>
    <p:extLst>
      <p:ext uri="{BB962C8B-B14F-4D97-AF65-F5344CB8AC3E}">
        <p14:creationId xmlns:p14="http://schemas.microsoft.com/office/powerpoint/2010/main" val="4121875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31520" y="704088"/>
            <a:ext cx="10622280" cy="5472875"/>
          </a:xfrm>
        </p:spPr>
        <p:txBody>
          <a:bodyPr>
            <a:normAutofit/>
          </a:bodyPr>
          <a:lstStyle/>
          <a:p>
            <a:r>
              <a:rPr lang="tr-TR" dirty="0"/>
              <a:t>Bu dönemde faaliyet gösteren belli başlı kumpanyalar: </a:t>
            </a:r>
            <a:r>
              <a:rPr lang="tr-TR" dirty="0" err="1"/>
              <a:t>Darüt-temsil-i</a:t>
            </a:r>
            <a:r>
              <a:rPr lang="tr-TR" dirty="0"/>
              <a:t> Osmani, Milli Osmanlı</a:t>
            </a:r>
            <a:r>
              <a:rPr lang="tr-TR" i="1" dirty="0"/>
              <a:t> </a:t>
            </a:r>
            <a:r>
              <a:rPr lang="tr-TR" dirty="0"/>
              <a:t>Tiyatrosu (</a:t>
            </a:r>
            <a:r>
              <a:rPr lang="tr-TR" dirty="0" err="1"/>
              <a:t>Heveskâran</a:t>
            </a:r>
            <a:r>
              <a:rPr lang="tr-TR" dirty="0"/>
              <a:t> Cemiyeti, </a:t>
            </a:r>
            <a:r>
              <a:rPr lang="tr-TR" dirty="0" err="1"/>
              <a:t>Amatör</a:t>
            </a:r>
            <a:r>
              <a:rPr lang="tr-TR" dirty="0"/>
              <a:t> Kumpanyası, Sahne-i Milliye-i </a:t>
            </a:r>
            <a:r>
              <a:rPr lang="tr-TR" dirty="0" err="1"/>
              <a:t>Osmaniyye</a:t>
            </a:r>
            <a:r>
              <a:rPr lang="tr-TR" dirty="0"/>
              <a:t>), Burhanettin Bey Kumpanyası, </a:t>
            </a:r>
            <a:r>
              <a:rPr lang="tr-TR" dirty="0" err="1"/>
              <a:t>Şark</a:t>
            </a:r>
            <a:r>
              <a:rPr lang="tr-TR" dirty="0"/>
              <a:t> Dram Kumpanyası, </a:t>
            </a:r>
            <a:r>
              <a:rPr lang="tr-TR" dirty="0" err="1"/>
              <a:t>Binemeciyan</a:t>
            </a:r>
            <a:r>
              <a:rPr lang="tr-TR" dirty="0"/>
              <a:t> </a:t>
            </a:r>
            <a:r>
              <a:rPr lang="tr-TR" dirty="0" err="1"/>
              <a:t>Topluluğu</a:t>
            </a:r>
            <a:r>
              <a:rPr lang="tr-TR" dirty="0"/>
              <a:t> Osmanlı Tiyatrosu, </a:t>
            </a:r>
            <a:r>
              <a:rPr lang="tr-TR" dirty="0" err="1"/>
              <a:t>Siranıs</a:t>
            </a:r>
            <a:r>
              <a:rPr lang="tr-TR" dirty="0"/>
              <a:t>̧ Hanım Dram Kumpanyası, Donanma Cemiyeti </a:t>
            </a:r>
            <a:r>
              <a:rPr lang="tr-TR" dirty="0" err="1"/>
              <a:t>Temsiliyesi</a:t>
            </a:r>
            <a:r>
              <a:rPr lang="tr-TR" dirty="0"/>
              <a:t>, </a:t>
            </a:r>
            <a:r>
              <a:rPr lang="tr-TR" dirty="0" err="1"/>
              <a:t>Ertuğrul</a:t>
            </a:r>
            <a:r>
              <a:rPr lang="tr-TR" dirty="0"/>
              <a:t> Muhsin Bey ve Heyeti </a:t>
            </a:r>
            <a:r>
              <a:rPr lang="tr-TR" dirty="0" err="1"/>
              <a:t>Temsiliyesi</a:t>
            </a:r>
            <a:r>
              <a:rPr lang="tr-TR" dirty="0"/>
              <a:t> (</a:t>
            </a:r>
            <a:r>
              <a:rPr lang="tr-TR" dirty="0" err="1"/>
              <a:t>Ertuğrul</a:t>
            </a:r>
            <a:r>
              <a:rPr lang="tr-TR" dirty="0"/>
              <a:t> Muhsin Bey ve </a:t>
            </a:r>
            <a:r>
              <a:rPr lang="tr-TR" dirty="0" err="1"/>
              <a:t>Türk</a:t>
            </a:r>
            <a:r>
              <a:rPr lang="tr-TR" dirty="0"/>
              <a:t> </a:t>
            </a:r>
            <a:r>
              <a:rPr lang="tr-TR" dirty="0" err="1"/>
              <a:t>Sanatkârları</a:t>
            </a:r>
            <a:r>
              <a:rPr lang="tr-TR" dirty="0"/>
              <a:t>), Osmanlı </a:t>
            </a:r>
            <a:r>
              <a:rPr lang="tr-TR" dirty="0" err="1"/>
              <a:t>İttihat</a:t>
            </a:r>
            <a:r>
              <a:rPr lang="tr-TR" dirty="0"/>
              <a:t> Dram Kumpanyası, Sahne-i </a:t>
            </a:r>
            <a:r>
              <a:rPr lang="tr-TR" dirty="0" err="1"/>
              <a:t>Beda</a:t>
            </a:r>
            <a:r>
              <a:rPr lang="tr-TR" dirty="0"/>
              <a:t>-i Milli </a:t>
            </a:r>
            <a:r>
              <a:rPr lang="tr-TR" dirty="0" err="1"/>
              <a:t>Heveskaran</a:t>
            </a:r>
            <a:r>
              <a:rPr lang="tr-TR" dirty="0"/>
              <a:t> Heyeti Dram-Komedi Kumpanyası, Varyete Kumpanyası, Berri ve Bahr </a:t>
            </a:r>
            <a:r>
              <a:rPr lang="tr-TR" dirty="0" err="1"/>
              <a:t>Tenezzüh</a:t>
            </a:r>
            <a:r>
              <a:rPr lang="tr-TR" dirty="0"/>
              <a:t> </a:t>
            </a:r>
            <a:r>
              <a:rPr lang="tr-TR" dirty="0" err="1"/>
              <a:t>İdare-i</a:t>
            </a:r>
            <a:r>
              <a:rPr lang="tr-TR" dirty="0"/>
              <a:t> Heyeti </a:t>
            </a:r>
            <a:r>
              <a:rPr lang="tr-TR" dirty="0" err="1"/>
              <a:t>Temsiliyesi</a:t>
            </a:r>
            <a:r>
              <a:rPr lang="tr-TR" dirty="0"/>
              <a:t>, Darülbedayi Osmani sonraki </a:t>
            </a:r>
            <a:r>
              <a:rPr lang="tr-TR" dirty="0" err="1"/>
              <a:t>Şehir</a:t>
            </a:r>
            <a:r>
              <a:rPr lang="tr-TR" dirty="0"/>
              <a:t> Tiyatrosu, </a:t>
            </a:r>
            <a:r>
              <a:rPr lang="tr-TR" dirty="0" err="1"/>
              <a:t>Darülbedayi-i</a:t>
            </a:r>
            <a:r>
              <a:rPr lang="tr-TR" dirty="0"/>
              <a:t> Osmani Edebi Tiyatro Heyeti, Yeni Sahne, Sahne-i Heves, </a:t>
            </a:r>
            <a:r>
              <a:rPr lang="tr-TR" dirty="0" err="1"/>
              <a:t>Amatör</a:t>
            </a:r>
            <a:r>
              <a:rPr lang="tr-TR" dirty="0"/>
              <a:t> Sahne, Donanma Cemiyeti Heyet-i </a:t>
            </a:r>
            <a:r>
              <a:rPr lang="tr-TR" dirty="0" err="1"/>
              <a:t>Temsiliyesi</a:t>
            </a:r>
            <a:r>
              <a:rPr lang="tr-TR" dirty="0"/>
              <a:t>, Yeni Tiyatro Cemiyeti</a:t>
            </a:r>
            <a:r>
              <a:rPr lang="tr-TR" i="1" dirty="0"/>
              <a:t>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4022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Meşrutiyet dönemi oyun yazarları: </a:t>
            </a:r>
            <a:endParaRPr lang="tr-TR" dirty="0" smtClean="0"/>
          </a:p>
          <a:p>
            <a:pPr marL="0" lvl="0" indent="0">
              <a:buNone/>
            </a:pPr>
            <a:r>
              <a:rPr lang="tr-TR" dirty="0" smtClean="0"/>
              <a:t>Mehmet </a:t>
            </a:r>
            <a:r>
              <a:rPr lang="tr-TR" dirty="0"/>
              <a:t>Rauf, Şahabettin Süleyman, Tahsin Nahit, Müfit </a:t>
            </a:r>
            <a:r>
              <a:rPr lang="tr-TR" dirty="0" err="1"/>
              <a:t>Ratib</a:t>
            </a:r>
            <a:r>
              <a:rPr lang="tr-TR" dirty="0"/>
              <a:t>, Hüseyin Rahmi Gürpınar, </a:t>
            </a:r>
            <a:r>
              <a:rPr lang="tr-TR" dirty="0" smtClean="0"/>
              <a:t>Nigar Hanım, Halit </a:t>
            </a:r>
            <a:r>
              <a:rPr lang="tr-TR" dirty="0"/>
              <a:t>Fahri, Aka Gündüz, Hüseyin Suat Yalçın, </a:t>
            </a:r>
            <a:r>
              <a:rPr lang="tr-TR" dirty="0" err="1"/>
              <a:t>İbnürrefik</a:t>
            </a:r>
            <a:r>
              <a:rPr lang="tr-TR" dirty="0"/>
              <a:t> Ahmet Nuri, </a:t>
            </a:r>
            <a:r>
              <a:rPr lang="tr-TR" dirty="0" err="1"/>
              <a:t>Musahipzade</a:t>
            </a:r>
            <a:r>
              <a:rPr lang="tr-TR" dirty="0"/>
              <a:t> Celal, Reşat Nuri Güntekin, Ömer Seyfettin.</a:t>
            </a:r>
          </a:p>
        </p:txBody>
      </p:sp>
    </p:spTree>
    <p:extLst>
      <p:ext uri="{BB962C8B-B14F-4D97-AF65-F5344CB8AC3E}">
        <p14:creationId xmlns:p14="http://schemas.microsoft.com/office/powerpoint/2010/main" val="2397853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Bu </a:t>
            </a:r>
            <a:r>
              <a:rPr lang="tr-TR" dirty="0" smtClean="0"/>
              <a:t>dönemde </a:t>
            </a:r>
            <a:r>
              <a:rPr lang="tr-TR" dirty="0"/>
              <a:t>dikkat çeken tiyatro </a:t>
            </a:r>
            <a:r>
              <a:rPr lang="tr-TR" dirty="0" smtClean="0"/>
              <a:t>insanları:</a:t>
            </a:r>
          </a:p>
          <a:p>
            <a:pPr marL="0" lvl="0" indent="0">
              <a:buNone/>
            </a:pPr>
            <a:r>
              <a:rPr lang="tr-TR" dirty="0" smtClean="0"/>
              <a:t> </a:t>
            </a:r>
            <a:r>
              <a:rPr lang="tr-TR" dirty="0" err="1"/>
              <a:t>Mardiros</a:t>
            </a:r>
            <a:r>
              <a:rPr lang="tr-TR" dirty="0"/>
              <a:t> </a:t>
            </a:r>
            <a:r>
              <a:rPr lang="tr-TR" dirty="0" err="1"/>
              <a:t>Mınakyan</a:t>
            </a:r>
            <a:r>
              <a:rPr lang="tr-TR" dirty="0"/>
              <a:t>, Ahmet Fehim, Burhanettin Tepsi, Muhsin Ertuğrul, </a:t>
            </a:r>
            <a:r>
              <a:rPr lang="tr-TR" dirty="0" err="1"/>
              <a:t>Benliyan</a:t>
            </a:r>
            <a:r>
              <a:rPr lang="tr-TR" dirty="0"/>
              <a:t> (</a:t>
            </a:r>
            <a:r>
              <a:rPr lang="tr-TR" dirty="0" err="1"/>
              <a:t>Arşak</a:t>
            </a:r>
            <a:r>
              <a:rPr lang="tr-TR" dirty="0"/>
              <a:t> </a:t>
            </a:r>
            <a:r>
              <a:rPr lang="tr-TR" dirty="0" err="1"/>
              <a:t>Haçaduryan</a:t>
            </a:r>
            <a:r>
              <a:rPr lang="tr-TR" dirty="0"/>
              <a:t>), Raşit Rıza (</a:t>
            </a:r>
            <a:r>
              <a:rPr lang="tr-TR" dirty="0" err="1"/>
              <a:t>Samako</a:t>
            </a:r>
            <a:r>
              <a:rPr lang="tr-TR" dirty="0"/>
              <a:t>), Şadi Fikret Karagözoğlu, </a:t>
            </a:r>
            <a:r>
              <a:rPr lang="tr-TR" dirty="0" err="1"/>
              <a:t>Behzah</a:t>
            </a:r>
            <a:r>
              <a:rPr lang="tr-TR" dirty="0"/>
              <a:t> Haki </a:t>
            </a:r>
            <a:r>
              <a:rPr lang="tr-TR" dirty="0" err="1"/>
              <a:t>Butak</a:t>
            </a:r>
            <a:r>
              <a:rPr lang="tr-TR" dirty="0"/>
              <a:t>, Reşat Rıdvan, Nurettin Şefkati, </a:t>
            </a:r>
            <a:r>
              <a:rPr lang="tr-TR" dirty="0" err="1"/>
              <a:t>Vahram</a:t>
            </a:r>
            <a:r>
              <a:rPr lang="tr-TR" dirty="0"/>
              <a:t> </a:t>
            </a:r>
            <a:r>
              <a:rPr lang="tr-TR" dirty="0" err="1"/>
              <a:t>Papazyan</a:t>
            </a:r>
            <a:r>
              <a:rPr lang="tr-TR" dirty="0"/>
              <a:t>, Kemal Emin Baran, Rıza Fazıl, Celal Tahsin, Cemal </a:t>
            </a:r>
            <a:r>
              <a:rPr lang="tr-TR" dirty="0" err="1"/>
              <a:t>Sahir</a:t>
            </a:r>
            <a:r>
              <a:rPr lang="tr-TR" dirty="0"/>
              <a:t>, Kınar </a:t>
            </a:r>
            <a:r>
              <a:rPr lang="tr-TR" dirty="0" err="1"/>
              <a:t>Sıvacıyan</a:t>
            </a:r>
            <a:r>
              <a:rPr lang="tr-TR" dirty="0"/>
              <a:t>, Eliza </a:t>
            </a:r>
            <a:r>
              <a:rPr lang="tr-TR" dirty="0" err="1"/>
              <a:t>Binemeciyan</a:t>
            </a:r>
            <a:r>
              <a:rPr lang="tr-TR" dirty="0"/>
              <a:t> Kovan, Sara </a:t>
            </a:r>
            <a:r>
              <a:rPr lang="tr-TR" dirty="0" err="1"/>
              <a:t>Manik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4466446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Tiyatro Binaları: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tr-TR" dirty="0" smtClean="0"/>
              <a:t>Letafet </a:t>
            </a:r>
            <a:r>
              <a:rPr lang="tr-TR" dirty="0"/>
              <a:t>Apartmanı, </a:t>
            </a:r>
            <a:endParaRPr lang="tr-TR" dirty="0" smtClean="0"/>
          </a:p>
          <a:p>
            <a:pPr lvl="0"/>
            <a:r>
              <a:rPr lang="tr-TR" dirty="0" smtClean="0"/>
              <a:t>Fevziye </a:t>
            </a:r>
            <a:r>
              <a:rPr lang="tr-TR" dirty="0"/>
              <a:t>Kıraathanesi daha sonra </a:t>
            </a:r>
            <a:r>
              <a:rPr lang="tr-TR" dirty="0" err="1"/>
              <a:t>Emperyal</a:t>
            </a:r>
            <a:r>
              <a:rPr lang="tr-TR" dirty="0"/>
              <a:t> Sineması, </a:t>
            </a:r>
            <a:endParaRPr lang="tr-TR" dirty="0" smtClean="0"/>
          </a:p>
          <a:p>
            <a:pPr lvl="0"/>
            <a:r>
              <a:rPr lang="tr-TR" dirty="0" smtClean="0"/>
              <a:t>Milli </a:t>
            </a:r>
            <a:r>
              <a:rPr lang="tr-TR" dirty="0"/>
              <a:t>Sinema, Şark Tiyatrosu (Hilal Sineması), </a:t>
            </a:r>
            <a:endParaRPr lang="tr-TR" dirty="0" smtClean="0"/>
          </a:p>
          <a:p>
            <a:pPr lvl="0"/>
            <a:r>
              <a:rPr lang="tr-TR" dirty="0" smtClean="0"/>
              <a:t>Millet </a:t>
            </a:r>
            <a:r>
              <a:rPr lang="tr-TR" dirty="0"/>
              <a:t>Tiyatrosu (Turan Sineması), </a:t>
            </a:r>
            <a:endParaRPr lang="tr-TR" dirty="0" smtClean="0"/>
          </a:p>
          <a:p>
            <a:pPr lvl="0"/>
            <a:r>
              <a:rPr lang="tr-TR" dirty="0" smtClean="0"/>
              <a:t>Ferah </a:t>
            </a:r>
            <a:r>
              <a:rPr lang="tr-TR" dirty="0"/>
              <a:t>tiyatrosu (Ferah Sineması), </a:t>
            </a:r>
            <a:endParaRPr lang="tr-TR" dirty="0" smtClean="0"/>
          </a:p>
          <a:p>
            <a:pPr lvl="0"/>
            <a:r>
              <a:rPr lang="tr-TR" dirty="0" smtClean="0"/>
              <a:t>Odeon </a:t>
            </a:r>
            <a:r>
              <a:rPr lang="tr-TR" dirty="0"/>
              <a:t>Tiyatrosu, </a:t>
            </a:r>
            <a:endParaRPr lang="tr-TR" dirty="0" smtClean="0"/>
          </a:p>
          <a:p>
            <a:pPr lvl="0"/>
            <a:r>
              <a:rPr lang="tr-TR" dirty="0" smtClean="0"/>
              <a:t>Ses </a:t>
            </a:r>
            <a:r>
              <a:rPr lang="tr-TR" dirty="0"/>
              <a:t>Tiyatrosu/Varyete Tiyatrosu, </a:t>
            </a:r>
            <a:endParaRPr lang="tr-TR" dirty="0" smtClean="0"/>
          </a:p>
          <a:p>
            <a:pPr lvl="0"/>
            <a:r>
              <a:rPr lang="tr-TR" dirty="0" smtClean="0"/>
              <a:t>Tepebaşı </a:t>
            </a:r>
            <a:r>
              <a:rPr lang="tr-TR" dirty="0"/>
              <a:t>Drama Tiyatrosu (</a:t>
            </a:r>
            <a:r>
              <a:rPr lang="tr-TR" dirty="0" err="1"/>
              <a:t>Petit-Champs</a:t>
            </a:r>
            <a:r>
              <a:rPr lang="tr-TR" dirty="0"/>
              <a:t>), </a:t>
            </a:r>
            <a:endParaRPr lang="tr-TR" dirty="0" smtClean="0"/>
          </a:p>
          <a:p>
            <a:pPr lvl="0"/>
            <a:r>
              <a:rPr lang="tr-TR" dirty="0" smtClean="0"/>
              <a:t>Tepebaşı </a:t>
            </a:r>
            <a:r>
              <a:rPr lang="tr-TR" dirty="0"/>
              <a:t>Komedi Tiyatrosu (</a:t>
            </a:r>
            <a:r>
              <a:rPr lang="tr-TR" dirty="0" err="1"/>
              <a:t>Anfi</a:t>
            </a:r>
            <a:r>
              <a:rPr lang="tr-T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5294950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tr-TR" dirty="0" err="1"/>
              <a:t>Direklerarası</a:t>
            </a:r>
            <a:endParaRPr lang="tr-TR" dirty="0"/>
          </a:p>
          <a:p>
            <a:pPr lvl="0"/>
            <a:r>
              <a:rPr lang="tr-TR" dirty="0"/>
              <a:t>Darülbedayi-i Osmani </a:t>
            </a:r>
          </a:p>
          <a:p>
            <a:pPr lvl="0"/>
            <a:r>
              <a:rPr lang="tr-TR" dirty="0"/>
              <a:t>Meşrutiyet dönemi oyunlarında temalar</a:t>
            </a:r>
          </a:p>
          <a:p>
            <a:pPr lvl="0"/>
            <a:r>
              <a:rPr lang="tr-TR" dirty="0"/>
              <a:t>Sahneler ve Topluluklar</a:t>
            </a:r>
          </a:p>
          <a:p>
            <a:pPr lvl="0"/>
            <a:r>
              <a:rPr lang="tr-TR" dirty="0" smtClean="0"/>
              <a:t>Seyirci</a:t>
            </a:r>
          </a:p>
          <a:p>
            <a:pPr lvl="0"/>
            <a:r>
              <a:rPr lang="tr-TR" dirty="0"/>
              <a:t>Oyun türlerine baktığımızda yine komedi ve melodramları görmeye devam ederiz, ayrıca politik oyunlar ilginçtir.</a:t>
            </a:r>
          </a:p>
          <a:p>
            <a:pPr lvl="0"/>
            <a:r>
              <a:rPr lang="tr-TR" dirty="0"/>
              <a:t>Bu dönemde müzikli oyunlar dikkate değerdir.</a:t>
            </a:r>
          </a:p>
          <a:p>
            <a:pPr lvl="0"/>
            <a:r>
              <a:rPr lang="tr-TR" dirty="0"/>
              <a:t>İstibdat döneminde oynanamayan Tanzimat döneminde yazılan oyunlar da sahnelenir; Şemsettin Sami’nin </a:t>
            </a:r>
            <a:r>
              <a:rPr lang="tr-TR" dirty="0" err="1"/>
              <a:t>Besa</a:t>
            </a:r>
            <a:r>
              <a:rPr lang="tr-TR"/>
              <a:t> yahut Ahde Vefa’sı, Namık Kemal’in Vatan’ı, Gülnihal, Akif Bey’i</a:t>
            </a:r>
          </a:p>
          <a:p>
            <a:pPr lvl="0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19862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397</Words>
  <Application>Microsoft Office PowerPoint</Application>
  <PresentationFormat>Geniş ekran</PresentationFormat>
  <Paragraphs>27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MEŞRUTİYET DÖNEMİNDE TİYATRO </vt:lpstr>
      <vt:lpstr>PowerPoint Sunusu</vt:lpstr>
      <vt:lpstr>PowerPoint Sunusu</vt:lpstr>
      <vt:lpstr>PowerPoint Sunusu</vt:lpstr>
      <vt:lpstr>PowerPoint Sunusu</vt:lpstr>
      <vt:lpstr>Tiyatro Binaları: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MEŞRUTİYET DÖNEMİNDE TİYATRO </dc:title>
  <dc:creator>duygu toksoy</dc:creator>
  <cp:lastModifiedBy>duygu toksoy</cp:lastModifiedBy>
  <cp:revision>1</cp:revision>
  <dcterms:created xsi:type="dcterms:W3CDTF">2021-07-27T01:36:35Z</dcterms:created>
  <dcterms:modified xsi:type="dcterms:W3CDTF">2021-07-27T01:42:00Z</dcterms:modified>
</cp:coreProperties>
</file>