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332" r:id="rId16"/>
    <p:sldId id="333" r:id="rId17"/>
    <p:sldId id="334" r:id="rId18"/>
    <p:sldId id="301" r:id="rId19"/>
    <p:sldId id="271" r:id="rId20"/>
    <p:sldId id="335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FA00"/>
    <a:srgbClr val="FF8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60"/>
    <p:restoredTop sz="95934"/>
  </p:normalViewPr>
  <p:slideViewPr>
    <p:cSldViewPr snapToGrid="0" snapToObjects="1">
      <p:cViewPr varScale="1">
        <p:scale>
          <a:sx n="63" d="100"/>
          <a:sy n="63" d="100"/>
        </p:scale>
        <p:origin x="192" y="1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577001-E2EB-5342-8875-B0A5C3A59DD4}" type="doc">
      <dgm:prSet loTypeId="urn:microsoft.com/office/officeart/2005/8/layout/cycle8" loCatId="" qsTypeId="urn:microsoft.com/office/officeart/2005/8/quickstyle/simple1" qsCatId="simple" csTypeId="urn:microsoft.com/office/officeart/2005/8/colors/accent1_2" csCatId="accent1" phldr="1"/>
      <dgm:spPr/>
    </dgm:pt>
    <dgm:pt modelId="{53686E08-515C-2E4A-A1EF-C17795229367}">
      <dgm:prSet phldrT="[Metin]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tr-TR" b="1" dirty="0"/>
            <a:t>Fen</a:t>
          </a:r>
        </a:p>
      </dgm:t>
    </dgm:pt>
    <dgm:pt modelId="{342626A7-A1CF-EB48-8F25-7A6A9A348A99}" type="parTrans" cxnId="{FC07200A-BD4B-4D43-8EAE-DB88065A5254}">
      <dgm:prSet/>
      <dgm:spPr/>
      <dgm:t>
        <a:bodyPr/>
        <a:lstStyle/>
        <a:p>
          <a:endParaRPr lang="tr-TR" b="1"/>
        </a:p>
      </dgm:t>
    </dgm:pt>
    <dgm:pt modelId="{8FB1B0FF-A0A7-C146-8CCF-62CB4BF6087E}" type="sibTrans" cxnId="{FC07200A-BD4B-4D43-8EAE-DB88065A5254}">
      <dgm:prSet/>
      <dgm:spPr/>
      <dgm:t>
        <a:bodyPr/>
        <a:lstStyle/>
        <a:p>
          <a:endParaRPr lang="tr-TR" b="1"/>
        </a:p>
      </dgm:t>
    </dgm:pt>
    <dgm:pt modelId="{A038B5E4-11AC-D848-AB95-EC9A184D05C9}">
      <dgm:prSet phldrT="[Metin]"/>
      <dgm:spPr>
        <a:solidFill>
          <a:srgbClr val="C00000"/>
        </a:solidFill>
      </dgm:spPr>
      <dgm:t>
        <a:bodyPr/>
        <a:lstStyle/>
        <a:p>
          <a:r>
            <a:rPr lang="tr-TR" b="1" dirty="0"/>
            <a:t>Dil</a:t>
          </a:r>
        </a:p>
      </dgm:t>
    </dgm:pt>
    <dgm:pt modelId="{8C3956B2-089E-7747-B248-A0E4B5F90AEB}" type="parTrans" cxnId="{8A2E6976-AE05-3A45-9FFF-6A1E429F324D}">
      <dgm:prSet/>
      <dgm:spPr/>
      <dgm:t>
        <a:bodyPr/>
        <a:lstStyle/>
        <a:p>
          <a:endParaRPr lang="tr-TR" b="1"/>
        </a:p>
      </dgm:t>
    </dgm:pt>
    <dgm:pt modelId="{C3327902-C64D-884C-A0F3-1875729AA916}" type="sibTrans" cxnId="{8A2E6976-AE05-3A45-9FFF-6A1E429F324D}">
      <dgm:prSet/>
      <dgm:spPr/>
      <dgm:t>
        <a:bodyPr/>
        <a:lstStyle/>
        <a:p>
          <a:endParaRPr lang="tr-TR" b="1"/>
        </a:p>
      </dgm:t>
    </dgm:pt>
    <dgm:pt modelId="{A39EF92D-ADAE-2C4E-BDA1-1B754E793800}">
      <dgm:prSet phldrT="[Metin]"/>
      <dgm:spPr>
        <a:solidFill>
          <a:schemeClr val="accent2"/>
        </a:solidFill>
      </dgm:spPr>
      <dgm:t>
        <a:bodyPr/>
        <a:lstStyle/>
        <a:p>
          <a:r>
            <a:rPr lang="tr-TR" b="1" dirty="0"/>
            <a:t>Matematik</a:t>
          </a:r>
        </a:p>
      </dgm:t>
    </dgm:pt>
    <dgm:pt modelId="{D126C16D-77C2-5B41-99D0-CFA26DCC5089}" type="parTrans" cxnId="{F4271095-D706-1542-8F37-C3844B6F4FC3}">
      <dgm:prSet/>
      <dgm:spPr/>
      <dgm:t>
        <a:bodyPr/>
        <a:lstStyle/>
        <a:p>
          <a:endParaRPr lang="tr-TR" b="1"/>
        </a:p>
      </dgm:t>
    </dgm:pt>
    <dgm:pt modelId="{2168BA98-DFB6-2E4F-8BD8-63F63DBF18D4}" type="sibTrans" cxnId="{F4271095-D706-1542-8F37-C3844B6F4FC3}">
      <dgm:prSet/>
      <dgm:spPr/>
      <dgm:t>
        <a:bodyPr/>
        <a:lstStyle/>
        <a:p>
          <a:endParaRPr lang="tr-TR" b="1"/>
        </a:p>
      </dgm:t>
    </dgm:pt>
    <dgm:pt modelId="{5E55C827-3E06-8347-9BCE-37787C18E2CD}">
      <dgm:prSet/>
      <dgm:spPr>
        <a:solidFill>
          <a:srgbClr val="7030A0"/>
        </a:solidFill>
      </dgm:spPr>
      <dgm:t>
        <a:bodyPr/>
        <a:lstStyle/>
        <a:p>
          <a:r>
            <a:rPr lang="tr-TR" b="1" dirty="0"/>
            <a:t>Erken Okuryazarlık</a:t>
          </a:r>
        </a:p>
      </dgm:t>
    </dgm:pt>
    <dgm:pt modelId="{8E812A38-7C34-8646-94FE-388E88C43F68}" type="parTrans" cxnId="{5D24BE33-B66F-0340-8AE4-E6E62A3CCD99}">
      <dgm:prSet/>
      <dgm:spPr/>
      <dgm:t>
        <a:bodyPr/>
        <a:lstStyle/>
        <a:p>
          <a:endParaRPr lang="tr-TR" b="1"/>
        </a:p>
      </dgm:t>
    </dgm:pt>
    <dgm:pt modelId="{FFB583DA-E00E-A64D-AE22-A813983E57F1}" type="sibTrans" cxnId="{5D24BE33-B66F-0340-8AE4-E6E62A3CCD99}">
      <dgm:prSet/>
      <dgm:spPr/>
      <dgm:t>
        <a:bodyPr/>
        <a:lstStyle/>
        <a:p>
          <a:endParaRPr lang="tr-TR" b="1"/>
        </a:p>
      </dgm:t>
    </dgm:pt>
    <dgm:pt modelId="{7426B0D3-A5A4-B443-B396-06509215A808}" type="pres">
      <dgm:prSet presAssocID="{08577001-E2EB-5342-8875-B0A5C3A59DD4}" presName="compositeShape" presStyleCnt="0">
        <dgm:presLayoutVars>
          <dgm:chMax val="7"/>
          <dgm:dir/>
          <dgm:resizeHandles val="exact"/>
        </dgm:presLayoutVars>
      </dgm:prSet>
      <dgm:spPr/>
    </dgm:pt>
    <dgm:pt modelId="{0DFED4A6-2641-C84F-9D8F-EBD5C162E853}" type="pres">
      <dgm:prSet presAssocID="{08577001-E2EB-5342-8875-B0A5C3A59DD4}" presName="wedge1" presStyleLbl="node1" presStyleIdx="0" presStyleCnt="4"/>
      <dgm:spPr/>
    </dgm:pt>
    <dgm:pt modelId="{11F7F6CA-5B0F-4B46-BCA2-E3AC68403DCA}" type="pres">
      <dgm:prSet presAssocID="{08577001-E2EB-5342-8875-B0A5C3A59DD4}" presName="dummy1a" presStyleCnt="0"/>
      <dgm:spPr/>
    </dgm:pt>
    <dgm:pt modelId="{7A3AE0E3-672A-604E-98F8-952B4E307583}" type="pres">
      <dgm:prSet presAssocID="{08577001-E2EB-5342-8875-B0A5C3A59DD4}" presName="dummy1b" presStyleCnt="0"/>
      <dgm:spPr/>
    </dgm:pt>
    <dgm:pt modelId="{533C0D2F-D053-4341-8F3E-1B677E7BD4E8}" type="pres">
      <dgm:prSet presAssocID="{08577001-E2EB-5342-8875-B0A5C3A59DD4}" presName="wedge1Tx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8653F825-52A6-CD4B-A0E7-31159FCB193F}" type="pres">
      <dgm:prSet presAssocID="{08577001-E2EB-5342-8875-B0A5C3A59DD4}" presName="wedge2" presStyleLbl="node1" presStyleIdx="1" presStyleCnt="4"/>
      <dgm:spPr/>
    </dgm:pt>
    <dgm:pt modelId="{65ADEEEB-DBA0-104A-913D-60E3B884FBAF}" type="pres">
      <dgm:prSet presAssocID="{08577001-E2EB-5342-8875-B0A5C3A59DD4}" presName="dummy2a" presStyleCnt="0"/>
      <dgm:spPr/>
    </dgm:pt>
    <dgm:pt modelId="{9B084720-8D1B-EF43-9863-50BCE74BFEF1}" type="pres">
      <dgm:prSet presAssocID="{08577001-E2EB-5342-8875-B0A5C3A59DD4}" presName="dummy2b" presStyleCnt="0"/>
      <dgm:spPr/>
    </dgm:pt>
    <dgm:pt modelId="{97560BA6-96A9-6C42-9962-8BB48138AA68}" type="pres">
      <dgm:prSet presAssocID="{08577001-E2EB-5342-8875-B0A5C3A59DD4}" presName="wedge2Tx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D4A82CF0-FE76-AD46-BD65-CA697AF1DDED}" type="pres">
      <dgm:prSet presAssocID="{08577001-E2EB-5342-8875-B0A5C3A59DD4}" presName="wedge3" presStyleLbl="node1" presStyleIdx="2" presStyleCnt="4"/>
      <dgm:spPr/>
    </dgm:pt>
    <dgm:pt modelId="{88EEF5D0-2090-8C43-B102-F5E60996A86A}" type="pres">
      <dgm:prSet presAssocID="{08577001-E2EB-5342-8875-B0A5C3A59DD4}" presName="dummy3a" presStyleCnt="0"/>
      <dgm:spPr/>
    </dgm:pt>
    <dgm:pt modelId="{A7C70D20-44A1-2A48-B1C0-B1A6E2CC6580}" type="pres">
      <dgm:prSet presAssocID="{08577001-E2EB-5342-8875-B0A5C3A59DD4}" presName="dummy3b" presStyleCnt="0"/>
      <dgm:spPr/>
    </dgm:pt>
    <dgm:pt modelId="{EECC2B51-A7A3-D741-97BF-16D8AF78855A}" type="pres">
      <dgm:prSet presAssocID="{08577001-E2EB-5342-8875-B0A5C3A59DD4}" presName="wedge3Tx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779B05BB-FA96-4A42-BBC9-68BDC8ED2EAB}" type="pres">
      <dgm:prSet presAssocID="{08577001-E2EB-5342-8875-B0A5C3A59DD4}" presName="wedge4" presStyleLbl="node1" presStyleIdx="3" presStyleCnt="4"/>
      <dgm:spPr/>
    </dgm:pt>
    <dgm:pt modelId="{14079B69-3B5E-3943-9FB7-058126D9767C}" type="pres">
      <dgm:prSet presAssocID="{08577001-E2EB-5342-8875-B0A5C3A59DD4}" presName="dummy4a" presStyleCnt="0"/>
      <dgm:spPr/>
    </dgm:pt>
    <dgm:pt modelId="{87AF6D45-7483-E441-A8F0-64773DED80AA}" type="pres">
      <dgm:prSet presAssocID="{08577001-E2EB-5342-8875-B0A5C3A59DD4}" presName="dummy4b" presStyleCnt="0"/>
      <dgm:spPr/>
    </dgm:pt>
    <dgm:pt modelId="{870A0983-C487-6C4A-8011-24B93C9CFDCE}" type="pres">
      <dgm:prSet presAssocID="{08577001-E2EB-5342-8875-B0A5C3A59DD4}" presName="wedge4Tx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C69A5ADF-6D29-0943-8D04-5C5116C079CB}" type="pres">
      <dgm:prSet presAssocID="{8FB1B0FF-A0A7-C146-8CCF-62CB4BF6087E}" presName="arrowWedge1" presStyleLbl="fgSibTrans2D1" presStyleIdx="0" presStyleCnt="4"/>
      <dgm:spPr>
        <a:solidFill>
          <a:schemeClr val="accent5">
            <a:lumMod val="75000"/>
          </a:schemeClr>
        </a:solidFill>
      </dgm:spPr>
    </dgm:pt>
    <dgm:pt modelId="{618853A8-4E22-EC4B-8641-D26E41645A08}" type="pres">
      <dgm:prSet presAssocID="{C3327902-C64D-884C-A0F3-1875729AA916}" presName="arrowWedge2" presStyleLbl="fgSibTrans2D1" presStyleIdx="1" presStyleCnt="4"/>
      <dgm:spPr>
        <a:solidFill>
          <a:srgbClr val="C00000"/>
        </a:solidFill>
      </dgm:spPr>
    </dgm:pt>
    <dgm:pt modelId="{B4A49295-FD8A-864B-92B9-94F89067E2AC}" type="pres">
      <dgm:prSet presAssocID="{FFB583DA-E00E-A64D-AE22-A813983E57F1}" presName="arrowWedge3" presStyleLbl="fgSibTrans2D1" presStyleIdx="2" presStyleCnt="4"/>
      <dgm:spPr>
        <a:solidFill>
          <a:srgbClr val="7030A0"/>
        </a:solidFill>
      </dgm:spPr>
    </dgm:pt>
    <dgm:pt modelId="{981CD609-8CF4-2542-8B11-C8541DE37AB8}" type="pres">
      <dgm:prSet presAssocID="{2168BA98-DFB6-2E4F-8BD8-63F63DBF18D4}" presName="arrowWedge4" presStyleLbl="fgSibTrans2D1" presStyleIdx="3" presStyleCnt="4"/>
      <dgm:spPr>
        <a:solidFill>
          <a:schemeClr val="accent1">
            <a:lumMod val="75000"/>
          </a:schemeClr>
        </a:solidFill>
      </dgm:spPr>
    </dgm:pt>
  </dgm:ptLst>
  <dgm:cxnLst>
    <dgm:cxn modelId="{FC07200A-BD4B-4D43-8EAE-DB88065A5254}" srcId="{08577001-E2EB-5342-8875-B0A5C3A59DD4}" destId="{53686E08-515C-2E4A-A1EF-C17795229367}" srcOrd="0" destOrd="0" parTransId="{342626A7-A1CF-EB48-8F25-7A6A9A348A99}" sibTransId="{8FB1B0FF-A0A7-C146-8CCF-62CB4BF6087E}"/>
    <dgm:cxn modelId="{C89DC81F-44D4-FD46-A0A5-28C0AA027158}" type="presOf" srcId="{5E55C827-3E06-8347-9BCE-37787C18E2CD}" destId="{D4A82CF0-FE76-AD46-BD65-CA697AF1DDED}" srcOrd="0" destOrd="0" presId="urn:microsoft.com/office/officeart/2005/8/layout/cycle8"/>
    <dgm:cxn modelId="{E1DDC424-1FAD-E043-8CAD-CB87ABB1C008}" type="presOf" srcId="{08577001-E2EB-5342-8875-B0A5C3A59DD4}" destId="{7426B0D3-A5A4-B443-B396-06509215A808}" srcOrd="0" destOrd="0" presId="urn:microsoft.com/office/officeart/2005/8/layout/cycle8"/>
    <dgm:cxn modelId="{5D24BE33-B66F-0340-8AE4-E6E62A3CCD99}" srcId="{08577001-E2EB-5342-8875-B0A5C3A59DD4}" destId="{5E55C827-3E06-8347-9BCE-37787C18E2CD}" srcOrd="2" destOrd="0" parTransId="{8E812A38-7C34-8646-94FE-388E88C43F68}" sibTransId="{FFB583DA-E00E-A64D-AE22-A813983E57F1}"/>
    <dgm:cxn modelId="{E235C04C-AF6A-4241-98E5-EF6A8B146F3B}" type="presOf" srcId="{A038B5E4-11AC-D848-AB95-EC9A184D05C9}" destId="{97560BA6-96A9-6C42-9962-8BB48138AA68}" srcOrd="1" destOrd="0" presId="urn:microsoft.com/office/officeart/2005/8/layout/cycle8"/>
    <dgm:cxn modelId="{8A2E6976-AE05-3A45-9FFF-6A1E429F324D}" srcId="{08577001-E2EB-5342-8875-B0A5C3A59DD4}" destId="{A038B5E4-11AC-D848-AB95-EC9A184D05C9}" srcOrd="1" destOrd="0" parTransId="{8C3956B2-089E-7747-B248-A0E4B5F90AEB}" sibTransId="{C3327902-C64D-884C-A0F3-1875729AA916}"/>
    <dgm:cxn modelId="{F0D5DF83-1829-9146-B984-EF97312F4616}" type="presOf" srcId="{A038B5E4-11AC-D848-AB95-EC9A184D05C9}" destId="{8653F825-52A6-CD4B-A0E7-31159FCB193F}" srcOrd="0" destOrd="0" presId="urn:microsoft.com/office/officeart/2005/8/layout/cycle8"/>
    <dgm:cxn modelId="{F4271095-D706-1542-8F37-C3844B6F4FC3}" srcId="{08577001-E2EB-5342-8875-B0A5C3A59DD4}" destId="{A39EF92D-ADAE-2C4E-BDA1-1B754E793800}" srcOrd="3" destOrd="0" parTransId="{D126C16D-77C2-5B41-99D0-CFA26DCC5089}" sibTransId="{2168BA98-DFB6-2E4F-8BD8-63F63DBF18D4}"/>
    <dgm:cxn modelId="{E92C3EAC-E941-A74C-9611-301C1D7E9C67}" type="presOf" srcId="{53686E08-515C-2E4A-A1EF-C17795229367}" destId="{533C0D2F-D053-4341-8F3E-1B677E7BD4E8}" srcOrd="1" destOrd="0" presId="urn:microsoft.com/office/officeart/2005/8/layout/cycle8"/>
    <dgm:cxn modelId="{68C38CC6-8C85-4D40-BBC8-13A339C2E489}" type="presOf" srcId="{A39EF92D-ADAE-2C4E-BDA1-1B754E793800}" destId="{779B05BB-FA96-4A42-BBC9-68BDC8ED2EAB}" srcOrd="0" destOrd="0" presId="urn:microsoft.com/office/officeart/2005/8/layout/cycle8"/>
    <dgm:cxn modelId="{680AA5D7-5613-A040-85B6-BA65276633A0}" type="presOf" srcId="{53686E08-515C-2E4A-A1EF-C17795229367}" destId="{0DFED4A6-2641-C84F-9D8F-EBD5C162E853}" srcOrd="0" destOrd="0" presId="urn:microsoft.com/office/officeart/2005/8/layout/cycle8"/>
    <dgm:cxn modelId="{E01D62DD-7DF3-D04B-AA15-9DBB3A0098EB}" type="presOf" srcId="{5E55C827-3E06-8347-9BCE-37787C18E2CD}" destId="{EECC2B51-A7A3-D741-97BF-16D8AF78855A}" srcOrd="1" destOrd="0" presId="urn:microsoft.com/office/officeart/2005/8/layout/cycle8"/>
    <dgm:cxn modelId="{3EDDE7FF-99CE-4F4E-8DCE-0E684FF617A8}" type="presOf" srcId="{A39EF92D-ADAE-2C4E-BDA1-1B754E793800}" destId="{870A0983-C487-6C4A-8011-24B93C9CFDCE}" srcOrd="1" destOrd="0" presId="urn:microsoft.com/office/officeart/2005/8/layout/cycle8"/>
    <dgm:cxn modelId="{3410481F-4D9E-474D-A0FA-01F61ED2C7AD}" type="presParOf" srcId="{7426B0D3-A5A4-B443-B396-06509215A808}" destId="{0DFED4A6-2641-C84F-9D8F-EBD5C162E853}" srcOrd="0" destOrd="0" presId="urn:microsoft.com/office/officeart/2005/8/layout/cycle8"/>
    <dgm:cxn modelId="{3C05D432-153F-A04E-8A39-440DE8BD3510}" type="presParOf" srcId="{7426B0D3-A5A4-B443-B396-06509215A808}" destId="{11F7F6CA-5B0F-4B46-BCA2-E3AC68403DCA}" srcOrd="1" destOrd="0" presId="urn:microsoft.com/office/officeart/2005/8/layout/cycle8"/>
    <dgm:cxn modelId="{4B0A07DF-F7CF-FB4A-A3D5-1B3586476272}" type="presParOf" srcId="{7426B0D3-A5A4-B443-B396-06509215A808}" destId="{7A3AE0E3-672A-604E-98F8-952B4E307583}" srcOrd="2" destOrd="0" presId="urn:microsoft.com/office/officeart/2005/8/layout/cycle8"/>
    <dgm:cxn modelId="{96DCCC7A-A68E-EB47-A477-F1E319560E52}" type="presParOf" srcId="{7426B0D3-A5A4-B443-B396-06509215A808}" destId="{533C0D2F-D053-4341-8F3E-1B677E7BD4E8}" srcOrd="3" destOrd="0" presId="urn:microsoft.com/office/officeart/2005/8/layout/cycle8"/>
    <dgm:cxn modelId="{7419E8A1-EF58-FA41-B65F-92D4D6587DA4}" type="presParOf" srcId="{7426B0D3-A5A4-B443-B396-06509215A808}" destId="{8653F825-52A6-CD4B-A0E7-31159FCB193F}" srcOrd="4" destOrd="0" presId="urn:microsoft.com/office/officeart/2005/8/layout/cycle8"/>
    <dgm:cxn modelId="{0B12F304-AB4C-3842-B01E-2BAC0D490A0E}" type="presParOf" srcId="{7426B0D3-A5A4-B443-B396-06509215A808}" destId="{65ADEEEB-DBA0-104A-913D-60E3B884FBAF}" srcOrd="5" destOrd="0" presId="urn:microsoft.com/office/officeart/2005/8/layout/cycle8"/>
    <dgm:cxn modelId="{8EA6455F-12A6-E947-B168-F4B736B467C2}" type="presParOf" srcId="{7426B0D3-A5A4-B443-B396-06509215A808}" destId="{9B084720-8D1B-EF43-9863-50BCE74BFEF1}" srcOrd="6" destOrd="0" presId="urn:microsoft.com/office/officeart/2005/8/layout/cycle8"/>
    <dgm:cxn modelId="{913055AD-6C4E-2441-900D-8F5AA129E572}" type="presParOf" srcId="{7426B0D3-A5A4-B443-B396-06509215A808}" destId="{97560BA6-96A9-6C42-9962-8BB48138AA68}" srcOrd="7" destOrd="0" presId="urn:microsoft.com/office/officeart/2005/8/layout/cycle8"/>
    <dgm:cxn modelId="{821195F0-C988-A546-9F53-5121189DB34C}" type="presParOf" srcId="{7426B0D3-A5A4-B443-B396-06509215A808}" destId="{D4A82CF0-FE76-AD46-BD65-CA697AF1DDED}" srcOrd="8" destOrd="0" presId="urn:microsoft.com/office/officeart/2005/8/layout/cycle8"/>
    <dgm:cxn modelId="{B94F73E8-A390-1245-801C-EC1CE58A8777}" type="presParOf" srcId="{7426B0D3-A5A4-B443-B396-06509215A808}" destId="{88EEF5D0-2090-8C43-B102-F5E60996A86A}" srcOrd="9" destOrd="0" presId="urn:microsoft.com/office/officeart/2005/8/layout/cycle8"/>
    <dgm:cxn modelId="{EA1550EC-A610-DA45-B8BD-FB593628AE6C}" type="presParOf" srcId="{7426B0D3-A5A4-B443-B396-06509215A808}" destId="{A7C70D20-44A1-2A48-B1C0-B1A6E2CC6580}" srcOrd="10" destOrd="0" presId="urn:microsoft.com/office/officeart/2005/8/layout/cycle8"/>
    <dgm:cxn modelId="{F08FD66E-2EE2-2042-8A82-EE9B54950B61}" type="presParOf" srcId="{7426B0D3-A5A4-B443-B396-06509215A808}" destId="{EECC2B51-A7A3-D741-97BF-16D8AF78855A}" srcOrd="11" destOrd="0" presId="urn:microsoft.com/office/officeart/2005/8/layout/cycle8"/>
    <dgm:cxn modelId="{6032F580-0198-704F-A5B0-DE997D75EC65}" type="presParOf" srcId="{7426B0D3-A5A4-B443-B396-06509215A808}" destId="{779B05BB-FA96-4A42-BBC9-68BDC8ED2EAB}" srcOrd="12" destOrd="0" presId="urn:microsoft.com/office/officeart/2005/8/layout/cycle8"/>
    <dgm:cxn modelId="{2F0C3D5B-8B6C-FD4D-91C4-5BC17B5081FA}" type="presParOf" srcId="{7426B0D3-A5A4-B443-B396-06509215A808}" destId="{14079B69-3B5E-3943-9FB7-058126D9767C}" srcOrd="13" destOrd="0" presId="urn:microsoft.com/office/officeart/2005/8/layout/cycle8"/>
    <dgm:cxn modelId="{4769D0CD-F51C-7444-804B-C40ECAFAE325}" type="presParOf" srcId="{7426B0D3-A5A4-B443-B396-06509215A808}" destId="{87AF6D45-7483-E441-A8F0-64773DED80AA}" srcOrd="14" destOrd="0" presId="urn:microsoft.com/office/officeart/2005/8/layout/cycle8"/>
    <dgm:cxn modelId="{11C4F7F8-8BD9-CF4A-80D6-27C5443B59C4}" type="presParOf" srcId="{7426B0D3-A5A4-B443-B396-06509215A808}" destId="{870A0983-C487-6C4A-8011-24B93C9CFDCE}" srcOrd="15" destOrd="0" presId="urn:microsoft.com/office/officeart/2005/8/layout/cycle8"/>
    <dgm:cxn modelId="{4279CBC4-B765-B943-8A4F-E6CC031F0A5E}" type="presParOf" srcId="{7426B0D3-A5A4-B443-B396-06509215A808}" destId="{C69A5ADF-6D29-0943-8D04-5C5116C079CB}" srcOrd="16" destOrd="0" presId="urn:microsoft.com/office/officeart/2005/8/layout/cycle8"/>
    <dgm:cxn modelId="{16E8F07E-80AE-744A-A55B-17C785B5CC3D}" type="presParOf" srcId="{7426B0D3-A5A4-B443-B396-06509215A808}" destId="{618853A8-4E22-EC4B-8641-D26E41645A08}" srcOrd="17" destOrd="0" presId="urn:microsoft.com/office/officeart/2005/8/layout/cycle8"/>
    <dgm:cxn modelId="{4175AE80-B989-CB49-8477-1224CE96C37C}" type="presParOf" srcId="{7426B0D3-A5A4-B443-B396-06509215A808}" destId="{B4A49295-FD8A-864B-92B9-94F89067E2AC}" srcOrd="18" destOrd="0" presId="urn:microsoft.com/office/officeart/2005/8/layout/cycle8"/>
    <dgm:cxn modelId="{38658435-F298-2B41-8899-72ED4937178B}" type="presParOf" srcId="{7426B0D3-A5A4-B443-B396-06509215A808}" destId="{981CD609-8CF4-2542-8B11-C8541DE37AB8}" srcOrd="19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24F9E64-EE21-7244-A9DE-4C30F36A8F9D}" type="doc">
      <dgm:prSet loTypeId="urn:microsoft.com/office/officeart/2005/8/layout/cycle6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2883A0DD-C9D1-6240-9EA8-E985F49FDBBC}">
      <dgm:prSet phldrT="[Metin]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tr-TR" b="1" dirty="0">
              <a:solidFill>
                <a:schemeClr val="bg1"/>
              </a:solidFill>
            </a:rPr>
            <a:t>Sayı-İşlem</a:t>
          </a:r>
        </a:p>
      </dgm:t>
    </dgm:pt>
    <dgm:pt modelId="{D163ED2E-ACB5-0441-A6F0-345F07773256}" type="parTrans" cxnId="{E3364615-420E-C947-BFF7-668D5285E59B}">
      <dgm:prSet/>
      <dgm:spPr/>
      <dgm:t>
        <a:bodyPr/>
        <a:lstStyle/>
        <a:p>
          <a:endParaRPr lang="tr-TR" b="1">
            <a:solidFill>
              <a:schemeClr val="bg1"/>
            </a:solidFill>
          </a:endParaRPr>
        </a:p>
      </dgm:t>
    </dgm:pt>
    <dgm:pt modelId="{FFD43CF7-9F50-D54C-82BD-207168B58044}" type="sibTrans" cxnId="{E3364615-420E-C947-BFF7-668D5285E59B}">
      <dgm:prSet/>
      <dgm:spPr/>
      <dgm:t>
        <a:bodyPr/>
        <a:lstStyle/>
        <a:p>
          <a:endParaRPr lang="tr-TR" b="1">
            <a:solidFill>
              <a:schemeClr val="bg1"/>
            </a:solidFill>
          </a:endParaRPr>
        </a:p>
      </dgm:t>
    </dgm:pt>
    <dgm:pt modelId="{500BB9D2-4BFB-FC4F-A6E5-30E9E4684186}">
      <dgm:prSet phldrT="[Metin]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tr-TR" b="1" dirty="0">
              <a:solidFill>
                <a:schemeClr val="bg1"/>
              </a:solidFill>
            </a:rPr>
            <a:t>Örüntü-İlişkilendirme</a:t>
          </a:r>
        </a:p>
      </dgm:t>
    </dgm:pt>
    <dgm:pt modelId="{D06BB77C-C1DB-9D4F-A388-64A3A17078F8}" type="parTrans" cxnId="{EAD4FBCA-4588-8049-B437-6A5C09B75D33}">
      <dgm:prSet/>
      <dgm:spPr/>
      <dgm:t>
        <a:bodyPr/>
        <a:lstStyle/>
        <a:p>
          <a:endParaRPr lang="tr-TR" b="1">
            <a:solidFill>
              <a:schemeClr val="bg1"/>
            </a:solidFill>
          </a:endParaRPr>
        </a:p>
      </dgm:t>
    </dgm:pt>
    <dgm:pt modelId="{7BB79E1F-7C19-E644-864D-A5F3DE1CEAB6}" type="sibTrans" cxnId="{EAD4FBCA-4588-8049-B437-6A5C09B75D33}">
      <dgm:prSet/>
      <dgm:spPr/>
      <dgm:t>
        <a:bodyPr/>
        <a:lstStyle/>
        <a:p>
          <a:endParaRPr lang="tr-TR" b="1">
            <a:solidFill>
              <a:schemeClr val="bg1"/>
            </a:solidFill>
          </a:endParaRPr>
        </a:p>
      </dgm:t>
    </dgm:pt>
    <dgm:pt modelId="{9E2B9FF6-CF26-3A4F-9994-6804F68F4450}">
      <dgm:prSet phldrT="[Metin]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tr-TR" b="1" dirty="0">
              <a:solidFill>
                <a:schemeClr val="bg1"/>
              </a:solidFill>
            </a:rPr>
            <a:t>Geometri</a:t>
          </a:r>
        </a:p>
      </dgm:t>
    </dgm:pt>
    <dgm:pt modelId="{CDC26892-5583-7846-A976-E694E1911D55}" type="parTrans" cxnId="{372F97EC-9D68-9B49-BDEC-72816C234420}">
      <dgm:prSet/>
      <dgm:spPr/>
      <dgm:t>
        <a:bodyPr/>
        <a:lstStyle/>
        <a:p>
          <a:endParaRPr lang="tr-TR" b="1">
            <a:solidFill>
              <a:schemeClr val="bg1"/>
            </a:solidFill>
          </a:endParaRPr>
        </a:p>
      </dgm:t>
    </dgm:pt>
    <dgm:pt modelId="{481F6554-793B-5646-B0B0-084C0BBA50C4}" type="sibTrans" cxnId="{372F97EC-9D68-9B49-BDEC-72816C234420}">
      <dgm:prSet/>
      <dgm:spPr/>
      <dgm:t>
        <a:bodyPr/>
        <a:lstStyle/>
        <a:p>
          <a:endParaRPr lang="tr-TR" b="1">
            <a:solidFill>
              <a:schemeClr val="bg1"/>
            </a:solidFill>
          </a:endParaRPr>
        </a:p>
      </dgm:t>
    </dgm:pt>
    <dgm:pt modelId="{072B5AE5-2C44-C548-BA70-702F6D0C3D17}">
      <dgm:prSet phldrT="[Metin]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tr-TR" b="1" dirty="0">
              <a:solidFill>
                <a:schemeClr val="bg1"/>
              </a:solidFill>
            </a:rPr>
            <a:t>Ölçme</a:t>
          </a:r>
        </a:p>
      </dgm:t>
    </dgm:pt>
    <dgm:pt modelId="{D1CA63A5-63B6-9C41-8C09-323DBB14B6C9}" type="parTrans" cxnId="{9D391A6A-CD6D-D84A-923C-79ADAA9B0248}">
      <dgm:prSet/>
      <dgm:spPr/>
      <dgm:t>
        <a:bodyPr/>
        <a:lstStyle/>
        <a:p>
          <a:endParaRPr lang="tr-TR" b="1">
            <a:solidFill>
              <a:schemeClr val="bg1"/>
            </a:solidFill>
          </a:endParaRPr>
        </a:p>
      </dgm:t>
    </dgm:pt>
    <dgm:pt modelId="{7164040F-17CD-F248-AC9E-BEE18E1887E1}" type="sibTrans" cxnId="{9D391A6A-CD6D-D84A-923C-79ADAA9B0248}">
      <dgm:prSet/>
      <dgm:spPr/>
      <dgm:t>
        <a:bodyPr/>
        <a:lstStyle/>
        <a:p>
          <a:endParaRPr lang="tr-TR" b="1">
            <a:solidFill>
              <a:schemeClr val="bg1"/>
            </a:solidFill>
          </a:endParaRPr>
        </a:p>
      </dgm:t>
    </dgm:pt>
    <dgm:pt modelId="{A704EDFA-45C2-A342-A40B-2A818EE20133}">
      <dgm:prSet phldrT="[Metin]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tr-TR" b="1" dirty="0">
              <a:solidFill>
                <a:schemeClr val="bg1"/>
              </a:solidFill>
            </a:rPr>
            <a:t>Veri analizi-Olasılık</a:t>
          </a:r>
        </a:p>
      </dgm:t>
    </dgm:pt>
    <dgm:pt modelId="{AD3184AB-19FF-384D-AC6B-46EBA78EBBAF}" type="parTrans" cxnId="{935B289C-3168-8F4B-8EB3-3D881A2937D7}">
      <dgm:prSet/>
      <dgm:spPr/>
      <dgm:t>
        <a:bodyPr/>
        <a:lstStyle/>
        <a:p>
          <a:endParaRPr lang="tr-TR" b="1">
            <a:solidFill>
              <a:schemeClr val="bg1"/>
            </a:solidFill>
          </a:endParaRPr>
        </a:p>
      </dgm:t>
    </dgm:pt>
    <dgm:pt modelId="{297D5363-0764-104A-A416-8A20502DB1EC}" type="sibTrans" cxnId="{935B289C-3168-8F4B-8EB3-3D881A2937D7}">
      <dgm:prSet/>
      <dgm:spPr/>
      <dgm:t>
        <a:bodyPr/>
        <a:lstStyle/>
        <a:p>
          <a:endParaRPr lang="tr-TR" b="1">
            <a:solidFill>
              <a:schemeClr val="bg1"/>
            </a:solidFill>
          </a:endParaRPr>
        </a:p>
      </dgm:t>
    </dgm:pt>
    <dgm:pt modelId="{0FB76FA4-CE1C-6047-B8E9-BF66629BA085}" type="pres">
      <dgm:prSet presAssocID="{024F9E64-EE21-7244-A9DE-4C30F36A8F9D}" presName="cycle" presStyleCnt="0">
        <dgm:presLayoutVars>
          <dgm:dir/>
          <dgm:resizeHandles val="exact"/>
        </dgm:presLayoutVars>
      </dgm:prSet>
      <dgm:spPr/>
    </dgm:pt>
    <dgm:pt modelId="{8FA066B2-908F-A440-8423-375E372999B9}" type="pres">
      <dgm:prSet presAssocID="{2883A0DD-C9D1-6240-9EA8-E985F49FDBBC}" presName="node" presStyleLbl="node1" presStyleIdx="0" presStyleCnt="5">
        <dgm:presLayoutVars>
          <dgm:bulletEnabled val="1"/>
        </dgm:presLayoutVars>
      </dgm:prSet>
      <dgm:spPr/>
    </dgm:pt>
    <dgm:pt modelId="{572B2420-B1D1-FB4A-958D-465E3666B02C}" type="pres">
      <dgm:prSet presAssocID="{2883A0DD-C9D1-6240-9EA8-E985F49FDBBC}" presName="spNode" presStyleCnt="0"/>
      <dgm:spPr/>
    </dgm:pt>
    <dgm:pt modelId="{0C26B869-9F0E-E04A-A294-9264E56FA4A6}" type="pres">
      <dgm:prSet presAssocID="{FFD43CF7-9F50-D54C-82BD-207168B58044}" presName="sibTrans" presStyleLbl="sibTrans1D1" presStyleIdx="0" presStyleCnt="5"/>
      <dgm:spPr/>
    </dgm:pt>
    <dgm:pt modelId="{FD48EFB5-4A37-1144-8F14-5C69F6E00578}" type="pres">
      <dgm:prSet presAssocID="{500BB9D2-4BFB-FC4F-A6E5-30E9E4684186}" presName="node" presStyleLbl="node1" presStyleIdx="1" presStyleCnt="5">
        <dgm:presLayoutVars>
          <dgm:bulletEnabled val="1"/>
        </dgm:presLayoutVars>
      </dgm:prSet>
      <dgm:spPr/>
    </dgm:pt>
    <dgm:pt modelId="{45E7B9F3-A3C4-8A4D-A5FA-5A5D3B80379F}" type="pres">
      <dgm:prSet presAssocID="{500BB9D2-4BFB-FC4F-A6E5-30E9E4684186}" presName="spNode" presStyleCnt="0"/>
      <dgm:spPr/>
    </dgm:pt>
    <dgm:pt modelId="{C007CF5F-2B74-EF49-92C7-1D578CEBFD1C}" type="pres">
      <dgm:prSet presAssocID="{7BB79E1F-7C19-E644-864D-A5F3DE1CEAB6}" presName="sibTrans" presStyleLbl="sibTrans1D1" presStyleIdx="1" presStyleCnt="5"/>
      <dgm:spPr/>
    </dgm:pt>
    <dgm:pt modelId="{B2C75737-6719-D740-8A8A-232E39C19D64}" type="pres">
      <dgm:prSet presAssocID="{9E2B9FF6-CF26-3A4F-9994-6804F68F4450}" presName="node" presStyleLbl="node1" presStyleIdx="2" presStyleCnt="5">
        <dgm:presLayoutVars>
          <dgm:bulletEnabled val="1"/>
        </dgm:presLayoutVars>
      </dgm:prSet>
      <dgm:spPr/>
    </dgm:pt>
    <dgm:pt modelId="{7BC37D75-BA41-1244-BD47-A9F70D171373}" type="pres">
      <dgm:prSet presAssocID="{9E2B9FF6-CF26-3A4F-9994-6804F68F4450}" presName="spNode" presStyleCnt="0"/>
      <dgm:spPr/>
    </dgm:pt>
    <dgm:pt modelId="{18510F08-2CB6-9040-A6C9-9DD54D84A92F}" type="pres">
      <dgm:prSet presAssocID="{481F6554-793B-5646-B0B0-084C0BBA50C4}" presName="sibTrans" presStyleLbl="sibTrans1D1" presStyleIdx="2" presStyleCnt="5"/>
      <dgm:spPr/>
    </dgm:pt>
    <dgm:pt modelId="{BC005560-1A01-2A4A-B6B8-24C44179E712}" type="pres">
      <dgm:prSet presAssocID="{072B5AE5-2C44-C548-BA70-702F6D0C3D17}" presName="node" presStyleLbl="node1" presStyleIdx="3" presStyleCnt="5">
        <dgm:presLayoutVars>
          <dgm:bulletEnabled val="1"/>
        </dgm:presLayoutVars>
      </dgm:prSet>
      <dgm:spPr/>
    </dgm:pt>
    <dgm:pt modelId="{8C77EA7F-83D6-F54C-9F22-04977FF486FB}" type="pres">
      <dgm:prSet presAssocID="{072B5AE5-2C44-C548-BA70-702F6D0C3D17}" presName="spNode" presStyleCnt="0"/>
      <dgm:spPr/>
    </dgm:pt>
    <dgm:pt modelId="{22A6F22A-5773-5143-B794-FD235E2833EC}" type="pres">
      <dgm:prSet presAssocID="{7164040F-17CD-F248-AC9E-BEE18E1887E1}" presName="sibTrans" presStyleLbl="sibTrans1D1" presStyleIdx="3" presStyleCnt="5"/>
      <dgm:spPr/>
    </dgm:pt>
    <dgm:pt modelId="{6FA0AA42-11E5-6E4C-9206-B17C724FA127}" type="pres">
      <dgm:prSet presAssocID="{A704EDFA-45C2-A342-A40B-2A818EE20133}" presName="node" presStyleLbl="node1" presStyleIdx="4" presStyleCnt="5">
        <dgm:presLayoutVars>
          <dgm:bulletEnabled val="1"/>
        </dgm:presLayoutVars>
      </dgm:prSet>
      <dgm:spPr/>
    </dgm:pt>
    <dgm:pt modelId="{65B1F802-95EC-0A41-8552-2365EFAC9948}" type="pres">
      <dgm:prSet presAssocID="{A704EDFA-45C2-A342-A40B-2A818EE20133}" presName="spNode" presStyleCnt="0"/>
      <dgm:spPr/>
    </dgm:pt>
    <dgm:pt modelId="{4BA3EDB1-C8AF-944E-9EF2-F000B67ACB6F}" type="pres">
      <dgm:prSet presAssocID="{297D5363-0764-104A-A416-8A20502DB1EC}" presName="sibTrans" presStyleLbl="sibTrans1D1" presStyleIdx="4" presStyleCnt="5"/>
      <dgm:spPr/>
    </dgm:pt>
  </dgm:ptLst>
  <dgm:cxnLst>
    <dgm:cxn modelId="{59673A00-69BD-3D41-899A-4EA8E480E567}" type="presOf" srcId="{2883A0DD-C9D1-6240-9EA8-E985F49FDBBC}" destId="{8FA066B2-908F-A440-8423-375E372999B9}" srcOrd="0" destOrd="0" presId="urn:microsoft.com/office/officeart/2005/8/layout/cycle6"/>
    <dgm:cxn modelId="{DEFE8C0C-C183-264D-8647-C6991DD0F6CD}" type="presOf" srcId="{9E2B9FF6-CF26-3A4F-9994-6804F68F4450}" destId="{B2C75737-6719-D740-8A8A-232E39C19D64}" srcOrd="0" destOrd="0" presId="urn:microsoft.com/office/officeart/2005/8/layout/cycle6"/>
    <dgm:cxn modelId="{2E95A612-750E-4240-B3AB-3657F8F6240F}" type="presOf" srcId="{7164040F-17CD-F248-AC9E-BEE18E1887E1}" destId="{22A6F22A-5773-5143-B794-FD235E2833EC}" srcOrd="0" destOrd="0" presId="urn:microsoft.com/office/officeart/2005/8/layout/cycle6"/>
    <dgm:cxn modelId="{43331A15-EB8E-D44E-9E30-1104AA667EE7}" type="presOf" srcId="{072B5AE5-2C44-C548-BA70-702F6D0C3D17}" destId="{BC005560-1A01-2A4A-B6B8-24C44179E712}" srcOrd="0" destOrd="0" presId="urn:microsoft.com/office/officeart/2005/8/layout/cycle6"/>
    <dgm:cxn modelId="{E3364615-420E-C947-BFF7-668D5285E59B}" srcId="{024F9E64-EE21-7244-A9DE-4C30F36A8F9D}" destId="{2883A0DD-C9D1-6240-9EA8-E985F49FDBBC}" srcOrd="0" destOrd="0" parTransId="{D163ED2E-ACB5-0441-A6F0-345F07773256}" sibTransId="{FFD43CF7-9F50-D54C-82BD-207168B58044}"/>
    <dgm:cxn modelId="{A5635E33-D99B-544E-870A-23260C434726}" type="presOf" srcId="{A704EDFA-45C2-A342-A40B-2A818EE20133}" destId="{6FA0AA42-11E5-6E4C-9206-B17C724FA127}" srcOrd="0" destOrd="0" presId="urn:microsoft.com/office/officeart/2005/8/layout/cycle6"/>
    <dgm:cxn modelId="{3E31815F-BB55-B148-BA8F-94E80CA25DC5}" type="presOf" srcId="{297D5363-0764-104A-A416-8A20502DB1EC}" destId="{4BA3EDB1-C8AF-944E-9EF2-F000B67ACB6F}" srcOrd="0" destOrd="0" presId="urn:microsoft.com/office/officeart/2005/8/layout/cycle6"/>
    <dgm:cxn modelId="{E7200C69-F481-3345-8536-28AC06D30E7C}" type="presOf" srcId="{024F9E64-EE21-7244-A9DE-4C30F36A8F9D}" destId="{0FB76FA4-CE1C-6047-B8E9-BF66629BA085}" srcOrd="0" destOrd="0" presId="urn:microsoft.com/office/officeart/2005/8/layout/cycle6"/>
    <dgm:cxn modelId="{9D391A6A-CD6D-D84A-923C-79ADAA9B0248}" srcId="{024F9E64-EE21-7244-A9DE-4C30F36A8F9D}" destId="{072B5AE5-2C44-C548-BA70-702F6D0C3D17}" srcOrd="3" destOrd="0" parTransId="{D1CA63A5-63B6-9C41-8C09-323DBB14B6C9}" sibTransId="{7164040F-17CD-F248-AC9E-BEE18E1887E1}"/>
    <dgm:cxn modelId="{935B289C-3168-8F4B-8EB3-3D881A2937D7}" srcId="{024F9E64-EE21-7244-A9DE-4C30F36A8F9D}" destId="{A704EDFA-45C2-A342-A40B-2A818EE20133}" srcOrd="4" destOrd="0" parTransId="{AD3184AB-19FF-384D-AC6B-46EBA78EBBAF}" sibTransId="{297D5363-0764-104A-A416-8A20502DB1EC}"/>
    <dgm:cxn modelId="{625ABCB1-C944-3648-AF03-C96B5786B7AD}" type="presOf" srcId="{FFD43CF7-9F50-D54C-82BD-207168B58044}" destId="{0C26B869-9F0E-E04A-A294-9264E56FA4A6}" srcOrd="0" destOrd="0" presId="urn:microsoft.com/office/officeart/2005/8/layout/cycle6"/>
    <dgm:cxn modelId="{EAD4FBCA-4588-8049-B437-6A5C09B75D33}" srcId="{024F9E64-EE21-7244-A9DE-4C30F36A8F9D}" destId="{500BB9D2-4BFB-FC4F-A6E5-30E9E4684186}" srcOrd="1" destOrd="0" parTransId="{D06BB77C-C1DB-9D4F-A388-64A3A17078F8}" sibTransId="{7BB79E1F-7C19-E644-864D-A5F3DE1CEAB6}"/>
    <dgm:cxn modelId="{03D538D1-5C5E-AA46-AA7F-7078F9ED40D0}" type="presOf" srcId="{7BB79E1F-7C19-E644-864D-A5F3DE1CEAB6}" destId="{C007CF5F-2B74-EF49-92C7-1D578CEBFD1C}" srcOrd="0" destOrd="0" presId="urn:microsoft.com/office/officeart/2005/8/layout/cycle6"/>
    <dgm:cxn modelId="{B03381DF-7A15-074B-8087-1DAADF02A7D3}" type="presOf" srcId="{481F6554-793B-5646-B0B0-084C0BBA50C4}" destId="{18510F08-2CB6-9040-A6C9-9DD54D84A92F}" srcOrd="0" destOrd="0" presId="urn:microsoft.com/office/officeart/2005/8/layout/cycle6"/>
    <dgm:cxn modelId="{372F97EC-9D68-9B49-BDEC-72816C234420}" srcId="{024F9E64-EE21-7244-A9DE-4C30F36A8F9D}" destId="{9E2B9FF6-CF26-3A4F-9994-6804F68F4450}" srcOrd="2" destOrd="0" parTransId="{CDC26892-5583-7846-A976-E694E1911D55}" sibTransId="{481F6554-793B-5646-B0B0-084C0BBA50C4}"/>
    <dgm:cxn modelId="{0048C1FE-F024-1146-9BA7-D8E17E186759}" type="presOf" srcId="{500BB9D2-4BFB-FC4F-A6E5-30E9E4684186}" destId="{FD48EFB5-4A37-1144-8F14-5C69F6E00578}" srcOrd="0" destOrd="0" presId="urn:microsoft.com/office/officeart/2005/8/layout/cycle6"/>
    <dgm:cxn modelId="{584142F2-236C-0F4F-AABB-466511ED8947}" type="presParOf" srcId="{0FB76FA4-CE1C-6047-B8E9-BF66629BA085}" destId="{8FA066B2-908F-A440-8423-375E372999B9}" srcOrd="0" destOrd="0" presId="urn:microsoft.com/office/officeart/2005/8/layout/cycle6"/>
    <dgm:cxn modelId="{0C17D34B-68A3-384D-A948-751385457591}" type="presParOf" srcId="{0FB76FA4-CE1C-6047-B8E9-BF66629BA085}" destId="{572B2420-B1D1-FB4A-958D-465E3666B02C}" srcOrd="1" destOrd="0" presId="urn:microsoft.com/office/officeart/2005/8/layout/cycle6"/>
    <dgm:cxn modelId="{A85747AE-6F08-7941-ADAF-0BB104106949}" type="presParOf" srcId="{0FB76FA4-CE1C-6047-B8E9-BF66629BA085}" destId="{0C26B869-9F0E-E04A-A294-9264E56FA4A6}" srcOrd="2" destOrd="0" presId="urn:microsoft.com/office/officeart/2005/8/layout/cycle6"/>
    <dgm:cxn modelId="{19E9C88F-1F0D-9741-8192-362F42AE50B4}" type="presParOf" srcId="{0FB76FA4-CE1C-6047-B8E9-BF66629BA085}" destId="{FD48EFB5-4A37-1144-8F14-5C69F6E00578}" srcOrd="3" destOrd="0" presId="urn:microsoft.com/office/officeart/2005/8/layout/cycle6"/>
    <dgm:cxn modelId="{B3539852-44A1-4543-AE2F-899FC4500794}" type="presParOf" srcId="{0FB76FA4-CE1C-6047-B8E9-BF66629BA085}" destId="{45E7B9F3-A3C4-8A4D-A5FA-5A5D3B80379F}" srcOrd="4" destOrd="0" presId="urn:microsoft.com/office/officeart/2005/8/layout/cycle6"/>
    <dgm:cxn modelId="{2961FC88-1B6C-0944-A256-2F5165F45289}" type="presParOf" srcId="{0FB76FA4-CE1C-6047-B8E9-BF66629BA085}" destId="{C007CF5F-2B74-EF49-92C7-1D578CEBFD1C}" srcOrd="5" destOrd="0" presId="urn:microsoft.com/office/officeart/2005/8/layout/cycle6"/>
    <dgm:cxn modelId="{9B6C946A-642B-144C-B0A0-8AC917BF6FDC}" type="presParOf" srcId="{0FB76FA4-CE1C-6047-B8E9-BF66629BA085}" destId="{B2C75737-6719-D740-8A8A-232E39C19D64}" srcOrd="6" destOrd="0" presId="urn:microsoft.com/office/officeart/2005/8/layout/cycle6"/>
    <dgm:cxn modelId="{A8DC0A57-1C28-4240-A90B-FEFCE6F4B5AC}" type="presParOf" srcId="{0FB76FA4-CE1C-6047-B8E9-BF66629BA085}" destId="{7BC37D75-BA41-1244-BD47-A9F70D171373}" srcOrd="7" destOrd="0" presId="urn:microsoft.com/office/officeart/2005/8/layout/cycle6"/>
    <dgm:cxn modelId="{F7C838A1-5BEF-FD4E-9518-1A3427B6F6BA}" type="presParOf" srcId="{0FB76FA4-CE1C-6047-B8E9-BF66629BA085}" destId="{18510F08-2CB6-9040-A6C9-9DD54D84A92F}" srcOrd="8" destOrd="0" presId="urn:microsoft.com/office/officeart/2005/8/layout/cycle6"/>
    <dgm:cxn modelId="{4F3E4EB3-85C1-B44C-BD12-4CC4BCFFBACD}" type="presParOf" srcId="{0FB76FA4-CE1C-6047-B8E9-BF66629BA085}" destId="{BC005560-1A01-2A4A-B6B8-24C44179E712}" srcOrd="9" destOrd="0" presId="urn:microsoft.com/office/officeart/2005/8/layout/cycle6"/>
    <dgm:cxn modelId="{FFCEC1C6-C468-C94D-A760-D4CB0FF647FD}" type="presParOf" srcId="{0FB76FA4-CE1C-6047-B8E9-BF66629BA085}" destId="{8C77EA7F-83D6-F54C-9F22-04977FF486FB}" srcOrd="10" destOrd="0" presId="urn:microsoft.com/office/officeart/2005/8/layout/cycle6"/>
    <dgm:cxn modelId="{0CCBD32E-2C62-CA48-85D1-59456EF58CC9}" type="presParOf" srcId="{0FB76FA4-CE1C-6047-B8E9-BF66629BA085}" destId="{22A6F22A-5773-5143-B794-FD235E2833EC}" srcOrd="11" destOrd="0" presId="urn:microsoft.com/office/officeart/2005/8/layout/cycle6"/>
    <dgm:cxn modelId="{FE2B0AB7-963C-E245-AD84-11C511589A72}" type="presParOf" srcId="{0FB76FA4-CE1C-6047-B8E9-BF66629BA085}" destId="{6FA0AA42-11E5-6E4C-9206-B17C724FA127}" srcOrd="12" destOrd="0" presId="urn:microsoft.com/office/officeart/2005/8/layout/cycle6"/>
    <dgm:cxn modelId="{9696E883-E28D-FD4A-A0C6-3F9C28C71A06}" type="presParOf" srcId="{0FB76FA4-CE1C-6047-B8E9-BF66629BA085}" destId="{65B1F802-95EC-0A41-8552-2365EFAC9948}" srcOrd="13" destOrd="0" presId="urn:microsoft.com/office/officeart/2005/8/layout/cycle6"/>
    <dgm:cxn modelId="{306FE762-381C-D149-82B5-DFD41ADD336C}" type="presParOf" srcId="{0FB76FA4-CE1C-6047-B8E9-BF66629BA085}" destId="{4BA3EDB1-C8AF-944E-9EF2-F000B67ACB6F}" srcOrd="14" destOrd="0" presId="urn:microsoft.com/office/officeart/2005/8/layout/cycle6"/>
  </dgm:cxnLst>
  <dgm:bg>
    <a:solidFill>
      <a:srgbClr val="0070C0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48516D4-E588-4405-A268-088055FF2D0F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389C663B-EDD2-4DEB-9151-C5029D47E417}">
      <dgm:prSet phldrT="[Metin]" custT="1"/>
      <dgm:spPr>
        <a:solidFill>
          <a:srgbClr val="3333CC"/>
        </a:solidFill>
      </dgm:spPr>
      <dgm:t>
        <a:bodyPr/>
        <a:lstStyle/>
        <a:p>
          <a:r>
            <a:rPr lang="tr-TR" sz="2400" b="1" dirty="0">
              <a:solidFill>
                <a:schemeClr val="bg1"/>
              </a:solidFill>
            </a:rPr>
            <a:t>Sözcük Dağarcığı</a:t>
          </a:r>
        </a:p>
      </dgm:t>
    </dgm:pt>
    <dgm:pt modelId="{2F831F62-C18F-4622-BC94-68D355C92DC7}" type="parTrans" cxnId="{0767DDA3-63A5-4BBB-9731-797024DED4D4}">
      <dgm:prSet/>
      <dgm:spPr/>
      <dgm:t>
        <a:bodyPr/>
        <a:lstStyle/>
        <a:p>
          <a:endParaRPr lang="tr-TR" sz="2400" b="1"/>
        </a:p>
      </dgm:t>
    </dgm:pt>
    <dgm:pt modelId="{B3A94899-A592-42BD-980D-5614C82CFB0E}" type="sibTrans" cxnId="{0767DDA3-63A5-4BBB-9731-797024DED4D4}">
      <dgm:prSet/>
      <dgm:spPr>
        <a:solidFill>
          <a:srgbClr val="C00000"/>
        </a:solidFill>
      </dgm:spPr>
      <dgm:t>
        <a:bodyPr/>
        <a:lstStyle/>
        <a:p>
          <a:endParaRPr lang="tr-TR" sz="2400" b="1"/>
        </a:p>
      </dgm:t>
    </dgm:pt>
    <dgm:pt modelId="{416CA852-BF12-4A1A-810F-F89B69985C74}">
      <dgm:prSet phldrT="[Metin]" custT="1"/>
      <dgm:spPr>
        <a:solidFill>
          <a:srgbClr val="C00000"/>
        </a:solidFill>
      </dgm:spPr>
      <dgm:t>
        <a:bodyPr/>
        <a:lstStyle/>
        <a:p>
          <a:r>
            <a:rPr lang="tr-TR" sz="2400" b="1" dirty="0">
              <a:solidFill>
                <a:schemeClr val="bg1"/>
              </a:solidFill>
            </a:rPr>
            <a:t>Yazı </a:t>
          </a:r>
          <a:r>
            <a:rPr lang="tr-TR" sz="2400" b="1" dirty="0" err="1">
              <a:solidFill>
                <a:schemeClr val="bg1"/>
              </a:solidFill>
            </a:rPr>
            <a:t>Farkındalığı</a:t>
          </a:r>
          <a:endParaRPr lang="tr-TR" sz="2400" b="1" dirty="0">
            <a:solidFill>
              <a:schemeClr val="bg1"/>
            </a:solidFill>
          </a:endParaRPr>
        </a:p>
      </dgm:t>
    </dgm:pt>
    <dgm:pt modelId="{5548881A-E8E4-4EDF-B890-C16B638E87DD}" type="parTrans" cxnId="{69360D94-F312-4183-AC6F-D04481B38364}">
      <dgm:prSet/>
      <dgm:spPr/>
      <dgm:t>
        <a:bodyPr/>
        <a:lstStyle/>
        <a:p>
          <a:endParaRPr lang="tr-TR" sz="2400" b="1"/>
        </a:p>
      </dgm:t>
    </dgm:pt>
    <dgm:pt modelId="{8B148F18-2A02-4AA0-8BB7-0FA19A75EF61}" type="sibTrans" cxnId="{69360D94-F312-4183-AC6F-D04481B38364}">
      <dgm:prSet/>
      <dgm:spPr>
        <a:solidFill>
          <a:schemeClr val="accent4">
            <a:lumMod val="50000"/>
          </a:schemeClr>
        </a:solidFill>
      </dgm:spPr>
      <dgm:t>
        <a:bodyPr/>
        <a:lstStyle/>
        <a:p>
          <a:endParaRPr lang="tr-TR" sz="2400" b="1"/>
        </a:p>
      </dgm:t>
    </dgm:pt>
    <dgm:pt modelId="{CDF4850E-F44D-435B-8A49-6CD929862096}">
      <dgm:prSet phldrT="[Metin]" custT="1"/>
      <dgm:spPr>
        <a:solidFill>
          <a:schemeClr val="accent4">
            <a:lumMod val="50000"/>
          </a:schemeClr>
        </a:solidFill>
      </dgm:spPr>
      <dgm:t>
        <a:bodyPr/>
        <a:lstStyle/>
        <a:p>
          <a:r>
            <a:rPr lang="tr-TR" sz="2400" b="1" dirty="0">
              <a:solidFill>
                <a:schemeClr val="bg1"/>
              </a:solidFill>
            </a:rPr>
            <a:t>Harf ve Alfabe Bilgisi</a:t>
          </a:r>
        </a:p>
      </dgm:t>
    </dgm:pt>
    <dgm:pt modelId="{DCF9E679-44C8-4AF3-875B-FF3FD167BF64}" type="parTrans" cxnId="{EFDDC172-F261-4FF7-8597-A4F86C0D853F}">
      <dgm:prSet/>
      <dgm:spPr/>
      <dgm:t>
        <a:bodyPr/>
        <a:lstStyle/>
        <a:p>
          <a:endParaRPr lang="tr-TR" sz="2400" b="1"/>
        </a:p>
      </dgm:t>
    </dgm:pt>
    <dgm:pt modelId="{A2BB1832-5C46-44D1-9896-DDC0259E53FE}" type="sibTrans" cxnId="{EFDDC172-F261-4FF7-8597-A4F86C0D853F}">
      <dgm:prSet/>
      <dgm:spPr>
        <a:solidFill>
          <a:srgbClr val="FF00FF"/>
        </a:solidFill>
      </dgm:spPr>
      <dgm:t>
        <a:bodyPr/>
        <a:lstStyle/>
        <a:p>
          <a:endParaRPr lang="tr-TR" sz="2400" b="1"/>
        </a:p>
      </dgm:t>
    </dgm:pt>
    <dgm:pt modelId="{F8BA2569-3A71-44BF-A899-CA6977482492}">
      <dgm:prSet phldrT="[Metin]" custT="1"/>
      <dgm:spPr>
        <a:solidFill>
          <a:srgbClr val="FF00FF"/>
        </a:solidFill>
      </dgm:spPr>
      <dgm:t>
        <a:bodyPr/>
        <a:lstStyle/>
        <a:p>
          <a:r>
            <a:rPr lang="tr-TR" sz="2400" b="1" dirty="0">
              <a:solidFill>
                <a:schemeClr val="bg1"/>
              </a:solidFill>
            </a:rPr>
            <a:t>Yazı Yazmaya Hazırlık Becerileri</a:t>
          </a:r>
        </a:p>
      </dgm:t>
    </dgm:pt>
    <dgm:pt modelId="{7C89B333-9B13-4940-8E82-C80B721B6EC8}" type="parTrans" cxnId="{16FD82D2-53B5-45CC-9F97-F1040D9CB1AA}">
      <dgm:prSet/>
      <dgm:spPr/>
      <dgm:t>
        <a:bodyPr/>
        <a:lstStyle/>
        <a:p>
          <a:endParaRPr lang="tr-TR" sz="2400" b="1"/>
        </a:p>
      </dgm:t>
    </dgm:pt>
    <dgm:pt modelId="{483AC75B-B0D8-410E-9DC8-37554BBEF4CC}" type="sibTrans" cxnId="{16FD82D2-53B5-45CC-9F97-F1040D9CB1AA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endParaRPr lang="tr-TR" sz="2400" b="1"/>
        </a:p>
      </dgm:t>
    </dgm:pt>
    <dgm:pt modelId="{5C4DD230-CE0B-4DA8-8060-62536014BB83}">
      <dgm:prSet phldrT="[Metin]" custT="1"/>
      <dgm:spPr>
        <a:solidFill>
          <a:schemeClr val="accent2">
            <a:lumMod val="75000"/>
          </a:schemeClr>
        </a:solidFill>
        <a:ln>
          <a:prstDash val="sysDash"/>
        </a:ln>
      </dgm:spPr>
      <dgm:t>
        <a:bodyPr/>
        <a:lstStyle/>
        <a:p>
          <a:r>
            <a:rPr lang="tr-TR" sz="2400" b="1" dirty="0">
              <a:solidFill>
                <a:schemeClr val="bg1"/>
              </a:solidFill>
            </a:rPr>
            <a:t>Sesbilgisel </a:t>
          </a:r>
          <a:r>
            <a:rPr lang="tr-TR" sz="2400" b="1" dirty="0" err="1">
              <a:solidFill>
                <a:schemeClr val="bg1"/>
              </a:solidFill>
            </a:rPr>
            <a:t>Farkındalık</a:t>
          </a:r>
          <a:endParaRPr lang="tr-TR" sz="2400" b="1" dirty="0">
            <a:solidFill>
              <a:schemeClr val="bg1"/>
            </a:solidFill>
          </a:endParaRPr>
        </a:p>
      </dgm:t>
    </dgm:pt>
    <dgm:pt modelId="{122DD278-9064-4B5F-9B1E-E551DD3EE0BC}" type="parTrans" cxnId="{5BBFDE9D-B121-4462-9A82-E9721ADDC6EA}">
      <dgm:prSet/>
      <dgm:spPr/>
      <dgm:t>
        <a:bodyPr/>
        <a:lstStyle/>
        <a:p>
          <a:endParaRPr lang="tr-TR" sz="2400" b="1"/>
        </a:p>
      </dgm:t>
    </dgm:pt>
    <dgm:pt modelId="{A8BACDA2-3C0E-4015-B956-C8E4FDF0CF13}" type="sibTrans" cxnId="{5BBFDE9D-B121-4462-9A82-E9721ADDC6EA}">
      <dgm:prSet/>
      <dgm:spPr>
        <a:solidFill>
          <a:srgbClr val="3333CC"/>
        </a:solidFill>
      </dgm:spPr>
      <dgm:t>
        <a:bodyPr/>
        <a:lstStyle/>
        <a:p>
          <a:endParaRPr lang="tr-TR" sz="2400" b="1"/>
        </a:p>
      </dgm:t>
    </dgm:pt>
    <dgm:pt modelId="{576A17C5-4793-49A4-84A7-EE949B359F99}" type="pres">
      <dgm:prSet presAssocID="{548516D4-E588-4405-A268-088055FF2D0F}" presName="cycle" presStyleCnt="0">
        <dgm:presLayoutVars>
          <dgm:dir/>
          <dgm:resizeHandles val="exact"/>
        </dgm:presLayoutVars>
      </dgm:prSet>
      <dgm:spPr/>
    </dgm:pt>
    <dgm:pt modelId="{4071692C-1A15-4921-9070-2D3D67BFD48E}" type="pres">
      <dgm:prSet presAssocID="{389C663B-EDD2-4DEB-9151-C5029D47E417}" presName="dummy" presStyleCnt="0"/>
      <dgm:spPr/>
    </dgm:pt>
    <dgm:pt modelId="{029CD9DC-580C-4D52-9BAC-A26F7E4D9753}" type="pres">
      <dgm:prSet presAssocID="{389C663B-EDD2-4DEB-9151-C5029D47E417}" presName="node" presStyleLbl="revTx" presStyleIdx="0" presStyleCnt="5" custRadScaleRad="107349" custRadScaleInc="21224">
        <dgm:presLayoutVars>
          <dgm:bulletEnabled val="1"/>
        </dgm:presLayoutVars>
      </dgm:prSet>
      <dgm:spPr/>
    </dgm:pt>
    <dgm:pt modelId="{2D6C7DA8-7312-4A85-8DF6-40D54196B3D4}" type="pres">
      <dgm:prSet presAssocID="{B3A94899-A592-42BD-980D-5614C82CFB0E}" presName="sibTrans" presStyleLbl="node1" presStyleIdx="0" presStyleCnt="5"/>
      <dgm:spPr/>
    </dgm:pt>
    <dgm:pt modelId="{B6097649-8A97-4548-B950-3EF4918479A5}" type="pres">
      <dgm:prSet presAssocID="{416CA852-BF12-4A1A-810F-F89B69985C74}" presName="dummy" presStyleCnt="0"/>
      <dgm:spPr/>
    </dgm:pt>
    <dgm:pt modelId="{DD0CE9DC-36F0-4F24-9251-312957A17277}" type="pres">
      <dgm:prSet presAssocID="{416CA852-BF12-4A1A-810F-F89B69985C74}" presName="node" presStyleLbl="revTx" presStyleIdx="1" presStyleCnt="5" custScaleX="155066" custScaleY="97135" custRadScaleRad="113152" custRadScaleInc="-8963">
        <dgm:presLayoutVars>
          <dgm:bulletEnabled val="1"/>
        </dgm:presLayoutVars>
      </dgm:prSet>
      <dgm:spPr/>
    </dgm:pt>
    <dgm:pt modelId="{04B4D0A0-003A-4832-B5A2-4D728D5CBA06}" type="pres">
      <dgm:prSet presAssocID="{8B148F18-2A02-4AA0-8BB7-0FA19A75EF61}" presName="sibTrans" presStyleLbl="node1" presStyleIdx="1" presStyleCnt="5" custLinFactNeighborX="-581" custLinFactNeighborY="2323"/>
      <dgm:spPr/>
    </dgm:pt>
    <dgm:pt modelId="{E9AE52D7-8AB5-42E6-A819-37A412C376AC}" type="pres">
      <dgm:prSet presAssocID="{CDF4850E-F44D-435B-8A49-6CD929862096}" presName="dummy" presStyleCnt="0"/>
      <dgm:spPr/>
    </dgm:pt>
    <dgm:pt modelId="{52D0ACAE-8FD3-4182-92DA-8E1AFF4F6446}" type="pres">
      <dgm:prSet presAssocID="{CDF4850E-F44D-435B-8A49-6CD929862096}" presName="node" presStyleLbl="revTx" presStyleIdx="2" presStyleCnt="5">
        <dgm:presLayoutVars>
          <dgm:bulletEnabled val="1"/>
        </dgm:presLayoutVars>
      </dgm:prSet>
      <dgm:spPr/>
    </dgm:pt>
    <dgm:pt modelId="{5EBC8C57-2D96-4A24-8875-9B6990681ED5}" type="pres">
      <dgm:prSet presAssocID="{A2BB1832-5C46-44D1-9896-DDC0259E53FE}" presName="sibTrans" presStyleLbl="node1" presStyleIdx="2" presStyleCnt="5"/>
      <dgm:spPr/>
    </dgm:pt>
    <dgm:pt modelId="{6A73A883-F76A-4DAB-8C65-013CF992FE31}" type="pres">
      <dgm:prSet presAssocID="{F8BA2569-3A71-44BF-A899-CA6977482492}" presName="dummy" presStyleCnt="0"/>
      <dgm:spPr/>
    </dgm:pt>
    <dgm:pt modelId="{99DDD6BE-25F9-4789-83EA-D6E0E44A0BFE}" type="pres">
      <dgm:prSet presAssocID="{F8BA2569-3A71-44BF-A899-CA6977482492}" presName="node" presStyleLbl="revTx" presStyleIdx="3" presStyleCnt="5" custRadScaleRad="112076" custRadScaleInc="6861">
        <dgm:presLayoutVars>
          <dgm:bulletEnabled val="1"/>
        </dgm:presLayoutVars>
      </dgm:prSet>
      <dgm:spPr/>
    </dgm:pt>
    <dgm:pt modelId="{E829202E-D615-445F-8C01-E3FF029ADAEA}" type="pres">
      <dgm:prSet presAssocID="{483AC75B-B0D8-410E-9DC8-37554BBEF4CC}" presName="sibTrans" presStyleLbl="node1" presStyleIdx="3" presStyleCnt="5" custLinFactNeighborX="-4066"/>
      <dgm:spPr/>
    </dgm:pt>
    <dgm:pt modelId="{EA885EAA-AD4D-4E04-A969-A905AE3F5CC5}" type="pres">
      <dgm:prSet presAssocID="{5C4DD230-CE0B-4DA8-8060-62536014BB83}" presName="dummy" presStyleCnt="0"/>
      <dgm:spPr/>
    </dgm:pt>
    <dgm:pt modelId="{EFE958B0-3D15-4C81-8D26-C4EB3322B598}" type="pres">
      <dgm:prSet presAssocID="{5C4DD230-CE0B-4DA8-8060-62536014BB83}" presName="node" presStyleLbl="revTx" presStyleIdx="4" presStyleCnt="5" custScaleX="124098" custRadScaleRad="108571" custRadScaleInc="-28919">
        <dgm:presLayoutVars>
          <dgm:bulletEnabled val="1"/>
        </dgm:presLayoutVars>
      </dgm:prSet>
      <dgm:spPr/>
    </dgm:pt>
    <dgm:pt modelId="{7CE79DAE-504D-4F73-A838-57F7B82C6603}" type="pres">
      <dgm:prSet presAssocID="{A8BACDA2-3C0E-4015-B956-C8E4FDF0CF13}" presName="sibTrans" presStyleLbl="node1" presStyleIdx="4" presStyleCnt="5"/>
      <dgm:spPr/>
    </dgm:pt>
  </dgm:ptLst>
  <dgm:cxnLst>
    <dgm:cxn modelId="{0790301E-90CE-4066-B9F7-92D50370BD1B}" type="presOf" srcId="{389C663B-EDD2-4DEB-9151-C5029D47E417}" destId="{029CD9DC-580C-4D52-9BAC-A26F7E4D9753}" srcOrd="0" destOrd="0" presId="urn:microsoft.com/office/officeart/2005/8/layout/cycle1"/>
    <dgm:cxn modelId="{06BA4F24-D7D6-4677-957F-29216CA90248}" type="presOf" srcId="{8B148F18-2A02-4AA0-8BB7-0FA19A75EF61}" destId="{04B4D0A0-003A-4832-B5A2-4D728D5CBA06}" srcOrd="0" destOrd="0" presId="urn:microsoft.com/office/officeart/2005/8/layout/cycle1"/>
    <dgm:cxn modelId="{8092E967-83AB-4DFE-9B5E-C06BA97C1DA8}" type="presOf" srcId="{548516D4-E588-4405-A268-088055FF2D0F}" destId="{576A17C5-4793-49A4-84A7-EE949B359F99}" srcOrd="0" destOrd="0" presId="urn:microsoft.com/office/officeart/2005/8/layout/cycle1"/>
    <dgm:cxn modelId="{EFDDC172-F261-4FF7-8597-A4F86C0D853F}" srcId="{548516D4-E588-4405-A268-088055FF2D0F}" destId="{CDF4850E-F44D-435B-8A49-6CD929862096}" srcOrd="2" destOrd="0" parTransId="{DCF9E679-44C8-4AF3-875B-FF3FD167BF64}" sibTransId="{A2BB1832-5C46-44D1-9896-DDC0259E53FE}"/>
    <dgm:cxn modelId="{99A8B38D-1579-434B-A5F8-FC4351D0D4EB}" type="presOf" srcId="{A8BACDA2-3C0E-4015-B956-C8E4FDF0CF13}" destId="{7CE79DAE-504D-4F73-A838-57F7B82C6603}" srcOrd="0" destOrd="0" presId="urn:microsoft.com/office/officeart/2005/8/layout/cycle1"/>
    <dgm:cxn modelId="{13BF2F91-45CF-4659-9B1B-94584D7818C1}" type="presOf" srcId="{416CA852-BF12-4A1A-810F-F89B69985C74}" destId="{DD0CE9DC-36F0-4F24-9251-312957A17277}" srcOrd="0" destOrd="0" presId="urn:microsoft.com/office/officeart/2005/8/layout/cycle1"/>
    <dgm:cxn modelId="{2FFCAA91-B49E-4E6E-8D2F-23E9CB2A1A5A}" type="presOf" srcId="{483AC75B-B0D8-410E-9DC8-37554BBEF4CC}" destId="{E829202E-D615-445F-8C01-E3FF029ADAEA}" srcOrd="0" destOrd="0" presId="urn:microsoft.com/office/officeart/2005/8/layout/cycle1"/>
    <dgm:cxn modelId="{69360D94-F312-4183-AC6F-D04481B38364}" srcId="{548516D4-E588-4405-A268-088055FF2D0F}" destId="{416CA852-BF12-4A1A-810F-F89B69985C74}" srcOrd="1" destOrd="0" parTransId="{5548881A-E8E4-4EDF-B890-C16B638E87DD}" sibTransId="{8B148F18-2A02-4AA0-8BB7-0FA19A75EF61}"/>
    <dgm:cxn modelId="{5BBFDE9D-B121-4462-9A82-E9721ADDC6EA}" srcId="{548516D4-E588-4405-A268-088055FF2D0F}" destId="{5C4DD230-CE0B-4DA8-8060-62536014BB83}" srcOrd="4" destOrd="0" parTransId="{122DD278-9064-4B5F-9B1E-E551DD3EE0BC}" sibTransId="{A8BACDA2-3C0E-4015-B956-C8E4FDF0CF13}"/>
    <dgm:cxn modelId="{AB9AAF9F-BF4E-4423-8D08-2242A1B5AC43}" type="presOf" srcId="{CDF4850E-F44D-435B-8A49-6CD929862096}" destId="{52D0ACAE-8FD3-4182-92DA-8E1AFF4F6446}" srcOrd="0" destOrd="0" presId="urn:microsoft.com/office/officeart/2005/8/layout/cycle1"/>
    <dgm:cxn modelId="{0767DDA3-63A5-4BBB-9731-797024DED4D4}" srcId="{548516D4-E588-4405-A268-088055FF2D0F}" destId="{389C663B-EDD2-4DEB-9151-C5029D47E417}" srcOrd="0" destOrd="0" parTransId="{2F831F62-C18F-4622-BC94-68D355C92DC7}" sibTransId="{B3A94899-A592-42BD-980D-5614C82CFB0E}"/>
    <dgm:cxn modelId="{624138AF-1777-4397-930C-E6CA35F98F45}" type="presOf" srcId="{5C4DD230-CE0B-4DA8-8060-62536014BB83}" destId="{EFE958B0-3D15-4C81-8D26-C4EB3322B598}" srcOrd="0" destOrd="0" presId="urn:microsoft.com/office/officeart/2005/8/layout/cycle1"/>
    <dgm:cxn modelId="{541D00C5-A3BE-4C0C-90C4-9D5AD4780DAB}" type="presOf" srcId="{F8BA2569-3A71-44BF-A899-CA6977482492}" destId="{99DDD6BE-25F9-4789-83EA-D6E0E44A0BFE}" srcOrd="0" destOrd="0" presId="urn:microsoft.com/office/officeart/2005/8/layout/cycle1"/>
    <dgm:cxn modelId="{16FD82D2-53B5-45CC-9F97-F1040D9CB1AA}" srcId="{548516D4-E588-4405-A268-088055FF2D0F}" destId="{F8BA2569-3A71-44BF-A899-CA6977482492}" srcOrd="3" destOrd="0" parTransId="{7C89B333-9B13-4940-8E82-C80B721B6EC8}" sibTransId="{483AC75B-B0D8-410E-9DC8-37554BBEF4CC}"/>
    <dgm:cxn modelId="{8A97C8D4-7103-46C7-B16C-76A500CE5992}" type="presOf" srcId="{A2BB1832-5C46-44D1-9896-DDC0259E53FE}" destId="{5EBC8C57-2D96-4A24-8875-9B6990681ED5}" srcOrd="0" destOrd="0" presId="urn:microsoft.com/office/officeart/2005/8/layout/cycle1"/>
    <dgm:cxn modelId="{DAE500FF-DA3A-4689-A7A3-074CCAA6D4B2}" type="presOf" srcId="{B3A94899-A592-42BD-980D-5614C82CFB0E}" destId="{2D6C7DA8-7312-4A85-8DF6-40D54196B3D4}" srcOrd="0" destOrd="0" presId="urn:microsoft.com/office/officeart/2005/8/layout/cycle1"/>
    <dgm:cxn modelId="{6DA96B23-48DD-4F2E-8479-CEAABC210E16}" type="presParOf" srcId="{576A17C5-4793-49A4-84A7-EE949B359F99}" destId="{4071692C-1A15-4921-9070-2D3D67BFD48E}" srcOrd="0" destOrd="0" presId="urn:microsoft.com/office/officeart/2005/8/layout/cycle1"/>
    <dgm:cxn modelId="{F3A88A02-0512-42AE-90F9-A2DAB5EA62E9}" type="presParOf" srcId="{576A17C5-4793-49A4-84A7-EE949B359F99}" destId="{029CD9DC-580C-4D52-9BAC-A26F7E4D9753}" srcOrd="1" destOrd="0" presId="urn:microsoft.com/office/officeart/2005/8/layout/cycle1"/>
    <dgm:cxn modelId="{9A9BD3FE-8B4A-4364-BFE8-9463F3EBAAFE}" type="presParOf" srcId="{576A17C5-4793-49A4-84A7-EE949B359F99}" destId="{2D6C7DA8-7312-4A85-8DF6-40D54196B3D4}" srcOrd="2" destOrd="0" presId="urn:microsoft.com/office/officeart/2005/8/layout/cycle1"/>
    <dgm:cxn modelId="{098DBE8D-0DE3-4D8E-B325-96EE70D9CE72}" type="presParOf" srcId="{576A17C5-4793-49A4-84A7-EE949B359F99}" destId="{B6097649-8A97-4548-B950-3EF4918479A5}" srcOrd="3" destOrd="0" presId="urn:microsoft.com/office/officeart/2005/8/layout/cycle1"/>
    <dgm:cxn modelId="{B9732A61-E067-4156-9800-CF91C16A7774}" type="presParOf" srcId="{576A17C5-4793-49A4-84A7-EE949B359F99}" destId="{DD0CE9DC-36F0-4F24-9251-312957A17277}" srcOrd="4" destOrd="0" presId="urn:microsoft.com/office/officeart/2005/8/layout/cycle1"/>
    <dgm:cxn modelId="{AFBE8891-9DEB-46D4-B7E0-902FBE959F50}" type="presParOf" srcId="{576A17C5-4793-49A4-84A7-EE949B359F99}" destId="{04B4D0A0-003A-4832-B5A2-4D728D5CBA06}" srcOrd="5" destOrd="0" presId="urn:microsoft.com/office/officeart/2005/8/layout/cycle1"/>
    <dgm:cxn modelId="{4EF4CAC3-A181-40F2-993B-FF284160204F}" type="presParOf" srcId="{576A17C5-4793-49A4-84A7-EE949B359F99}" destId="{E9AE52D7-8AB5-42E6-A819-37A412C376AC}" srcOrd="6" destOrd="0" presId="urn:microsoft.com/office/officeart/2005/8/layout/cycle1"/>
    <dgm:cxn modelId="{890CF3A8-4AB2-45E0-90DB-AB2D27BE5DC2}" type="presParOf" srcId="{576A17C5-4793-49A4-84A7-EE949B359F99}" destId="{52D0ACAE-8FD3-4182-92DA-8E1AFF4F6446}" srcOrd="7" destOrd="0" presId="urn:microsoft.com/office/officeart/2005/8/layout/cycle1"/>
    <dgm:cxn modelId="{36E8B023-AEA8-4C7F-A24E-4B31FB553634}" type="presParOf" srcId="{576A17C5-4793-49A4-84A7-EE949B359F99}" destId="{5EBC8C57-2D96-4A24-8875-9B6990681ED5}" srcOrd="8" destOrd="0" presId="urn:microsoft.com/office/officeart/2005/8/layout/cycle1"/>
    <dgm:cxn modelId="{6125FEAD-09EA-49E6-8108-82279A41FB95}" type="presParOf" srcId="{576A17C5-4793-49A4-84A7-EE949B359F99}" destId="{6A73A883-F76A-4DAB-8C65-013CF992FE31}" srcOrd="9" destOrd="0" presId="urn:microsoft.com/office/officeart/2005/8/layout/cycle1"/>
    <dgm:cxn modelId="{FDAD8C2C-1F6C-4EA4-A3C7-8BD060D9F138}" type="presParOf" srcId="{576A17C5-4793-49A4-84A7-EE949B359F99}" destId="{99DDD6BE-25F9-4789-83EA-D6E0E44A0BFE}" srcOrd="10" destOrd="0" presId="urn:microsoft.com/office/officeart/2005/8/layout/cycle1"/>
    <dgm:cxn modelId="{04812DCD-94A3-468C-BCA1-BDFEC986AD7C}" type="presParOf" srcId="{576A17C5-4793-49A4-84A7-EE949B359F99}" destId="{E829202E-D615-445F-8C01-E3FF029ADAEA}" srcOrd="11" destOrd="0" presId="urn:microsoft.com/office/officeart/2005/8/layout/cycle1"/>
    <dgm:cxn modelId="{045556B7-C6AD-405D-BF31-992D0762F15B}" type="presParOf" srcId="{576A17C5-4793-49A4-84A7-EE949B359F99}" destId="{EA885EAA-AD4D-4E04-A969-A905AE3F5CC5}" srcOrd="12" destOrd="0" presId="urn:microsoft.com/office/officeart/2005/8/layout/cycle1"/>
    <dgm:cxn modelId="{3CE04E88-80E1-4900-8108-8A752D85FACC}" type="presParOf" srcId="{576A17C5-4793-49A4-84A7-EE949B359F99}" destId="{EFE958B0-3D15-4C81-8D26-C4EB3322B598}" srcOrd="13" destOrd="0" presId="urn:microsoft.com/office/officeart/2005/8/layout/cycle1"/>
    <dgm:cxn modelId="{E7F1033F-9D2B-4AEA-9E2B-213E3C0ADD65}" type="presParOf" srcId="{576A17C5-4793-49A4-84A7-EE949B359F99}" destId="{7CE79DAE-504D-4F73-A838-57F7B82C6603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FED4A6-2641-C84F-9D8F-EBD5C162E853}">
      <dsp:nvSpPr>
        <dsp:cNvPr id="0" name=""/>
        <dsp:cNvSpPr/>
      </dsp:nvSpPr>
      <dsp:spPr>
        <a:xfrm>
          <a:off x="3010150" y="279431"/>
          <a:ext cx="3791238" cy="3791238"/>
        </a:xfrm>
        <a:prstGeom prst="pie">
          <a:avLst>
            <a:gd name="adj1" fmla="val 16200000"/>
            <a:gd name="adj2" fmla="val 0"/>
          </a:avLst>
        </a:prstGeom>
        <a:solidFill>
          <a:schemeClr val="accent5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b="1" kern="1200" dirty="0"/>
            <a:t>Fen</a:t>
          </a:r>
        </a:p>
      </dsp:txBody>
      <dsp:txXfrm>
        <a:off x="5022666" y="1065210"/>
        <a:ext cx="1399147" cy="1038077"/>
      </dsp:txXfrm>
    </dsp:sp>
    <dsp:sp modelId="{8653F825-52A6-CD4B-A0E7-31159FCB193F}">
      <dsp:nvSpPr>
        <dsp:cNvPr id="0" name=""/>
        <dsp:cNvSpPr/>
      </dsp:nvSpPr>
      <dsp:spPr>
        <a:xfrm>
          <a:off x="3010150" y="406708"/>
          <a:ext cx="3791238" cy="3791238"/>
        </a:xfrm>
        <a:prstGeom prst="pie">
          <a:avLst>
            <a:gd name="adj1" fmla="val 0"/>
            <a:gd name="adj2" fmla="val 5400000"/>
          </a:avLst>
        </a:prstGeom>
        <a:solidFill>
          <a:srgbClr val="C0000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b="1" kern="1200" dirty="0"/>
            <a:t>Dil</a:t>
          </a:r>
        </a:p>
      </dsp:txBody>
      <dsp:txXfrm>
        <a:off x="5022666" y="2374090"/>
        <a:ext cx="1399147" cy="1038077"/>
      </dsp:txXfrm>
    </dsp:sp>
    <dsp:sp modelId="{D4A82CF0-FE76-AD46-BD65-CA697AF1DDED}">
      <dsp:nvSpPr>
        <dsp:cNvPr id="0" name=""/>
        <dsp:cNvSpPr/>
      </dsp:nvSpPr>
      <dsp:spPr>
        <a:xfrm>
          <a:off x="2882873" y="406708"/>
          <a:ext cx="3791238" cy="3791238"/>
        </a:xfrm>
        <a:prstGeom prst="pie">
          <a:avLst>
            <a:gd name="adj1" fmla="val 5400000"/>
            <a:gd name="adj2" fmla="val 10800000"/>
          </a:avLst>
        </a:prstGeom>
        <a:solidFill>
          <a:srgbClr val="7030A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b="1" kern="1200" dirty="0"/>
            <a:t>Erken Okuryazarlık</a:t>
          </a:r>
        </a:p>
      </dsp:txBody>
      <dsp:txXfrm>
        <a:off x="3262448" y="2374090"/>
        <a:ext cx="1399147" cy="1038077"/>
      </dsp:txXfrm>
    </dsp:sp>
    <dsp:sp modelId="{779B05BB-FA96-4A42-BBC9-68BDC8ED2EAB}">
      <dsp:nvSpPr>
        <dsp:cNvPr id="0" name=""/>
        <dsp:cNvSpPr/>
      </dsp:nvSpPr>
      <dsp:spPr>
        <a:xfrm>
          <a:off x="2882873" y="279431"/>
          <a:ext cx="3791238" cy="3791238"/>
        </a:xfrm>
        <a:prstGeom prst="pie">
          <a:avLst>
            <a:gd name="adj1" fmla="val 10800000"/>
            <a:gd name="adj2" fmla="val 16200000"/>
          </a:avLst>
        </a:prstGeom>
        <a:solidFill>
          <a:schemeClr val="accent2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b="1" kern="1200" dirty="0"/>
            <a:t>Matematik</a:t>
          </a:r>
        </a:p>
      </dsp:txBody>
      <dsp:txXfrm>
        <a:off x="3262448" y="1065210"/>
        <a:ext cx="1399147" cy="1038077"/>
      </dsp:txXfrm>
    </dsp:sp>
    <dsp:sp modelId="{C69A5ADF-6D29-0943-8D04-5C5116C079CB}">
      <dsp:nvSpPr>
        <dsp:cNvPr id="0" name=""/>
        <dsp:cNvSpPr/>
      </dsp:nvSpPr>
      <dsp:spPr>
        <a:xfrm>
          <a:off x="2775454" y="44735"/>
          <a:ext cx="4260629" cy="4260629"/>
        </a:xfrm>
        <a:prstGeom prst="circularArrow">
          <a:avLst>
            <a:gd name="adj1" fmla="val 5085"/>
            <a:gd name="adj2" fmla="val 327528"/>
            <a:gd name="adj3" fmla="val 21272472"/>
            <a:gd name="adj4" fmla="val 16200000"/>
            <a:gd name="adj5" fmla="val 5932"/>
          </a:avLst>
        </a:prstGeom>
        <a:solidFill>
          <a:schemeClr val="accent5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8853A8-4E22-EC4B-8641-D26E41645A08}">
      <dsp:nvSpPr>
        <dsp:cNvPr id="0" name=""/>
        <dsp:cNvSpPr/>
      </dsp:nvSpPr>
      <dsp:spPr>
        <a:xfrm>
          <a:off x="2775454" y="172013"/>
          <a:ext cx="4260629" cy="4260629"/>
        </a:xfrm>
        <a:prstGeom prst="circularArrow">
          <a:avLst>
            <a:gd name="adj1" fmla="val 5085"/>
            <a:gd name="adj2" fmla="val 327528"/>
            <a:gd name="adj3" fmla="val 5072472"/>
            <a:gd name="adj4" fmla="val 0"/>
            <a:gd name="adj5" fmla="val 5932"/>
          </a:avLst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A49295-FD8A-864B-92B9-94F89067E2AC}">
      <dsp:nvSpPr>
        <dsp:cNvPr id="0" name=""/>
        <dsp:cNvSpPr/>
      </dsp:nvSpPr>
      <dsp:spPr>
        <a:xfrm>
          <a:off x="2648177" y="172013"/>
          <a:ext cx="4260629" cy="4260629"/>
        </a:xfrm>
        <a:prstGeom prst="circularArrow">
          <a:avLst>
            <a:gd name="adj1" fmla="val 5085"/>
            <a:gd name="adj2" fmla="val 327528"/>
            <a:gd name="adj3" fmla="val 10472472"/>
            <a:gd name="adj4" fmla="val 5400000"/>
            <a:gd name="adj5" fmla="val 5932"/>
          </a:avLst>
        </a:prstGeom>
        <a:solidFill>
          <a:srgbClr val="7030A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1CD609-8CF4-2542-8B11-C8541DE37AB8}">
      <dsp:nvSpPr>
        <dsp:cNvPr id="0" name=""/>
        <dsp:cNvSpPr/>
      </dsp:nvSpPr>
      <dsp:spPr>
        <a:xfrm>
          <a:off x="2648177" y="44735"/>
          <a:ext cx="4260629" cy="4260629"/>
        </a:xfrm>
        <a:prstGeom prst="circularArrow">
          <a:avLst>
            <a:gd name="adj1" fmla="val 5085"/>
            <a:gd name="adj2" fmla="val 327528"/>
            <a:gd name="adj3" fmla="val 15872472"/>
            <a:gd name="adj4" fmla="val 10800000"/>
            <a:gd name="adj5" fmla="val 5932"/>
          </a:avLst>
        </a:prstGeom>
        <a:solidFill>
          <a:schemeClr val="accent1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A066B2-908F-A440-8423-375E372999B9}">
      <dsp:nvSpPr>
        <dsp:cNvPr id="0" name=""/>
        <dsp:cNvSpPr/>
      </dsp:nvSpPr>
      <dsp:spPr>
        <a:xfrm>
          <a:off x="1774921" y="229667"/>
          <a:ext cx="1436493" cy="933720"/>
        </a:xfrm>
        <a:prstGeom prst="roundRect">
          <a:avLst/>
        </a:prstGeom>
        <a:solidFill>
          <a:schemeClr val="tx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chemeClr val="bg1"/>
              </a:solidFill>
            </a:rPr>
            <a:t>Sayı-İşlem</a:t>
          </a:r>
        </a:p>
      </dsp:txBody>
      <dsp:txXfrm>
        <a:off x="1820501" y="275247"/>
        <a:ext cx="1345333" cy="842560"/>
      </dsp:txXfrm>
    </dsp:sp>
    <dsp:sp modelId="{0C26B869-9F0E-E04A-A294-9264E56FA4A6}">
      <dsp:nvSpPr>
        <dsp:cNvPr id="0" name=""/>
        <dsp:cNvSpPr/>
      </dsp:nvSpPr>
      <dsp:spPr>
        <a:xfrm>
          <a:off x="627867" y="696527"/>
          <a:ext cx="3730601" cy="3730601"/>
        </a:xfrm>
        <a:custGeom>
          <a:avLst/>
          <a:gdLst/>
          <a:ahLst/>
          <a:cxnLst/>
          <a:rect l="0" t="0" r="0" b="0"/>
          <a:pathLst>
            <a:path>
              <a:moveTo>
                <a:pt x="2593413" y="147977"/>
              </a:moveTo>
              <a:arcTo wR="1865300" hR="1865300" stAng="17578562" swAng="1961252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48EFB5-4A37-1144-8F14-5C69F6E00578}">
      <dsp:nvSpPr>
        <dsp:cNvPr id="0" name=""/>
        <dsp:cNvSpPr/>
      </dsp:nvSpPr>
      <dsp:spPr>
        <a:xfrm>
          <a:off x="3548927" y="1518558"/>
          <a:ext cx="1436493" cy="933720"/>
        </a:xfrm>
        <a:prstGeom prst="roundRect">
          <a:avLst/>
        </a:prstGeom>
        <a:solidFill>
          <a:schemeClr val="tx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chemeClr val="bg1"/>
              </a:solidFill>
            </a:rPr>
            <a:t>Örüntü-İlişkilendirme</a:t>
          </a:r>
        </a:p>
      </dsp:txBody>
      <dsp:txXfrm>
        <a:off x="3594507" y="1564138"/>
        <a:ext cx="1345333" cy="842560"/>
      </dsp:txXfrm>
    </dsp:sp>
    <dsp:sp modelId="{C007CF5F-2B74-EF49-92C7-1D578CEBFD1C}">
      <dsp:nvSpPr>
        <dsp:cNvPr id="0" name=""/>
        <dsp:cNvSpPr/>
      </dsp:nvSpPr>
      <dsp:spPr>
        <a:xfrm>
          <a:off x="627867" y="696527"/>
          <a:ext cx="3730601" cy="3730601"/>
        </a:xfrm>
        <a:custGeom>
          <a:avLst/>
          <a:gdLst/>
          <a:ahLst/>
          <a:cxnLst/>
          <a:rect l="0" t="0" r="0" b="0"/>
          <a:pathLst>
            <a:path>
              <a:moveTo>
                <a:pt x="3728044" y="1767673"/>
              </a:moveTo>
              <a:arcTo wR="1865300" hR="1865300" stAng="21419991" swAng="219608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C75737-6719-D740-8A8A-232E39C19D64}">
      <dsp:nvSpPr>
        <dsp:cNvPr id="0" name=""/>
        <dsp:cNvSpPr/>
      </dsp:nvSpPr>
      <dsp:spPr>
        <a:xfrm>
          <a:off x="2871317" y="3604027"/>
          <a:ext cx="1436493" cy="933720"/>
        </a:xfrm>
        <a:prstGeom prst="roundRect">
          <a:avLst/>
        </a:prstGeom>
        <a:solidFill>
          <a:schemeClr val="tx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chemeClr val="bg1"/>
              </a:solidFill>
            </a:rPr>
            <a:t>Geometri</a:t>
          </a:r>
        </a:p>
      </dsp:txBody>
      <dsp:txXfrm>
        <a:off x="2916897" y="3649607"/>
        <a:ext cx="1345333" cy="842560"/>
      </dsp:txXfrm>
    </dsp:sp>
    <dsp:sp modelId="{18510F08-2CB6-9040-A6C9-9DD54D84A92F}">
      <dsp:nvSpPr>
        <dsp:cNvPr id="0" name=""/>
        <dsp:cNvSpPr/>
      </dsp:nvSpPr>
      <dsp:spPr>
        <a:xfrm>
          <a:off x="627867" y="696527"/>
          <a:ext cx="3730601" cy="3730601"/>
        </a:xfrm>
        <a:custGeom>
          <a:avLst/>
          <a:gdLst/>
          <a:ahLst/>
          <a:cxnLst/>
          <a:rect l="0" t="0" r="0" b="0"/>
          <a:pathLst>
            <a:path>
              <a:moveTo>
                <a:pt x="2236040" y="3693386"/>
              </a:moveTo>
              <a:arcTo wR="1865300" hR="1865300" stAng="4712145" swAng="1375710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005560-1A01-2A4A-B6B8-24C44179E712}">
      <dsp:nvSpPr>
        <dsp:cNvPr id="0" name=""/>
        <dsp:cNvSpPr/>
      </dsp:nvSpPr>
      <dsp:spPr>
        <a:xfrm>
          <a:off x="678525" y="3604027"/>
          <a:ext cx="1436493" cy="933720"/>
        </a:xfrm>
        <a:prstGeom prst="roundRect">
          <a:avLst/>
        </a:prstGeom>
        <a:solidFill>
          <a:schemeClr val="tx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chemeClr val="bg1"/>
              </a:solidFill>
            </a:rPr>
            <a:t>Ölçme</a:t>
          </a:r>
        </a:p>
      </dsp:txBody>
      <dsp:txXfrm>
        <a:off x="724105" y="3649607"/>
        <a:ext cx="1345333" cy="842560"/>
      </dsp:txXfrm>
    </dsp:sp>
    <dsp:sp modelId="{22A6F22A-5773-5143-B794-FD235E2833EC}">
      <dsp:nvSpPr>
        <dsp:cNvPr id="0" name=""/>
        <dsp:cNvSpPr/>
      </dsp:nvSpPr>
      <dsp:spPr>
        <a:xfrm>
          <a:off x="627867" y="696527"/>
          <a:ext cx="3730601" cy="3730601"/>
        </a:xfrm>
        <a:custGeom>
          <a:avLst/>
          <a:gdLst/>
          <a:ahLst/>
          <a:cxnLst/>
          <a:rect l="0" t="0" r="0" b="0"/>
          <a:pathLst>
            <a:path>
              <a:moveTo>
                <a:pt x="311674" y="2897575"/>
              </a:moveTo>
              <a:arcTo wR="1865300" hR="1865300" stAng="8783926" swAng="219608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A0AA42-11E5-6E4C-9206-B17C724FA127}">
      <dsp:nvSpPr>
        <dsp:cNvPr id="0" name=""/>
        <dsp:cNvSpPr/>
      </dsp:nvSpPr>
      <dsp:spPr>
        <a:xfrm>
          <a:off x="915" y="1518558"/>
          <a:ext cx="1436493" cy="933720"/>
        </a:xfrm>
        <a:prstGeom prst="roundRect">
          <a:avLst/>
        </a:prstGeom>
        <a:solidFill>
          <a:schemeClr val="tx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chemeClr val="bg1"/>
              </a:solidFill>
            </a:rPr>
            <a:t>Veri analizi-Olasılık</a:t>
          </a:r>
        </a:p>
      </dsp:txBody>
      <dsp:txXfrm>
        <a:off x="46495" y="1564138"/>
        <a:ext cx="1345333" cy="842560"/>
      </dsp:txXfrm>
    </dsp:sp>
    <dsp:sp modelId="{4BA3EDB1-C8AF-944E-9EF2-F000B67ACB6F}">
      <dsp:nvSpPr>
        <dsp:cNvPr id="0" name=""/>
        <dsp:cNvSpPr/>
      </dsp:nvSpPr>
      <dsp:spPr>
        <a:xfrm>
          <a:off x="627867" y="696527"/>
          <a:ext cx="3730601" cy="3730601"/>
        </a:xfrm>
        <a:custGeom>
          <a:avLst/>
          <a:gdLst/>
          <a:ahLst/>
          <a:cxnLst/>
          <a:rect l="0" t="0" r="0" b="0"/>
          <a:pathLst>
            <a:path>
              <a:moveTo>
                <a:pt x="325047" y="813175"/>
              </a:moveTo>
              <a:arcTo wR="1865300" hR="1865300" stAng="12860186" swAng="1961252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9CD9DC-580C-4D52-9BAC-A26F7E4D9753}">
      <dsp:nvSpPr>
        <dsp:cNvPr id="0" name=""/>
        <dsp:cNvSpPr/>
      </dsp:nvSpPr>
      <dsp:spPr>
        <a:xfrm>
          <a:off x="6429423" y="41476"/>
          <a:ext cx="1446101" cy="1446101"/>
        </a:xfrm>
        <a:prstGeom prst="rect">
          <a:avLst/>
        </a:prstGeom>
        <a:solidFill>
          <a:srgbClr val="3333CC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b="1" kern="1200" dirty="0">
              <a:solidFill>
                <a:schemeClr val="bg1"/>
              </a:solidFill>
            </a:rPr>
            <a:t>Sözcük Dağarcığı</a:t>
          </a:r>
        </a:p>
      </dsp:txBody>
      <dsp:txXfrm>
        <a:off x="6429423" y="41476"/>
        <a:ext cx="1446101" cy="1446101"/>
      </dsp:txXfrm>
    </dsp:sp>
    <dsp:sp modelId="{2D6C7DA8-7312-4A85-8DF6-40D54196B3D4}">
      <dsp:nvSpPr>
        <dsp:cNvPr id="0" name=""/>
        <dsp:cNvSpPr/>
      </dsp:nvSpPr>
      <dsp:spPr>
        <a:xfrm>
          <a:off x="3059015" y="178503"/>
          <a:ext cx="5428493" cy="5428493"/>
        </a:xfrm>
        <a:prstGeom prst="circularArrow">
          <a:avLst>
            <a:gd name="adj1" fmla="val 5195"/>
            <a:gd name="adj2" fmla="val 335510"/>
            <a:gd name="adj3" fmla="val 21068184"/>
            <a:gd name="adj4" fmla="val 19458768"/>
            <a:gd name="adj5" fmla="val 6060"/>
          </a:avLst>
        </a:prstGeom>
        <a:solidFill>
          <a:srgbClr val="C0000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0CE9DC-36F0-4F24-9251-312957A17277}">
      <dsp:nvSpPr>
        <dsp:cNvPr id="0" name=""/>
        <dsp:cNvSpPr/>
      </dsp:nvSpPr>
      <dsp:spPr>
        <a:xfrm>
          <a:off x="6953601" y="2755277"/>
          <a:ext cx="2242411" cy="1404670"/>
        </a:xfrm>
        <a:prstGeom prst="rect">
          <a:avLst/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b="1" kern="1200" dirty="0">
              <a:solidFill>
                <a:schemeClr val="bg1"/>
              </a:solidFill>
            </a:rPr>
            <a:t>Yazı </a:t>
          </a:r>
          <a:r>
            <a:rPr lang="tr-TR" sz="2400" b="1" kern="1200" dirty="0" err="1">
              <a:solidFill>
                <a:schemeClr val="bg1"/>
              </a:solidFill>
            </a:rPr>
            <a:t>Farkındalığı</a:t>
          </a:r>
          <a:endParaRPr lang="tr-TR" sz="2400" b="1" kern="1200" dirty="0">
            <a:solidFill>
              <a:schemeClr val="bg1"/>
            </a:solidFill>
          </a:endParaRPr>
        </a:p>
      </dsp:txBody>
      <dsp:txXfrm>
        <a:off x="6953601" y="2755277"/>
        <a:ext cx="2242411" cy="1404670"/>
      </dsp:txXfrm>
    </dsp:sp>
    <dsp:sp modelId="{04B4D0A0-003A-4832-B5A2-4D728D5CBA06}">
      <dsp:nvSpPr>
        <dsp:cNvPr id="0" name=""/>
        <dsp:cNvSpPr/>
      </dsp:nvSpPr>
      <dsp:spPr>
        <a:xfrm>
          <a:off x="3167693" y="28372"/>
          <a:ext cx="5428493" cy="5428493"/>
        </a:xfrm>
        <a:prstGeom prst="circularArrow">
          <a:avLst>
            <a:gd name="adj1" fmla="val 5195"/>
            <a:gd name="adj2" fmla="val 335510"/>
            <a:gd name="adj3" fmla="val 4689208"/>
            <a:gd name="adj4" fmla="val 2390904"/>
            <a:gd name="adj5" fmla="val 6060"/>
          </a:avLst>
        </a:prstGeom>
        <a:solidFill>
          <a:schemeClr val="accent4">
            <a:lumMod val="5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D0ACAE-8FD3-4182-92DA-8E1AFF4F6446}">
      <dsp:nvSpPr>
        <dsp:cNvPr id="0" name=""/>
        <dsp:cNvSpPr/>
      </dsp:nvSpPr>
      <dsp:spPr>
        <a:xfrm>
          <a:off x="4729809" y="4398967"/>
          <a:ext cx="1446101" cy="1446101"/>
        </a:xfrm>
        <a:prstGeom prst="rect">
          <a:avLst/>
        </a:prstGeom>
        <a:solidFill>
          <a:schemeClr val="accent4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b="1" kern="1200" dirty="0">
              <a:solidFill>
                <a:schemeClr val="bg1"/>
              </a:solidFill>
            </a:rPr>
            <a:t>Harf ve Alfabe Bilgisi</a:t>
          </a:r>
        </a:p>
      </dsp:txBody>
      <dsp:txXfrm>
        <a:off x="4729809" y="4398967"/>
        <a:ext cx="1446101" cy="1446101"/>
      </dsp:txXfrm>
    </dsp:sp>
    <dsp:sp modelId="{5EBC8C57-2D96-4A24-8875-9B6990681ED5}">
      <dsp:nvSpPr>
        <dsp:cNvPr id="0" name=""/>
        <dsp:cNvSpPr/>
      </dsp:nvSpPr>
      <dsp:spPr>
        <a:xfrm>
          <a:off x="2303699" y="-94773"/>
          <a:ext cx="5428493" cy="5428493"/>
        </a:xfrm>
        <a:prstGeom prst="circularArrow">
          <a:avLst>
            <a:gd name="adj1" fmla="val 5195"/>
            <a:gd name="adj2" fmla="val 335510"/>
            <a:gd name="adj3" fmla="val 8010798"/>
            <a:gd name="adj4" fmla="val 5812213"/>
            <a:gd name="adj5" fmla="val 6060"/>
          </a:avLst>
        </a:prstGeom>
        <a:solidFill>
          <a:srgbClr val="FF00FF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DDD6BE-25F9-4789-83EA-D6E0E44A0BFE}">
      <dsp:nvSpPr>
        <dsp:cNvPr id="0" name=""/>
        <dsp:cNvSpPr/>
      </dsp:nvSpPr>
      <dsp:spPr>
        <a:xfrm>
          <a:off x="2139387" y="2750321"/>
          <a:ext cx="1446101" cy="1446101"/>
        </a:xfrm>
        <a:prstGeom prst="rect">
          <a:avLst/>
        </a:prstGeom>
        <a:solidFill>
          <a:srgbClr val="FF00FF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b="1" kern="1200" dirty="0">
              <a:solidFill>
                <a:schemeClr val="bg1"/>
              </a:solidFill>
            </a:rPr>
            <a:t>Yazı Yazmaya Hazırlık Becerileri</a:t>
          </a:r>
        </a:p>
      </dsp:txBody>
      <dsp:txXfrm>
        <a:off x="2139387" y="2750321"/>
        <a:ext cx="1446101" cy="1446101"/>
      </dsp:txXfrm>
    </dsp:sp>
    <dsp:sp modelId="{E829202E-D615-445F-8C01-E3FF029ADAEA}">
      <dsp:nvSpPr>
        <dsp:cNvPr id="0" name=""/>
        <dsp:cNvSpPr/>
      </dsp:nvSpPr>
      <dsp:spPr>
        <a:xfrm>
          <a:off x="2226576" y="93584"/>
          <a:ext cx="5428493" cy="5428493"/>
        </a:xfrm>
        <a:prstGeom prst="circularArrow">
          <a:avLst>
            <a:gd name="adj1" fmla="val 5195"/>
            <a:gd name="adj2" fmla="val 335510"/>
            <a:gd name="adj3" fmla="val 12400617"/>
            <a:gd name="adj4" fmla="val 10882086"/>
            <a:gd name="adj5" fmla="val 6060"/>
          </a:avLst>
        </a:prstGeom>
        <a:solidFill>
          <a:schemeClr val="accent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E958B0-3D15-4C81-8D26-C4EB3322B598}">
      <dsp:nvSpPr>
        <dsp:cNvPr id="0" name=""/>
        <dsp:cNvSpPr/>
      </dsp:nvSpPr>
      <dsp:spPr>
        <a:xfrm>
          <a:off x="2773983" y="75714"/>
          <a:ext cx="1794582" cy="1446101"/>
        </a:xfrm>
        <a:prstGeom prst="rect">
          <a:avLst/>
        </a:prstGeom>
        <a:solidFill>
          <a:schemeClr val="accent2">
            <a:lumMod val="75000"/>
          </a:schemeClr>
        </a:solidFill>
        <a:ln>
          <a:noFill/>
          <a:prstDash val="sysDash"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b="1" kern="1200" dirty="0">
              <a:solidFill>
                <a:schemeClr val="bg1"/>
              </a:solidFill>
            </a:rPr>
            <a:t>Sesbilgisel </a:t>
          </a:r>
          <a:r>
            <a:rPr lang="tr-TR" sz="2400" b="1" kern="1200" dirty="0" err="1">
              <a:solidFill>
                <a:schemeClr val="bg1"/>
              </a:solidFill>
            </a:rPr>
            <a:t>Farkındalık</a:t>
          </a:r>
          <a:endParaRPr lang="tr-TR" sz="2400" b="1" kern="1200" dirty="0">
            <a:solidFill>
              <a:schemeClr val="bg1"/>
            </a:solidFill>
          </a:endParaRPr>
        </a:p>
      </dsp:txBody>
      <dsp:txXfrm>
        <a:off x="2773983" y="75714"/>
        <a:ext cx="1794582" cy="1446101"/>
      </dsp:txXfrm>
    </dsp:sp>
    <dsp:sp modelId="{7CE79DAE-504D-4F73-A838-57F7B82C6603}">
      <dsp:nvSpPr>
        <dsp:cNvPr id="0" name=""/>
        <dsp:cNvSpPr/>
      </dsp:nvSpPr>
      <dsp:spPr>
        <a:xfrm>
          <a:off x="2704941" y="-208592"/>
          <a:ext cx="5428493" cy="5428493"/>
        </a:xfrm>
        <a:prstGeom prst="circularArrow">
          <a:avLst>
            <a:gd name="adj1" fmla="val 5195"/>
            <a:gd name="adj2" fmla="val 335510"/>
            <a:gd name="adj3" fmla="val 17352296"/>
            <a:gd name="adj4" fmla="val 14959240"/>
            <a:gd name="adj5" fmla="val 6060"/>
          </a:avLst>
        </a:prstGeom>
        <a:solidFill>
          <a:srgbClr val="3333CC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A9890C-CBB9-6149-806C-D1F8E92198BE}" type="datetimeFigureOut">
              <a:rPr lang="tr-TR" smtClean="0"/>
              <a:t>24.12.2020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C843A5-BCA3-6244-A7E0-4010613E5C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33513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2CFDC78D-BC72-7D4C-A844-873DB6177AA2}" type="datetime1">
              <a:rPr lang="tr-TR" smtClean="0"/>
              <a:t>24.12.2020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Erken Akademik Becerileri Değerlendirme-Dr. Gökçe Karaman Benli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2361F-D83D-9D49-BA34-582C807DB9B2}" type="datetime1">
              <a:rPr lang="tr-TR" smtClean="0"/>
              <a:t>24.12.2020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Erken Akademik Becerileri Değerlendirme-Dr. Gökçe Karaman Benli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1711-A1FC-F545-84D8-43326DF7A208}" type="datetime1">
              <a:rPr lang="tr-TR" smtClean="0"/>
              <a:t>24.12.2020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Erken Akademik Becerileri Değerlendirme-Dr. Gökçe Karaman Benli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9B983-046D-274B-8CA3-83F97DB22229}" type="datetime1">
              <a:rPr lang="tr-TR" smtClean="0"/>
              <a:t>24.12.2020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Erken Akademik Becerileri Değerlendirme-Dr. Gökçe Karaman Benli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A3BD8-5B79-5045-8E4E-BF6F1E279E69}" type="datetime1">
              <a:rPr lang="tr-TR" smtClean="0"/>
              <a:t>24.12.2020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Erken Akademik Becerileri Değerlendirme-Dr. Gökçe Karaman Benli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C7F94-884C-C442-BC4F-79AF6324A1F9}" type="datetime1">
              <a:rPr lang="tr-TR" smtClean="0"/>
              <a:t>24.12.2020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Erken Akademik Becerileri Değerlendirme-Dr. Gökçe Karaman Benli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43703-8E5C-F348-95D5-C60231996F5C}" type="datetime1">
              <a:rPr lang="tr-TR" smtClean="0"/>
              <a:t>24.12.2020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Erken Akademik Becerileri Değerlendirme-Dr. Gökçe Karaman Benli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BDFD9-D7E9-D24F-A1D9-EEC5865EF7F9}" type="datetime1">
              <a:rPr lang="tr-TR" smtClean="0"/>
              <a:t>24.12.2020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Erken Akademik Becerileri Değerlendirme-Dr. Gökçe Karaman Benli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A4680-410A-FE4C-A2C7-2906E5B187B7}" type="datetime1">
              <a:rPr lang="tr-TR" smtClean="0"/>
              <a:t>24.12.2020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Erken Akademik Becerileri Değerlendirme-Dr. Gökçe Karaman Benli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42020-3525-F84C-9F98-88C91CE70F57}" type="datetime1">
              <a:rPr lang="tr-TR" smtClean="0"/>
              <a:t>24.12.2020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Erken Akademik Becerileri Değerlendirme-Dr. Gökçe Karaman Benli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FC295-0C2B-EC44-B4C6-8B06EEEF8EB6}" type="datetime1">
              <a:rPr lang="tr-TR" smtClean="0"/>
              <a:t>24.12.2020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Erken Akademik Becerileri Değerlendirme-Dr. Gökçe Karaman Benli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04F3B25-606A-A442-98C4-36E7A001443E}" type="datetime1">
              <a:rPr lang="tr-TR" smtClean="0"/>
              <a:t>24.12.2020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Erken Akademik Becerileri Değerlendirme-Dr. Gökçe Karaman Benli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tiff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2D6F972-1975-1842-880E-BC77E5299A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tr-TR" b="1" dirty="0"/>
              <a:t>ERKEN AKADEMİK BECERİLERİN DEĞERLENDİRİLMESİ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0FDB2532-D004-0A41-9C28-AA11A162E53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DR.GÖKÇE KARAMAN BENLİ</a:t>
            </a:r>
          </a:p>
          <a:p>
            <a:pPr algn="ctr"/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ANKARA ÜNİVERSİTESİ EBF</a:t>
            </a:r>
          </a:p>
        </p:txBody>
      </p:sp>
    </p:spTree>
    <p:extLst>
      <p:ext uri="{BB962C8B-B14F-4D97-AF65-F5344CB8AC3E}">
        <p14:creationId xmlns:p14="http://schemas.microsoft.com/office/powerpoint/2010/main" val="31957129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D42FE77-D362-964E-B92B-4D0F68C27D61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r>
              <a:rPr lang="tr-TR" dirty="0"/>
              <a:t>Erken matematik yeteneği testi (tema –3)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BD5F2F-B6EE-E940-8EE9-A472809CBB4D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r>
              <a:rPr lang="tr-TR" dirty="0"/>
              <a:t>2006 yılında Serap Erdoğan tarafından Türk çocukları için uyarlanmıştır. </a:t>
            </a:r>
          </a:p>
          <a:p>
            <a:endParaRPr lang="tr-TR" dirty="0"/>
          </a:p>
          <a:p>
            <a:r>
              <a:rPr lang="tr-TR" dirty="0"/>
              <a:t>3-8 yaş arası çocuklara uygulanan 72 maddeden oluşan bir testtir. </a:t>
            </a:r>
          </a:p>
          <a:p>
            <a:endParaRPr lang="tr-TR" dirty="0"/>
          </a:p>
          <a:p>
            <a:r>
              <a:rPr lang="tr-TR" dirty="0"/>
              <a:t>Azlık-çokluk, sayma, </a:t>
            </a:r>
            <a:r>
              <a:rPr lang="tr-TR" dirty="0" err="1"/>
              <a:t>informal</a:t>
            </a:r>
            <a:r>
              <a:rPr lang="tr-TR" dirty="0"/>
              <a:t> hesaplama gibi </a:t>
            </a:r>
            <a:r>
              <a:rPr lang="tr-TR" dirty="0" err="1"/>
              <a:t>informal</a:t>
            </a:r>
            <a:r>
              <a:rPr lang="tr-TR" dirty="0"/>
              <a:t> matematik alanları ile sayılar, sayılar arası ilişkiler, hesaplama ve onluk kavramlar gibi </a:t>
            </a:r>
            <a:r>
              <a:rPr lang="tr-TR" dirty="0" err="1"/>
              <a:t>formal</a:t>
            </a:r>
            <a:r>
              <a:rPr lang="tr-TR" dirty="0"/>
              <a:t> matematik alanları ölçülmektedir. </a:t>
            </a:r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64A7842-0C63-D24D-BE7F-2635B7955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Erken Akademik Becerileri Değerlendirme-Dr. Gökçe Karaman Benli</a:t>
            </a:r>
            <a:endParaRPr lang="en-US" dirty="0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C262C41E-CDBA-BB4B-ABC8-381BE080E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75345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B0D92FB-F133-D443-87B9-D7D21879BF4A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FF85FF"/>
          </a:solidFill>
        </p:spPr>
        <p:txBody>
          <a:bodyPr/>
          <a:lstStyle/>
          <a:p>
            <a:pPr algn="ctr"/>
            <a:r>
              <a:rPr lang="tr-TR" dirty="0"/>
              <a:t>Geometrik şekilleri tanıma testi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3A53F6E-EFC2-2740-B7CE-DD470941DD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900363"/>
            <a:ext cx="9720073" cy="2085975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tr-TR" b="1" dirty="0"/>
              <a:t>Aslan tarafından 2004 yılında geliştirilmiştir. </a:t>
            </a:r>
          </a:p>
          <a:p>
            <a:r>
              <a:rPr lang="tr-TR" b="1" dirty="0"/>
              <a:t>Şekillerle ilgili maddeleri bulunmaktadır. </a:t>
            </a:r>
          </a:p>
          <a:p>
            <a:r>
              <a:rPr lang="tr-TR" b="1" dirty="0"/>
              <a:t>4-5 ve 6 yaş çocuklarının geometrik şekilleri tanıma düzeyleri ve tanımada kullandıkları ölçütlerin belirlenmesi amaçlanmıştır. </a:t>
            </a:r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D7BA1A22-9DF6-834E-BB32-EDD4F5BDA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Erken Akademik Becerileri Değerlendirme-Dr. Gökçe Karaman Benli</a:t>
            </a:r>
            <a:endParaRPr lang="en-US" dirty="0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EC88378A-6369-CF49-B2AA-6979F287F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72139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31606DF-6C56-E34A-9CF7-C9484AB0F46F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pPr algn="ctr"/>
            <a:r>
              <a:rPr lang="tr-TR" dirty="0"/>
              <a:t>MATEMATİK GELİŞİMİ 6 TESTİ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F425251-3837-A544-870B-8387872E45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10363010" cy="2300288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tr-TR" b="1" dirty="0"/>
              <a:t>Çelik ve Kandır tarafından 2011 yılında </a:t>
            </a:r>
            <a:r>
              <a:rPr lang="tr-TR" b="1" dirty="0" err="1"/>
              <a:t>Türkçe’ye</a:t>
            </a:r>
            <a:r>
              <a:rPr lang="tr-TR" b="1" dirty="0"/>
              <a:t> uyarlaması yapılmıştı. </a:t>
            </a:r>
          </a:p>
          <a:p>
            <a:r>
              <a:rPr lang="tr-TR" b="1" dirty="0"/>
              <a:t>4-14 yaş arasında uygulanır. </a:t>
            </a:r>
          </a:p>
          <a:p>
            <a:r>
              <a:rPr lang="tr-TR" b="1" dirty="0"/>
              <a:t>Sayı, şekil, alan ve ölçümler, veri kullanma kategorilerinden oluşan 24 sorudan oluşur. </a:t>
            </a:r>
          </a:p>
          <a:p>
            <a:r>
              <a:rPr lang="tr-TR" b="1" dirty="0"/>
              <a:t>Bunların yanında gerçekleri ve yöntemleri bilme, kavramları kullanma, günlük problemleri çözme, mantık yürütme kategorileri de vardır. </a:t>
            </a:r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EF7EB6C4-51CA-674A-8AFB-8881B2D2C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Erken Akademik Becerileri Değerlendirme-Dr. Gökçe Karaman Benli</a:t>
            </a:r>
            <a:endParaRPr lang="en-US" dirty="0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17FE103A-CAE6-BB48-A022-507486C09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05637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40A9EA2-4372-6C44-A6F4-A1A89EA2855E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8EFA00"/>
          </a:solidFill>
        </p:spPr>
        <p:txBody>
          <a:bodyPr/>
          <a:lstStyle/>
          <a:p>
            <a:pPr algn="ctr"/>
            <a:r>
              <a:rPr lang="tr-TR" dirty="0"/>
              <a:t>Okul öncesi bilimsel süreç becerileri ölçeği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58322A4-CD83-4342-9601-19E00DF997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292" y="2614613"/>
            <a:ext cx="9720073" cy="2486025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tr-TR" b="1" dirty="0"/>
              <a:t>60-72 aylık çocuklar için Sema </a:t>
            </a:r>
            <a:r>
              <a:rPr lang="tr-TR" b="1" dirty="0" err="1"/>
              <a:t>Büyüktaşkapu</a:t>
            </a:r>
            <a:r>
              <a:rPr lang="tr-TR" b="1" dirty="0"/>
              <a:t> tarafından 2012 yılında geliştirilmiştir. </a:t>
            </a:r>
          </a:p>
          <a:p>
            <a:r>
              <a:rPr lang="tr-TR" b="1" dirty="0"/>
              <a:t>Temel bilimsel süreç becerilerini içeren; gözlem, sınıflandırma, tahmin etme, ölçme, verileri kaydetme ve sonuç çıkarma becerileri ile ilgili toplam 24 sorudan oluşmaktadır. </a:t>
            </a:r>
          </a:p>
          <a:p>
            <a:r>
              <a:rPr lang="tr-TR" b="1" dirty="0"/>
              <a:t>Her beceriyi ölçmeye yönelik 4 etkinlik hazırlanmıştır. </a:t>
            </a:r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1E6D24D-ED5B-A443-8811-C4047DEB6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Erken Akademik Becerileri Değerlendirme-Dr. Gökçe Karaman Benli</a:t>
            </a:r>
            <a:endParaRPr lang="en-US" dirty="0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651B31A8-48DF-2743-B714-4C3D15199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0517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034BB08-6690-7449-854F-34E1F506F7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7260" y="1232452"/>
            <a:ext cx="9720073" cy="4023360"/>
          </a:xfrm>
          <a:solidFill>
            <a:srgbClr val="FFFF00"/>
          </a:solidFill>
        </p:spPr>
        <p:txBody>
          <a:bodyPr/>
          <a:lstStyle/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pPr marL="0" indent="0" algn="ctr">
              <a:buNone/>
            </a:pPr>
            <a:r>
              <a:rPr lang="tr-TR" b="1" dirty="0">
                <a:solidFill>
                  <a:schemeClr val="accent6">
                    <a:lumMod val="50000"/>
                  </a:schemeClr>
                </a:solidFill>
              </a:rPr>
              <a:t>ERKEN OKURYAZARLIK BECERİLERİNİ DEĞERLENDİRME ARAÇLARI</a:t>
            </a:r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C14D88BE-861D-C64B-863E-907669A89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Erken Akademik Becerileri Değerlendirme-Dr. Gökçe Karaman Benli</a:t>
            </a:r>
            <a:endParaRPr lang="en-US" dirty="0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CCFD5F00-042B-6E4F-9D71-035D3DB72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31068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4BE471E-2808-BB49-8861-ADC5C21F2502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3333CC"/>
            </a:solidFill>
          </a:ln>
        </p:spPr>
        <p:txBody>
          <a:bodyPr/>
          <a:lstStyle/>
          <a:p>
            <a:r>
              <a:rPr lang="tr-TR" dirty="0">
                <a:solidFill>
                  <a:srgbClr val="C00000"/>
                </a:solidFill>
              </a:rPr>
              <a:t>Erken Okuryazarlık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6516BA9-77A1-8D40-91CC-01E619CAEF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Çocukların okuma ve yazma öğrenmeden önce okuma ve yazmaya ilişkin geliştirdikleri ön koşul;</a:t>
            </a:r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DDFDA42D-619A-B549-98F9-2F4C6A819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Gökçe Karaman Benli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8E655865-83A1-D340-A4D8-2A9EAF66D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9ACEB-7C65-46FA-A1C0-7819B35FA49F}" type="slidenum">
              <a:rPr lang="tr-TR" smtClean="0"/>
              <a:pPr/>
              <a:t>15</a:t>
            </a:fld>
            <a:endParaRPr lang="tr-TR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62056B3-EB67-C04E-8704-6E5A26B764C9}"/>
              </a:ext>
            </a:extLst>
          </p:cNvPr>
          <p:cNvSpPr/>
          <p:nvPr/>
        </p:nvSpPr>
        <p:spPr>
          <a:xfrm>
            <a:off x="1024128" y="3062646"/>
            <a:ext cx="1911927" cy="2470068"/>
          </a:xfrm>
          <a:prstGeom prst="ellipse">
            <a:avLst/>
          </a:prstGeom>
          <a:solidFill>
            <a:srgbClr val="FF9300"/>
          </a:solidFill>
          <a:ln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/>
              <a:t>Bilgi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A073FC5-9C37-C74D-8942-B59E39001413}"/>
              </a:ext>
            </a:extLst>
          </p:cNvPr>
          <p:cNvSpPr/>
          <p:nvPr/>
        </p:nvSpPr>
        <p:spPr>
          <a:xfrm>
            <a:off x="4397829" y="2790701"/>
            <a:ext cx="2038598" cy="247006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/>
              <a:t>Beceri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937D8672-33A4-8D46-BF80-9DA4E1EF3438}"/>
              </a:ext>
            </a:extLst>
          </p:cNvPr>
          <p:cNvSpPr/>
          <p:nvPr/>
        </p:nvSpPr>
        <p:spPr>
          <a:xfrm>
            <a:off x="7964386" y="2790701"/>
            <a:ext cx="2248395" cy="2470068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/>
              <a:t>Tutumlarıdır</a:t>
            </a:r>
          </a:p>
        </p:txBody>
      </p:sp>
    </p:spTree>
    <p:extLst>
      <p:ext uri="{BB962C8B-B14F-4D97-AF65-F5344CB8AC3E}">
        <p14:creationId xmlns:p14="http://schemas.microsoft.com/office/powerpoint/2010/main" val="29641799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1C6AFF-77C9-1645-867D-FC8B0E564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7" name="İçerik Yer Tutucusu 6">
            <a:extLst>
              <a:ext uri="{FF2B5EF4-FFF2-40B4-BE49-F238E27FC236}">
                <a16:creationId xmlns:a16="http://schemas.microsoft.com/office/drawing/2014/main" id="{938F4E6D-A1AF-5949-BDA7-479449599BD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3605" y="1250100"/>
            <a:ext cx="3301517" cy="5021319"/>
          </a:xfrm>
        </p:spPr>
      </p:pic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423AC24-527B-9D4A-BFB2-E017FFC58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Gökçe Karaman Benli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7CB14C12-4C4E-3348-B7E5-A5D3C44B8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9ACEB-7C65-46FA-A1C0-7819B35FA49F}" type="slidenum">
              <a:rPr lang="tr-TR" smtClean="0"/>
              <a:pPr/>
              <a:t>16</a:t>
            </a:fld>
            <a:endParaRPr lang="tr-TR"/>
          </a:p>
        </p:txBody>
      </p:sp>
      <p:pic>
        <p:nvPicPr>
          <p:cNvPr id="9" name="Resim 8">
            <a:extLst>
              <a:ext uri="{FF2B5EF4-FFF2-40B4-BE49-F238E27FC236}">
                <a16:creationId xmlns:a16="http://schemas.microsoft.com/office/drawing/2014/main" id="{257486E8-E5F3-014B-88F6-57E3DE6EE7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1241" y="1264048"/>
            <a:ext cx="3390900" cy="5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45382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2E4E26A-267D-384B-B366-8D921D17F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D45A53D-72C3-814B-9155-84FC882217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0"/>
            <a:ext cx="6943106" cy="4709160"/>
          </a:xfrm>
        </p:spPr>
        <p:txBody>
          <a:bodyPr/>
          <a:lstStyle/>
          <a:p>
            <a:r>
              <a:rPr lang="tr-TR" sz="4000" b="1" dirty="0">
                <a:solidFill>
                  <a:srgbClr val="C00000"/>
                </a:solidFill>
              </a:rPr>
              <a:t>Erken Okuryazarlık, çocuklara okul öncesi dönemde </a:t>
            </a:r>
            <a:r>
              <a:rPr lang="tr-TR" sz="4000" b="1" dirty="0">
                <a:solidFill>
                  <a:srgbClr val="0070C0"/>
                </a:solidFill>
              </a:rPr>
              <a:t>okuma ve yazmayı öğretmek </a:t>
            </a:r>
            <a:r>
              <a:rPr lang="tr-TR" sz="4000" b="1" dirty="0">
                <a:solidFill>
                  <a:srgbClr val="C00000"/>
                </a:solidFill>
              </a:rPr>
              <a:t>demek değildir!</a:t>
            </a:r>
          </a:p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96E2D13-F7DA-5947-89DE-20FE43FBB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Gökçe Karaman Benli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3C4B1CDD-B0DB-A145-A65A-062D60275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9ACEB-7C65-46FA-A1C0-7819B35FA49F}" type="slidenum">
              <a:rPr lang="tr-TR" smtClean="0"/>
              <a:pPr/>
              <a:t>17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3141D0F8-C687-A74E-AE1E-8133AD3390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2088" y="1809997"/>
            <a:ext cx="2856016" cy="2856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64057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İçerik Yer Tutucusu"/>
          <p:cNvGraphicFramePr>
            <a:graphicFrameLocks noGrp="1"/>
          </p:cNvGraphicFramePr>
          <p:nvPr>
            <p:ph idx="1"/>
          </p:nvPr>
        </p:nvGraphicFramePr>
        <p:xfrm>
          <a:off x="472965" y="378372"/>
          <a:ext cx="11303875" cy="58458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Gökçe Karaman Benli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9ACEB-7C65-46FA-A1C0-7819B35FA49F}" type="slidenum">
              <a:rPr lang="tr-TR" smtClean="0"/>
              <a:pPr/>
              <a:t>18</a:t>
            </a:fld>
            <a:endParaRPr lang="tr-TR"/>
          </a:p>
        </p:txBody>
      </p:sp>
      <p:sp>
        <p:nvSpPr>
          <p:cNvPr id="7" name="6 Dörtlü Ok"/>
          <p:cNvSpPr/>
          <p:nvPr/>
        </p:nvSpPr>
        <p:spPr>
          <a:xfrm>
            <a:off x="4146331" y="1718441"/>
            <a:ext cx="3263463" cy="2900856"/>
          </a:xfrm>
          <a:prstGeom prst="quad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>
                <a:solidFill>
                  <a:srgbClr val="3333CC"/>
                </a:solidFill>
              </a:rPr>
              <a:t>Erken Okuryazarlık Becerileri</a:t>
            </a:r>
          </a:p>
        </p:txBody>
      </p:sp>
    </p:spTree>
    <p:extLst>
      <p:ext uri="{BB962C8B-B14F-4D97-AF65-F5344CB8AC3E}">
        <p14:creationId xmlns:p14="http://schemas.microsoft.com/office/powerpoint/2010/main" val="14798342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895CA8C-C76E-8841-B34A-A05A8653F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7261" y="0"/>
            <a:ext cx="9720072" cy="694944"/>
          </a:xfrm>
          <a:solidFill>
            <a:schemeClr val="accent2">
              <a:lumMod val="50000"/>
            </a:schemeClr>
          </a:solidFill>
        </p:spPr>
        <p:txBody>
          <a:bodyPr>
            <a:normAutofit/>
          </a:bodyPr>
          <a:lstStyle/>
          <a:p>
            <a:r>
              <a:rPr lang="tr-TR" sz="1400" b="1" dirty="0">
                <a:solidFill>
                  <a:schemeClr val="bg1"/>
                </a:solidFill>
              </a:rPr>
              <a:t>Yurt İçinde Geliştirilen / Uyarlanan Erken Okuryazarlık Becerilerini Değerlendirme Araçları </a:t>
            </a:r>
          </a:p>
        </p:txBody>
      </p:sp>
      <p:graphicFrame>
        <p:nvGraphicFramePr>
          <p:cNvPr id="6" name="İçerik Yer Tutucusu 5">
            <a:extLst>
              <a:ext uri="{FF2B5EF4-FFF2-40B4-BE49-F238E27FC236}">
                <a16:creationId xmlns:a16="http://schemas.microsoft.com/office/drawing/2014/main" id="{9D663FEF-7E26-474C-A96A-425B1A0140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211412"/>
              </p:ext>
            </p:extLst>
          </p:nvPr>
        </p:nvGraphicFramePr>
        <p:xfrm>
          <a:off x="894080" y="775253"/>
          <a:ext cx="9943253" cy="58569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54158">
                  <a:extLst>
                    <a:ext uri="{9D8B030D-6E8A-4147-A177-3AD203B41FA5}">
                      <a16:colId xmlns:a16="http://schemas.microsoft.com/office/drawing/2014/main" val="3864900820"/>
                    </a:ext>
                  </a:extLst>
                </a:gridCol>
                <a:gridCol w="1277247">
                  <a:extLst>
                    <a:ext uri="{9D8B030D-6E8A-4147-A177-3AD203B41FA5}">
                      <a16:colId xmlns:a16="http://schemas.microsoft.com/office/drawing/2014/main" val="4124563810"/>
                    </a:ext>
                  </a:extLst>
                </a:gridCol>
                <a:gridCol w="4462175">
                  <a:extLst>
                    <a:ext uri="{9D8B030D-6E8A-4147-A177-3AD203B41FA5}">
                      <a16:colId xmlns:a16="http://schemas.microsoft.com/office/drawing/2014/main" val="798544635"/>
                    </a:ext>
                  </a:extLst>
                </a:gridCol>
                <a:gridCol w="2549673">
                  <a:extLst>
                    <a:ext uri="{9D8B030D-6E8A-4147-A177-3AD203B41FA5}">
                      <a16:colId xmlns:a16="http://schemas.microsoft.com/office/drawing/2014/main" val="524941867"/>
                    </a:ext>
                  </a:extLst>
                </a:gridCol>
              </a:tblGrid>
              <a:tr h="2242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Ölçme Aracının İsmi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095" marR="2009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Yaş Aralığı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095" marR="2009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Ölçme Araçlarının Amacı/ Alt Boyutları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095" marR="2009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Geliştirenler/Uyarlayanlar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095" marR="20095" marT="0" marB="0" anchor="b"/>
                </a:tc>
                <a:extLst>
                  <a:ext uri="{0D108BD9-81ED-4DB2-BD59-A6C34878D82A}">
                    <a16:rowId xmlns:a16="http://schemas.microsoft.com/office/drawing/2014/main" val="2766045530"/>
                  </a:ext>
                </a:extLst>
              </a:tr>
              <a:tr h="5686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1-Anasınıfı Çocuklarına Yönelik Erken Okuryazarlık Testi (EROT)</a:t>
                      </a:r>
                      <a:endParaRPr lang="tr-T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095" marR="20095" marT="0" marB="0" anchor="b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60-72 ay</a:t>
                      </a:r>
                      <a:endParaRPr lang="tr-T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095" marR="2009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Erken okuryazarlık becerilerini değerlendirebilmek amaçlanmıştır. 7 alt testi bulunur. 1-Alıcı dil, 2-İfade edici dil, 3-Genel isimlendirme, 4-İşlev bilgisi, 5-Harf bilgisi, 6-Sesbilgisel farkındalık, 7-Dinlediğini anlama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095" marR="200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Kargın, Ergül, Büyüköztürk ve </a:t>
                      </a:r>
                      <a:r>
                        <a:rPr lang="tr-TR" sz="1000" dirty="0" err="1">
                          <a:effectLst/>
                        </a:rPr>
                        <a:t>Güldenoğlu</a:t>
                      </a:r>
                      <a:r>
                        <a:rPr lang="tr-TR" sz="1000" dirty="0">
                          <a:effectLst/>
                        </a:rPr>
                        <a:t>, 2015</a:t>
                      </a:r>
                      <a:endParaRPr lang="tr-T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095" marR="20095" marT="0" marB="0" anchor="ctr"/>
                </a:tc>
                <a:extLst>
                  <a:ext uri="{0D108BD9-81ED-4DB2-BD59-A6C34878D82A}">
                    <a16:rowId xmlns:a16="http://schemas.microsoft.com/office/drawing/2014/main" val="3140589988"/>
                  </a:ext>
                </a:extLst>
              </a:tr>
              <a:tr h="6793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2-Erken Okuryazarlık Becerilerini Değerlendirme Aracı (EOBDA) </a:t>
                      </a:r>
                      <a:endParaRPr lang="tr-T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095" marR="20095" marT="0" marB="0" anchor="b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48-77 ay</a:t>
                      </a:r>
                      <a:endParaRPr lang="tr-T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095" marR="2009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Erken okuryazarlık becerilerini değerlendirebilmek amaçlanmıştır. 5 alt testi bulunur. 1-Sesbilgisel farkındalık, 2-Yazı farkındalığı, 3-Öyküyü anlama, 4-Görselleri eşleştirme, 5-Yazı yazma öncesi becerileri değerlendirme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095" marR="200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Karaman, 2013; Karaman ve Aytar, 2016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095" marR="20095" marT="0" marB="0" anchor="ctr"/>
                </a:tc>
                <a:extLst>
                  <a:ext uri="{0D108BD9-81ED-4DB2-BD59-A6C34878D82A}">
                    <a16:rowId xmlns:a16="http://schemas.microsoft.com/office/drawing/2014/main" val="545132593"/>
                  </a:ext>
                </a:extLst>
              </a:tr>
              <a:tr h="1486916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3-Erken Çocukluk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Dönemi Fonolojik Duyarlılık Ölçeği    </a:t>
                      </a:r>
                      <a:br>
                        <a:rPr lang="tr-TR" sz="1000" dirty="0">
                          <a:effectLst/>
                        </a:rPr>
                      </a:br>
                      <a:r>
                        <a:rPr lang="tr-TR" sz="1000" dirty="0">
                          <a:effectLst/>
                        </a:rPr>
                        <a:t>(EÇDFDÖ)           60-72 ay</a:t>
                      </a:r>
                      <a:endParaRPr lang="tr-T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095" marR="20095" marT="0" marB="0" anchor="ctr"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Sesleri ayırt edebilme ve ses farkındalığını ölçmek amacıyla geliştirilmiştir. 8 alt boyutu bulunmaktadır. 1-İki sözcüğün kafiyeli olup olmadığına karar verebilme, 2-Kelimelerin başlangıç sesini ayırt edebilme, 3-İstenilen ses ile ilgili yeni kelime</a:t>
                      </a:r>
                      <a:br>
                        <a:rPr lang="tr-TR" sz="1000">
                          <a:effectLst/>
                        </a:rPr>
                      </a:br>
                      <a:r>
                        <a:rPr lang="tr-TR" sz="1000">
                          <a:effectLst/>
                        </a:rPr>
                        <a:t>oluşturabilme, 4-Bir grup kelime içinden aynı sesle başlayanları fark edebilme/gruplayabilme,5-Sesbirimlerini bir araya getirerek</a:t>
                      </a:r>
                      <a:br>
                        <a:rPr lang="tr-TR" sz="1000">
                          <a:effectLst/>
                        </a:rPr>
                      </a:br>
                      <a:r>
                        <a:rPr lang="tr-TR" sz="1000">
                          <a:effectLst/>
                        </a:rPr>
                        <a:t>oluşan kelimeyi söyleyebilme, 6-Bir kelimeyi hecelere ayırabilme, 7-Bir kelimedeki bir kelimeyi/heceyi atarak geriye kalan birimi</a:t>
                      </a:r>
                      <a:br>
                        <a:rPr lang="tr-TR" sz="1000">
                          <a:effectLst/>
                        </a:rPr>
                      </a:br>
                      <a:r>
                        <a:rPr lang="tr-TR" sz="1000">
                          <a:effectLst/>
                        </a:rPr>
                        <a:t>söyleyebilme, 8-Harfleri Tanıma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095" marR="2009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Sarı ve Aktan Acar, 2013</a:t>
                      </a:r>
                      <a:endParaRPr lang="tr-T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095" marR="20095" marT="0" marB="0" anchor="ctr"/>
                </a:tc>
                <a:extLst>
                  <a:ext uri="{0D108BD9-81ED-4DB2-BD59-A6C34878D82A}">
                    <a16:rowId xmlns:a16="http://schemas.microsoft.com/office/drawing/2014/main" val="2864502145"/>
                  </a:ext>
                </a:extLst>
              </a:tr>
              <a:tr h="679159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4-Mountain </a:t>
                      </a:r>
                      <a:r>
                        <a:rPr lang="tr-TR" sz="1000" dirty="0" err="1">
                          <a:effectLst/>
                        </a:rPr>
                        <a:t>Shadows</a:t>
                      </a:r>
                      <a:r>
                        <a:rPr lang="tr-TR" sz="1000" dirty="0"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Fonolojik Farkındalık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Ölçeğinin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(MS-PAS)                okul öncesi</a:t>
                      </a:r>
                      <a:endParaRPr lang="tr-T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095" marR="20095" marT="0" marB="0" anchor="ctr"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Fonolojik farkındalığı ölçebilmek amaçlanmıştır. İki alt boyutu bulunmaktadır. 1-Aynı ses, 2-Farklı ses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095" marR="200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 err="1">
                          <a:effectLst/>
                        </a:rPr>
                        <a:t>Büyüktaşkapu</a:t>
                      </a:r>
                      <a:r>
                        <a:rPr lang="tr-TR" sz="1000" dirty="0">
                          <a:effectLst/>
                        </a:rPr>
                        <a:t>, 2012</a:t>
                      </a:r>
                      <a:endParaRPr lang="tr-T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095" marR="20095" marT="0" marB="0" anchor="ctr"/>
                </a:tc>
                <a:extLst>
                  <a:ext uri="{0D108BD9-81ED-4DB2-BD59-A6C34878D82A}">
                    <a16:rowId xmlns:a16="http://schemas.microsoft.com/office/drawing/2014/main" val="1456680644"/>
                  </a:ext>
                </a:extLst>
              </a:tr>
              <a:tr h="7982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5-Okul Öncesi Dönemdeki Çocukların Yazı Farkındalığını Değerlendirme Kontrol</a:t>
                      </a:r>
                      <a:br>
                        <a:rPr lang="tr-TR" sz="1000" dirty="0">
                          <a:effectLst/>
                        </a:rPr>
                      </a:br>
                      <a:r>
                        <a:rPr lang="tr-TR" sz="1000" dirty="0">
                          <a:effectLst/>
                        </a:rPr>
                        <a:t>Listesi</a:t>
                      </a:r>
                      <a:endParaRPr lang="tr-T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095" marR="20095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60-72 ay</a:t>
                      </a:r>
                      <a:endParaRPr lang="tr-T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095" marR="2009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Anasınıfına devam eden çocukların yazı farkındalığını değerlendirebilmek amaçlanmıştır. Kitap Kavramları ve Yazı Kavramları olarak iki faktörden oluşmaktadır.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095" marR="200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Şimşek, 2011</a:t>
                      </a:r>
                      <a:endParaRPr lang="tr-T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095" marR="20095" marT="0" marB="0" anchor="ctr"/>
                </a:tc>
                <a:extLst>
                  <a:ext uri="{0D108BD9-81ED-4DB2-BD59-A6C34878D82A}">
                    <a16:rowId xmlns:a16="http://schemas.microsoft.com/office/drawing/2014/main" val="4117440573"/>
                  </a:ext>
                </a:extLst>
              </a:tr>
              <a:tr h="50741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6-Kiel Okula Alma Testi</a:t>
                      </a:r>
                      <a:endParaRPr lang="tr-T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095" marR="20095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İlkokul </a:t>
                      </a:r>
                      <a:r>
                        <a:rPr lang="tr-TR" sz="1000" dirty="0" err="1">
                          <a:effectLst/>
                        </a:rPr>
                        <a:t>I.sınıfa</a:t>
                      </a:r>
                      <a:r>
                        <a:rPr lang="tr-TR" sz="1000" dirty="0">
                          <a:effectLst/>
                        </a:rPr>
                        <a:t> başlayan çocuklar</a:t>
                      </a:r>
                      <a:endParaRPr lang="tr-T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095" marR="2009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Çocukların bilişsel, fiziksel, dil, duygusal ve sosyal gelişimi bu gelişim düzeylerine bağlı okula hazır bulunuşluğu belirlemeyi amaçlamaktadır.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095" marR="200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 err="1">
                          <a:effectLst/>
                        </a:rPr>
                        <a:t>Türkçe'ye</a:t>
                      </a:r>
                      <a:r>
                        <a:rPr lang="tr-TR" sz="1000" dirty="0">
                          <a:effectLst/>
                        </a:rPr>
                        <a:t> uyarlayan Kutluca </a:t>
                      </a:r>
                      <a:r>
                        <a:rPr lang="tr-TR" sz="1000" dirty="0" err="1">
                          <a:effectLst/>
                        </a:rPr>
                        <a:t>Canbulat</a:t>
                      </a:r>
                      <a:r>
                        <a:rPr lang="tr-TR" sz="1000" dirty="0">
                          <a:effectLst/>
                        </a:rPr>
                        <a:t> ve </a:t>
                      </a:r>
                      <a:r>
                        <a:rPr lang="tr-TR" sz="1000" dirty="0" err="1">
                          <a:effectLst/>
                        </a:rPr>
                        <a:t>Canbulat</a:t>
                      </a:r>
                      <a:r>
                        <a:rPr lang="tr-TR" sz="1000" dirty="0">
                          <a:effectLst/>
                        </a:rPr>
                        <a:t>, 2012</a:t>
                      </a:r>
                      <a:endParaRPr lang="tr-T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095" marR="20095" marT="0" marB="0" anchor="ctr"/>
                </a:tc>
                <a:extLst>
                  <a:ext uri="{0D108BD9-81ED-4DB2-BD59-A6C34878D82A}">
                    <a16:rowId xmlns:a16="http://schemas.microsoft.com/office/drawing/2014/main" val="581584446"/>
                  </a:ext>
                </a:extLst>
              </a:tr>
              <a:tr h="9129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7-Marmara İlköğretime Hazır Oluş Ölçeği</a:t>
                      </a:r>
                      <a:endParaRPr lang="tr-T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095" marR="20095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60-78 ay</a:t>
                      </a:r>
                      <a:endParaRPr lang="tr-T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095" marR="2009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Çocukların ilkokula hazırbulunuşluklarını değerlendirmek amaçlanmıştır. Gelişim ve uygulama formları bulunur. Gelişim formunda 4 alt ölçek bulunurken, 1-Zihinsel ve Dil, 2-Sosyal-Duygusal, 3-Fiziksel Gelişim,4-Özbakım Becerileri, Uygulama formunda 5 alt ölçek bulunmaktadır 1-Matematik, 2-Fen, 3-Ses, 4-Çizgi, 5-Labirent Çalışmaları.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095" marR="200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Polat Unutkan, 2003</a:t>
                      </a:r>
                      <a:endParaRPr lang="tr-T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095" marR="20095" marT="0" marB="0" anchor="ctr"/>
                </a:tc>
                <a:extLst>
                  <a:ext uri="{0D108BD9-81ED-4DB2-BD59-A6C34878D82A}">
                    <a16:rowId xmlns:a16="http://schemas.microsoft.com/office/drawing/2014/main" val="996105881"/>
                  </a:ext>
                </a:extLst>
              </a:tr>
            </a:tbl>
          </a:graphicData>
        </a:graphic>
      </p:graphicFrame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D0059027-E590-E34D-A2C6-BF401401D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Erken Akademik Becerileri Değerlendirme-Dr. Gökçe Karaman Benli</a:t>
            </a:r>
            <a:endParaRPr lang="en-US" dirty="0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3C28ABC3-CE85-CA4B-A9CF-9E42B950D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5960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F4DBB97-4FA6-B840-927A-1634002A1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009408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tr-TR" sz="3600" dirty="0"/>
              <a:t>Erken akademik beceriler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B4CCC47A-9CE3-4348-9D67-CBFE37E9FC8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1292656"/>
              </p:ext>
            </p:extLst>
          </p:nvPr>
        </p:nvGraphicFramePr>
        <p:xfrm>
          <a:off x="1023938" y="1795346"/>
          <a:ext cx="9720262" cy="45133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18AABE3-B46C-EC40-9C97-B58AFD3E6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Erken Akademik Becerileri Değerlendirme-Dr. Gökçe Karaman Benli</a:t>
            </a:r>
            <a:endParaRPr lang="en-US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CB8172E-5BC2-B74E-A757-64118EA9B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2893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D4523C1-7510-D44E-A835-BEA2BCE83E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94BFA66-39B7-034C-91F5-3EA0C43234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Karaman Benli. G. Ve Ergül. A. (2018). Erken Akademik Becerileri Değerlendirme Araçları. İçinde.(Editörler)Oğuz Serdar </a:t>
            </a:r>
            <a:r>
              <a:rPr lang="tr-TR" dirty="0" err="1"/>
              <a:t>Kesicioğlu</a:t>
            </a:r>
            <a:r>
              <a:rPr lang="tr-TR" dirty="0"/>
              <a:t> ve Binnur Yıldırım </a:t>
            </a:r>
            <a:r>
              <a:rPr lang="tr-TR" dirty="0" err="1"/>
              <a:t>Hacıibrahimoğlu</a:t>
            </a:r>
            <a:r>
              <a:rPr lang="tr-TR" dirty="0"/>
              <a:t>. Erken Çocuklukta Çocuğu Tanıma ve Değerlendirme. (</a:t>
            </a:r>
            <a:r>
              <a:rPr lang="tr-TR" dirty="0" err="1"/>
              <a:t>ss</a:t>
            </a:r>
            <a:r>
              <a:rPr lang="tr-TR" dirty="0"/>
              <a:t>: 191-211). 1. Baskı. Ankara: Eğiten Kitap</a:t>
            </a:r>
          </a:p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D39C5DBF-7FC7-9645-9A86-89FCD342F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Erken Akademik Becerileri Değerlendirme-Dr. Gökçe Karaman Benli</a:t>
            </a:r>
            <a:endParaRPr lang="en-US" dirty="0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C8BF79CC-24F9-0B43-AE66-F94BE2FE4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123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9590B10-191C-E34D-98CE-8810F800C3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0177" y="264968"/>
            <a:ext cx="9720072" cy="1499616"/>
          </a:xfrm>
          <a:solidFill>
            <a:srgbClr val="7030A0"/>
          </a:solidFill>
        </p:spPr>
        <p:txBody>
          <a:bodyPr>
            <a:normAutofit/>
          </a:bodyPr>
          <a:lstStyle/>
          <a:p>
            <a:pPr algn="ctr"/>
            <a:r>
              <a:rPr lang="tr-TR" sz="3200" dirty="0">
                <a:solidFill>
                  <a:schemeClr val="bg1"/>
                </a:solidFill>
              </a:rPr>
              <a:t>Amerikan matematik öğretmenleri ulusal konseyi (nctm,2000)</a:t>
            </a:r>
          </a:p>
        </p:txBody>
      </p:sp>
      <p:graphicFrame>
        <p:nvGraphicFramePr>
          <p:cNvPr id="6" name="İçerik Yer Tutucusu 5">
            <a:extLst>
              <a:ext uri="{FF2B5EF4-FFF2-40B4-BE49-F238E27FC236}">
                <a16:creationId xmlns:a16="http://schemas.microsoft.com/office/drawing/2014/main" id="{79357578-2C4A-1A48-9B62-7192B2EC3D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1951256"/>
              </p:ext>
            </p:extLst>
          </p:nvPr>
        </p:nvGraphicFramePr>
        <p:xfrm>
          <a:off x="642939" y="1871663"/>
          <a:ext cx="4986336" cy="48291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Resim 4">
            <a:extLst>
              <a:ext uri="{FF2B5EF4-FFF2-40B4-BE49-F238E27FC236}">
                <a16:creationId xmlns:a16="http://schemas.microsoft.com/office/drawing/2014/main" id="{AE911296-F504-8248-B489-19576EE3870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79923" y="2443163"/>
            <a:ext cx="5718340" cy="3314699"/>
          </a:xfrm>
          <a:prstGeom prst="rect">
            <a:avLst/>
          </a:prstGeom>
        </p:spPr>
      </p:pic>
      <p:sp>
        <p:nvSpPr>
          <p:cNvPr id="7" name="Alt Bilgi Yer Tutucusu 6">
            <a:extLst>
              <a:ext uri="{FF2B5EF4-FFF2-40B4-BE49-F238E27FC236}">
                <a16:creationId xmlns:a16="http://schemas.microsoft.com/office/drawing/2014/main" id="{FA156E89-2EC0-154F-A69B-839F41AEA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Erken Akademik Becerileri Değerlendirme-Dr. Gökçe Karaman Benli</a:t>
            </a:r>
            <a:endParaRPr lang="en-US" dirty="0"/>
          </a:p>
        </p:txBody>
      </p:sp>
      <p:sp>
        <p:nvSpPr>
          <p:cNvPr id="8" name="Slayt Numarası Yer Tutucusu 7">
            <a:extLst>
              <a:ext uri="{FF2B5EF4-FFF2-40B4-BE49-F238E27FC236}">
                <a16:creationId xmlns:a16="http://schemas.microsoft.com/office/drawing/2014/main" id="{4C2FEFFA-6D48-3D49-8122-46F2D7FF8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9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BF0556C-2CF4-AB4E-9406-B0B6CB674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4612" y="153998"/>
            <a:ext cx="8178609" cy="872109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tr-TR" sz="3200" b="1" dirty="0"/>
              <a:t>Bazı ölçme araçlarına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AEA75B0-4A2D-D847-B241-3F52595931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800" y="3028949"/>
            <a:ext cx="5568950" cy="3286125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77500" lnSpcReduction="20000"/>
          </a:bodyPr>
          <a:lstStyle/>
          <a:p>
            <a:r>
              <a:rPr lang="tr-TR" b="1" dirty="0">
                <a:solidFill>
                  <a:srgbClr val="7030A0"/>
                </a:solidFill>
              </a:rPr>
              <a:t>1- ANOMAT- Anadolu Okul Öncesi Matematik Beceri Ölçeği</a:t>
            </a:r>
          </a:p>
          <a:p>
            <a:r>
              <a:rPr lang="tr-TR" b="1" dirty="0"/>
              <a:t>Serap Erdoğan ve Alper Tolga Kumtepe tarafından geliştirilmiştir.</a:t>
            </a:r>
          </a:p>
          <a:p>
            <a:r>
              <a:rPr lang="tr-TR" b="1" dirty="0"/>
              <a:t>Uygulanabilecek Yaş Grubu: 3-4 ve 5 yaşlar.</a:t>
            </a:r>
          </a:p>
          <a:p>
            <a:r>
              <a:rPr lang="tr-TR" b="1" dirty="0"/>
              <a:t>Resimler ile matematiksel sembollerin yanı sıra her bir durumu betimleyen ve süreç içerisinde çocuğun aktif katılımını sağlayacak kısa öyküler bulunmaktadır. </a:t>
            </a:r>
          </a:p>
          <a:p>
            <a:r>
              <a:rPr lang="tr-TR" b="1" dirty="0"/>
              <a:t>Sayı-işlem ve geometri alt boyutları bulunur.</a:t>
            </a:r>
          </a:p>
          <a:p>
            <a:r>
              <a:rPr lang="tr-TR" b="1" dirty="0"/>
              <a:t>Ölçek 98 maddeden oluşur. </a:t>
            </a:r>
          </a:p>
          <a:p>
            <a:r>
              <a:rPr lang="tr-TR" b="1" dirty="0"/>
              <a:t>Ölçeğin uygulaması bir çocuğa 20 dakika sürmektedir. </a:t>
            </a:r>
          </a:p>
          <a:p>
            <a:endParaRPr lang="tr-TR" b="1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02857109-8386-E443-ADE0-984E0CC140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146300" cy="2779381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30829A01-842E-984B-BC85-9DC6957C6CE0}"/>
              </a:ext>
            </a:extLst>
          </p:cNvPr>
          <p:cNvSpPr txBox="1"/>
          <p:nvPr/>
        </p:nvSpPr>
        <p:spPr>
          <a:xfrm>
            <a:off x="6692708" y="1087059"/>
            <a:ext cx="4100513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u="sng" dirty="0">
                <a:solidFill>
                  <a:srgbClr val="7030A0"/>
                </a:solidFill>
              </a:rPr>
              <a:t>Örnek Madde:</a:t>
            </a:r>
          </a:p>
          <a:p>
            <a:r>
              <a:rPr lang="tr-TR" b="1" dirty="0"/>
              <a:t>Geriye </a:t>
            </a:r>
            <a:r>
              <a:rPr lang="tr-TR" b="1" dirty="0" err="1"/>
              <a:t>Doğru</a:t>
            </a:r>
            <a:r>
              <a:rPr lang="tr-TR" b="1" dirty="0"/>
              <a:t> </a:t>
            </a:r>
            <a:r>
              <a:rPr lang="tr-TR" b="1" dirty="0" err="1"/>
              <a:t>Sözel</a:t>
            </a:r>
            <a:r>
              <a:rPr lang="tr-TR" b="1" dirty="0"/>
              <a:t> Sayma</a:t>
            </a:r>
            <a:br>
              <a:rPr lang="tr-TR" b="1" dirty="0"/>
            </a:br>
            <a:r>
              <a:rPr lang="tr-TR" b="1" dirty="0"/>
              <a:t>A3.1. 10’dan geriye </a:t>
            </a:r>
            <a:r>
              <a:rPr lang="tr-TR" b="1" dirty="0" err="1"/>
              <a:t>doğru</a:t>
            </a:r>
            <a:r>
              <a:rPr lang="tr-TR" b="1" dirty="0"/>
              <a:t> </a:t>
            </a:r>
            <a:r>
              <a:rPr lang="tr-TR" b="1" dirty="0" err="1"/>
              <a:t>sözel</a:t>
            </a:r>
            <a:r>
              <a:rPr lang="tr-TR" b="1" dirty="0"/>
              <a:t> sayma</a:t>
            </a:r>
          </a:p>
          <a:p>
            <a:r>
              <a:rPr lang="tr-TR" b="1" dirty="0"/>
              <a:t> Uygulayıcı </a:t>
            </a:r>
            <a:r>
              <a:rPr lang="tr-TR" b="1" dirty="0" err="1"/>
              <a:t>Yönergesi</a:t>
            </a:r>
            <a:r>
              <a:rPr lang="tr-TR" b="1" dirty="0"/>
              <a:t>: </a:t>
            </a:r>
            <a:endParaRPr lang="tr-TR" dirty="0"/>
          </a:p>
          <a:p>
            <a:r>
              <a:rPr lang="tr-TR" dirty="0"/>
              <a:t>  </a:t>
            </a:r>
            <a:r>
              <a:rPr lang="tr-TR" dirty="0" err="1"/>
              <a:t>Çocuğa</a:t>
            </a:r>
            <a:r>
              <a:rPr lang="tr-TR" dirty="0"/>
              <a:t> hikayenin resmini </a:t>
            </a:r>
            <a:r>
              <a:rPr lang="tr-TR" dirty="0" err="1"/>
              <a:t>gösterin</a:t>
            </a:r>
            <a:r>
              <a:rPr lang="tr-TR" dirty="0"/>
              <a:t>. </a:t>
            </a:r>
          </a:p>
          <a:p>
            <a:r>
              <a:rPr lang="tr-TR" dirty="0"/>
              <a:t>  Hikayeyi okuyun ve </a:t>
            </a:r>
            <a:r>
              <a:rPr lang="tr-TR" b="1" dirty="0"/>
              <a:t>resmi kapatın</a:t>
            </a:r>
            <a:r>
              <a:rPr lang="tr-TR" dirty="0"/>
              <a:t>. </a:t>
            </a:r>
          </a:p>
          <a:p>
            <a:r>
              <a:rPr lang="tr-TR" dirty="0"/>
              <a:t>  </a:t>
            </a:r>
            <a:r>
              <a:rPr lang="tr-TR" dirty="0" err="1"/>
              <a:t>Çocuğa</a:t>
            </a:r>
            <a:r>
              <a:rPr lang="tr-TR" dirty="0"/>
              <a:t> “</a:t>
            </a:r>
            <a:r>
              <a:rPr lang="tr-TR" dirty="0" err="1"/>
              <a:t>Şimdi</a:t>
            </a:r>
            <a:r>
              <a:rPr lang="tr-TR" dirty="0"/>
              <a:t> 10’dan geriye </a:t>
            </a:r>
            <a:r>
              <a:rPr lang="tr-TR" dirty="0" err="1"/>
              <a:t>doğru</a:t>
            </a:r>
            <a:r>
              <a:rPr lang="tr-TR" dirty="0"/>
              <a:t> sayalım.” deyin. </a:t>
            </a:r>
          </a:p>
          <a:p>
            <a:r>
              <a:rPr lang="tr-TR" dirty="0"/>
              <a:t>  </a:t>
            </a:r>
            <a:r>
              <a:rPr lang="tr-TR" b="1" dirty="0" err="1"/>
              <a:t>Çocuk</a:t>
            </a:r>
            <a:r>
              <a:rPr lang="tr-TR" b="1" dirty="0"/>
              <a:t> sessiz kalırsa ya da </a:t>
            </a:r>
            <a:r>
              <a:rPr lang="tr-TR" b="1" dirty="0" err="1"/>
              <a:t>anlamadığı</a:t>
            </a:r>
            <a:r>
              <a:rPr lang="tr-TR" b="1" dirty="0"/>
              <a:t> izlenimi verirse, “10,9 </a:t>
            </a:r>
            <a:r>
              <a:rPr lang="tr-TR" b="1" dirty="0" err="1"/>
              <a:t>şimdi</a:t>
            </a:r>
            <a:r>
              <a:rPr lang="tr-TR" b="1" dirty="0"/>
              <a:t> sen devam et.” deyin. </a:t>
            </a:r>
            <a:endParaRPr lang="tr-TR" dirty="0"/>
          </a:p>
          <a:p>
            <a:r>
              <a:rPr lang="tr-TR" dirty="0"/>
              <a:t>  </a:t>
            </a:r>
            <a:r>
              <a:rPr lang="tr-TR" b="1" dirty="0" err="1"/>
              <a:t>Çocuk</a:t>
            </a:r>
            <a:r>
              <a:rPr lang="tr-TR" b="1" dirty="0"/>
              <a:t> </a:t>
            </a:r>
            <a:r>
              <a:rPr lang="tr-TR" b="1" dirty="0" err="1"/>
              <a:t>hâla</a:t>
            </a:r>
            <a:r>
              <a:rPr lang="tr-TR" b="1" dirty="0"/>
              <a:t>̂ sessiz kalmaya devam ederse bir sonraki soruya </a:t>
            </a:r>
            <a:r>
              <a:rPr lang="tr-TR" b="1" dirty="0" err="1"/>
              <a:t>geçin</a:t>
            </a:r>
            <a:r>
              <a:rPr lang="tr-TR" b="1" dirty="0"/>
              <a:t>. </a:t>
            </a:r>
            <a:endParaRPr lang="tr-TR" dirty="0"/>
          </a:p>
          <a:p>
            <a:endParaRPr lang="tr-TR" dirty="0"/>
          </a:p>
          <a:p>
            <a:r>
              <a:rPr lang="tr-TR" b="1" dirty="0"/>
              <a:t>Hikaye: </a:t>
            </a:r>
            <a:r>
              <a:rPr lang="tr-TR" dirty="0"/>
              <a:t>Ali ve </a:t>
            </a:r>
            <a:r>
              <a:rPr lang="tr-TR" dirty="0" err="1"/>
              <a:t>Ayşe</a:t>
            </a:r>
            <a:r>
              <a:rPr lang="tr-TR" dirty="0"/>
              <a:t> oyun oynarlarken bir </a:t>
            </a:r>
            <a:r>
              <a:rPr lang="tr-TR" dirty="0" err="1"/>
              <a:t>arkadaşlarının</a:t>
            </a:r>
            <a:r>
              <a:rPr lang="tr-TR" dirty="0"/>
              <a:t> sayıları farklı bir </a:t>
            </a:r>
            <a:r>
              <a:rPr lang="tr-TR" dirty="0" err="1"/>
              <a:t>şekilde</a:t>
            </a:r>
            <a:r>
              <a:rPr lang="tr-TR" dirty="0"/>
              <a:t> </a:t>
            </a:r>
            <a:r>
              <a:rPr lang="tr-TR" dirty="0" err="1"/>
              <a:t>saydığını</a:t>
            </a:r>
            <a:r>
              <a:rPr lang="tr-TR" dirty="0"/>
              <a:t> fark ettiler. </a:t>
            </a:r>
            <a:r>
              <a:rPr lang="tr-TR" dirty="0" err="1"/>
              <a:t>Arkadaşları</a:t>
            </a:r>
            <a:r>
              <a:rPr lang="tr-TR" dirty="0"/>
              <a:t> 10’dan geriye </a:t>
            </a:r>
            <a:r>
              <a:rPr lang="tr-TR" dirty="0" err="1"/>
              <a:t>doğru</a:t>
            </a:r>
            <a:r>
              <a:rPr lang="tr-TR" dirty="0"/>
              <a:t> sayıyordu. Ali ve </a:t>
            </a:r>
            <a:r>
              <a:rPr lang="tr-TR" dirty="0" err="1"/>
              <a:t>Ayşe</a:t>
            </a:r>
            <a:r>
              <a:rPr lang="tr-TR" dirty="0"/>
              <a:t> ile beraber biz de sayalım.</a:t>
            </a:r>
            <a:br>
              <a:rPr lang="tr-TR" dirty="0"/>
            </a:br>
            <a:endParaRPr lang="tr-TR" dirty="0"/>
          </a:p>
          <a:p>
            <a:endParaRPr lang="tr-TR" dirty="0"/>
          </a:p>
        </p:txBody>
      </p:sp>
      <p:sp>
        <p:nvSpPr>
          <p:cNvPr id="9" name="Alt Bilgi Yer Tutucusu 8">
            <a:extLst>
              <a:ext uri="{FF2B5EF4-FFF2-40B4-BE49-F238E27FC236}">
                <a16:creationId xmlns:a16="http://schemas.microsoft.com/office/drawing/2014/main" id="{D844B7F8-8689-7B40-9CFB-9CA77FDE5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Erken Akademik Becerileri Değerlendirme-Dr. Gökçe Karaman Benli</a:t>
            </a:r>
            <a:endParaRPr lang="en-US" dirty="0"/>
          </a:p>
        </p:txBody>
      </p:sp>
      <p:sp>
        <p:nvSpPr>
          <p:cNvPr id="10" name="Slayt Numarası Yer Tutucusu 9">
            <a:extLst>
              <a:ext uri="{FF2B5EF4-FFF2-40B4-BE49-F238E27FC236}">
                <a16:creationId xmlns:a16="http://schemas.microsoft.com/office/drawing/2014/main" id="{1299D49F-402D-1148-A38A-B4CBDC69B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51455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A3AE373-AC1C-654C-AAB0-16E5088C64B3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tr-TR" sz="3200" b="1" dirty="0"/>
              <a:t>48-60 Aylık çocuklar için erken sayı değerlendirme ölçeği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18DB036-11D9-D74E-825B-F4A94948620C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r>
              <a:rPr lang="tr-TR" b="1" dirty="0"/>
              <a:t>Başak Yılmaz (2015) tarafından geliştirilmiştir.</a:t>
            </a:r>
          </a:p>
          <a:p>
            <a:r>
              <a:rPr lang="tr-TR" b="1" dirty="0"/>
              <a:t>Çocukların nesne sayma, sayıyı yazma ve sayı tanıma becerilerini ölçmek amaçlanmıştır. </a:t>
            </a:r>
          </a:p>
          <a:p>
            <a:r>
              <a:rPr lang="tr-TR" b="1" dirty="0"/>
              <a:t>Toplam 61 maddesi bulunmaktadır.    </a:t>
            </a:r>
          </a:p>
          <a:p>
            <a:pPr algn="ctr"/>
            <a:r>
              <a:rPr lang="tr-TR" dirty="0">
                <a:solidFill>
                  <a:srgbClr val="C00000"/>
                </a:solidFill>
              </a:rPr>
              <a:t>(Erken Sayı Değerlendirme Ölçeğinin 48-60 Aylık Çocuklar İçin Geçerlik ve Güvenirlik Çalışması1 Başak YILMAZ2 Yrd. Doç. Dr. Gözde İNAL KIZILTEPE) </a:t>
            </a:r>
          </a:p>
          <a:p>
            <a:r>
              <a:rPr lang="tr-TR" b="1" dirty="0">
                <a:solidFill>
                  <a:schemeClr val="accent1">
                    <a:lumMod val="50000"/>
                  </a:schemeClr>
                </a:solidFill>
              </a:rPr>
              <a:t>Size bu makaleyi göndereceğim. Bu makale bu çalışmanın geliştirilmesiyle ilgili bir yayın. Lütfen okuyunuz. </a:t>
            </a:r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DA6C50B5-717F-3746-B464-289C193BB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Erken Akademik Becerileri Değerlendirme-Dr. Gökçe Karaman Benli</a:t>
            </a:r>
            <a:endParaRPr lang="en-US" dirty="0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3D59FFD2-5705-974D-86DC-86BEF2F83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86646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CE34008-FF50-F643-8520-A5A22BAAFB1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tr-TR" dirty="0"/>
              <a:t>5-6 yaş çocuklarda sayı ve işlem kavramının kazanılmasına ilişkin başarı testi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B32A6D7-1070-ED4E-9120-B6347165E325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endParaRPr lang="tr-TR" b="1" dirty="0"/>
          </a:p>
          <a:p>
            <a:r>
              <a:rPr lang="tr-TR" b="1" dirty="0" err="1"/>
              <a:t>Yaşare</a:t>
            </a:r>
            <a:r>
              <a:rPr lang="tr-TR" b="1" dirty="0"/>
              <a:t> Aktaş </a:t>
            </a:r>
            <a:r>
              <a:rPr lang="tr-TR" b="1" dirty="0" err="1"/>
              <a:t>Arnas</a:t>
            </a:r>
            <a:r>
              <a:rPr lang="tr-TR" b="1" dirty="0"/>
              <a:t>, Ebru </a:t>
            </a:r>
            <a:r>
              <a:rPr lang="tr-TR" b="1" dirty="0" err="1"/>
              <a:t>Deretarla</a:t>
            </a:r>
            <a:r>
              <a:rPr lang="tr-TR" b="1" dirty="0"/>
              <a:t> Gül ve </a:t>
            </a:r>
            <a:r>
              <a:rPr lang="tr-TR" b="1" dirty="0" err="1"/>
              <a:t>Ayperi</a:t>
            </a:r>
            <a:r>
              <a:rPr lang="tr-TR" b="1" dirty="0"/>
              <a:t> Sığırtmaç tarafından 2003 yılında geliştirilmiştir. </a:t>
            </a:r>
          </a:p>
          <a:p>
            <a:endParaRPr lang="tr-TR" b="1" dirty="0"/>
          </a:p>
          <a:p>
            <a:r>
              <a:rPr lang="tr-TR" b="1" dirty="0"/>
              <a:t>Sayma, rakam yazma, rakam tanıma, eşleştirme, korunum, sıra sayıları ve toplama-çıkarma becerilerini değerlendirmektedir.</a:t>
            </a:r>
          </a:p>
          <a:p>
            <a:endParaRPr lang="tr-TR" b="1" dirty="0"/>
          </a:p>
          <a:p>
            <a:r>
              <a:rPr lang="tr-TR" b="1" dirty="0"/>
              <a:t>Toplam 88 maddesi bulunur.</a:t>
            </a:r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63C4E84-8C06-7640-860E-9FA358701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Erken Akademik Becerileri Değerlendirme-Dr. Gökçe Karaman Benli</a:t>
            </a:r>
            <a:endParaRPr lang="en-US" dirty="0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6FD4C536-3BE8-494A-B62D-DBF445A3E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5801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B667DDA-200E-394A-ACCF-3D600556E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172147"/>
          </a:xfrm>
          <a:solidFill>
            <a:schemeClr val="accent3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pPr algn="ctr"/>
            <a:r>
              <a:rPr lang="tr-TR" dirty="0"/>
              <a:t>Bilişsel değerlendirme testi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4DCA913-62D5-E54F-A77B-E0100D427C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003" y="2871787"/>
            <a:ext cx="9720073" cy="2143125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tr-TR" b="1" dirty="0"/>
              <a:t>Yurt dışında geliştirilmiştir. </a:t>
            </a:r>
          </a:p>
          <a:p>
            <a:r>
              <a:rPr lang="tr-TR" b="1" dirty="0" err="1"/>
              <a:t>Türkçe’ye</a:t>
            </a:r>
            <a:r>
              <a:rPr lang="tr-TR" b="1" dirty="0"/>
              <a:t> Ergin (2003) tarafından uyarlanmıştır. </a:t>
            </a:r>
          </a:p>
          <a:p>
            <a:r>
              <a:rPr lang="tr-TR" b="1" dirty="0"/>
              <a:t>5-17 yaşlar arasında uygulanabilir.</a:t>
            </a:r>
          </a:p>
          <a:p>
            <a:r>
              <a:rPr lang="tr-TR" b="1" dirty="0"/>
              <a:t>Planlama, dikkat, eş zamanlı, ardıl bilişsel işlemleri değerlendirmek için kullanılır. </a:t>
            </a:r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48D9EFE6-4EA4-E746-8433-58E874444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Erken Akademik Becerileri Değerlendirme-Dr. Gökçe Karaman Benli</a:t>
            </a:r>
            <a:endParaRPr lang="en-US" dirty="0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7C689D66-6988-FD4B-A6D2-C167E0C61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89027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F7A8C05-D30C-5642-9714-DD602A640DDA}"/>
              </a:ext>
            </a:extLst>
          </p:cNvPr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tr-TR" sz="3200" dirty="0" err="1"/>
              <a:t>Bracken</a:t>
            </a:r>
            <a:r>
              <a:rPr lang="tr-TR" sz="3200" dirty="0"/>
              <a:t> temel kavram ölçeği-gözden geçirilmiş formu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D47C6DB-EFCE-7248-9771-AFDD4E487D26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r>
              <a:rPr lang="tr-TR" b="1" dirty="0"/>
              <a:t>Yurt dışında geliştirilmiştir. 3-5 yaşındaki çocuklar için </a:t>
            </a:r>
            <a:r>
              <a:rPr lang="tr-TR" b="1" dirty="0" err="1"/>
              <a:t>Uğurtay</a:t>
            </a:r>
            <a:r>
              <a:rPr lang="tr-TR" b="1" dirty="0"/>
              <a:t> Üstünel tarafından , 6 yaş içinse Neriman Aral ve Aynur Bütün Ayhan tarafından geçerlik ve güvenirlik çalışması yapılmıştır. </a:t>
            </a:r>
          </a:p>
          <a:p>
            <a:endParaRPr lang="tr-TR" b="1" dirty="0"/>
          </a:p>
          <a:p>
            <a:r>
              <a:rPr lang="tr-TR" b="1" dirty="0"/>
              <a:t>11 alt ölçek ve 308 maddeden oluşur. </a:t>
            </a:r>
          </a:p>
          <a:p>
            <a:endParaRPr lang="tr-TR" b="1" dirty="0"/>
          </a:p>
          <a:p>
            <a:r>
              <a:rPr lang="tr-TR" b="1" dirty="0"/>
              <a:t>Renk, harf, sayılar/sayma, boyut, </a:t>
            </a:r>
            <a:r>
              <a:rPr lang="tr-TR" b="1" dirty="0" err="1"/>
              <a:t>karşılaştırma,şekil</a:t>
            </a:r>
            <a:r>
              <a:rPr lang="tr-TR" b="1" dirty="0"/>
              <a:t>, yön/konum, bireysel/sosyal farkındalık, yapı/materyal, miktar ve zaman/sıralama alt testleri bulunur. </a:t>
            </a:r>
          </a:p>
          <a:p>
            <a:endParaRPr lang="tr-TR" b="1" dirty="0"/>
          </a:p>
          <a:p>
            <a:endParaRPr lang="tr-TR" b="1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3237ADC5-C2E2-024D-816B-5B789D9D4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Erken Akademik Becerileri Değerlendirme-Dr. Gökçe Karaman Benli</a:t>
            </a:r>
            <a:endParaRPr lang="en-US" dirty="0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503ED1EF-E0E1-9C4E-A6C2-3CD56FA19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1851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5D3C876-E816-5349-A517-52621115D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342329"/>
            <a:ext cx="9720072" cy="914972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tr-TR" dirty="0"/>
              <a:t>ERKEN SAYI TESTİ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501DC5B-A7D7-8443-B115-1FF732567D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43138"/>
            <a:ext cx="9720073" cy="2657475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tr-TR" b="1" dirty="0"/>
              <a:t>F. Lemis Önkol tarafından 2012 yılında </a:t>
            </a:r>
            <a:r>
              <a:rPr lang="tr-TR" b="1" dirty="0" err="1"/>
              <a:t>Türkçe’ye</a:t>
            </a:r>
            <a:r>
              <a:rPr lang="tr-TR" b="1" dirty="0"/>
              <a:t> uyarlanmıştır. </a:t>
            </a:r>
          </a:p>
          <a:p>
            <a:pPr marL="0" indent="0">
              <a:buNone/>
            </a:pPr>
            <a:r>
              <a:rPr lang="tr-TR" b="1" dirty="0"/>
              <a:t>Çocukların erken matematiksel yeterliğini belirlemek için geliştirilmiştir.</a:t>
            </a:r>
          </a:p>
          <a:p>
            <a:pPr marL="0" indent="0">
              <a:buNone/>
            </a:pPr>
            <a:r>
              <a:rPr lang="tr-TR" b="1" dirty="0"/>
              <a:t>Testin her biri 45 sorudan oluşan iki paralel formdan oluşur.</a:t>
            </a:r>
          </a:p>
          <a:p>
            <a:pPr marL="0" indent="0">
              <a:buNone/>
            </a:pPr>
            <a:r>
              <a:rPr lang="tr-TR" b="1" dirty="0"/>
              <a:t>Kavram karşılaştırması, sınıflandırma, eşleştirme-ilişkilendirme, serileme, sayı sayma, yapısal sayma, </a:t>
            </a:r>
            <a:r>
              <a:rPr lang="tr-TR" b="1" dirty="0" err="1"/>
              <a:t>sonuçsal</a:t>
            </a:r>
            <a:r>
              <a:rPr lang="tr-TR" b="1" dirty="0"/>
              <a:t> sayma, genel sayı bilgisi, tahmin etme gibi 9 alt boyuttan oluşur. Her alt boyutta 5’er adet soru vardır. </a:t>
            </a:r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43CF185E-7017-5B40-9C34-F3862B8C2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Erken Akademik Becerileri Değerlendirme-Dr. Gökçe Karaman Benli</a:t>
            </a:r>
            <a:endParaRPr lang="en-US" dirty="0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971A85DE-209B-3A44-8598-18A1C5A0C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94743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Entegral</Template>
  <TotalTime>366</TotalTime>
  <Words>1427</Words>
  <Application>Microsoft Macintosh PowerPoint</Application>
  <PresentationFormat>Geniş ekran</PresentationFormat>
  <Paragraphs>178</Paragraphs>
  <Slides>20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6" baseType="lpstr">
      <vt:lpstr>Calibri</vt:lpstr>
      <vt:lpstr>Times New Roman</vt:lpstr>
      <vt:lpstr>Tw Cen MT</vt:lpstr>
      <vt:lpstr>Tw Cen MT Condensed</vt:lpstr>
      <vt:lpstr>Wingdings 3</vt:lpstr>
      <vt:lpstr>Entegral</vt:lpstr>
      <vt:lpstr>ERKEN AKADEMİK BECERİLERİN DEĞERLENDİRİLMESİ</vt:lpstr>
      <vt:lpstr>Erken akademik beceriler</vt:lpstr>
      <vt:lpstr>Amerikan matematik öğretmenleri ulusal konseyi (nctm,2000)</vt:lpstr>
      <vt:lpstr>Bazı ölçme araçlarına örnekler</vt:lpstr>
      <vt:lpstr>48-60 Aylık çocuklar için erken sayı değerlendirme ölçeği</vt:lpstr>
      <vt:lpstr>5-6 yaş çocuklarda sayı ve işlem kavramının kazanılmasına ilişkin başarı testi</vt:lpstr>
      <vt:lpstr>Bilişsel değerlendirme testi </vt:lpstr>
      <vt:lpstr>Bracken temel kavram ölçeği-gözden geçirilmiş formu</vt:lpstr>
      <vt:lpstr>ERKEN SAYI TESTİ</vt:lpstr>
      <vt:lpstr>Erken matematik yeteneği testi (tema –3)</vt:lpstr>
      <vt:lpstr>Geometrik şekilleri tanıma testi</vt:lpstr>
      <vt:lpstr>MATEMATİK GELİŞİMİ 6 TESTİ</vt:lpstr>
      <vt:lpstr>Okul öncesi bilimsel süreç becerileri ölçeği</vt:lpstr>
      <vt:lpstr>PowerPoint Sunusu</vt:lpstr>
      <vt:lpstr>Erken Okuryazarlık</vt:lpstr>
      <vt:lpstr>PowerPoint Sunusu</vt:lpstr>
      <vt:lpstr>PowerPoint Sunusu</vt:lpstr>
      <vt:lpstr>PowerPoint Sunusu</vt:lpstr>
      <vt:lpstr>Yurt İçinde Geliştirilen / Uyarlanan Erken Okuryazarlık Becerilerini Değerlendirme Araçları </vt:lpstr>
      <vt:lpstr>Kaynak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ERKEN AKADEMİK BECERİLERİN DEĞERLENDİRİLMESİ</dc:title>
  <dc:creator>Microsoft Office User</dc:creator>
  <cp:lastModifiedBy>Microsoft Office User</cp:lastModifiedBy>
  <cp:revision>19</cp:revision>
  <dcterms:created xsi:type="dcterms:W3CDTF">2020-12-16T15:26:03Z</dcterms:created>
  <dcterms:modified xsi:type="dcterms:W3CDTF">2020-12-24T13:26:08Z</dcterms:modified>
</cp:coreProperties>
</file>