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0" r:id="rId3"/>
    <p:sldId id="258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9395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4785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90521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24501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32553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5694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10882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82277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2797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6590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927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3093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4366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3811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8112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2951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5003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8428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4000" dirty="0" smtClean="0"/>
              <a:t>BIO311 ACADEMIC PRESENTATION SKILLS</a:t>
            </a:r>
            <a:endParaRPr lang="tr-TR" sz="4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Assoc</a:t>
            </a:r>
            <a:r>
              <a:rPr lang="tr-TR" dirty="0" smtClean="0"/>
              <a:t>. Prof. Dr. Fadime Kıran</a:t>
            </a:r>
          </a:p>
          <a:p>
            <a:r>
              <a:rPr lang="tr-TR" dirty="0" err="1" smtClean="0"/>
              <a:t>Assoc</a:t>
            </a:r>
            <a:r>
              <a:rPr lang="tr-TR" dirty="0" smtClean="0"/>
              <a:t>. Prof. Dr. İlker Büyük</a:t>
            </a:r>
          </a:p>
          <a:p>
            <a:r>
              <a:rPr lang="tr-TR" dirty="0" err="1" smtClean="0"/>
              <a:t>Assist</a:t>
            </a:r>
            <a:r>
              <a:rPr lang="tr-TR" dirty="0" smtClean="0"/>
              <a:t>. Prof. Dr. Şeyda Fikirdeşici Ergen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1023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Student </a:t>
            </a:r>
            <a:r>
              <a:rPr lang="tr-TR" dirty="0" err="1" smtClean="0"/>
              <a:t>Presentations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8737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1913909"/>
          </a:xfrm>
        </p:spPr>
        <p:txBody>
          <a:bodyPr>
            <a:normAutofit fontScale="92500" lnSpcReduction="10000"/>
          </a:bodyPr>
          <a:lstStyle/>
          <a:p>
            <a:r>
              <a:rPr lang="tr-TR" dirty="0" err="1" smtClean="0"/>
              <a:t>Davis</a:t>
            </a:r>
            <a:r>
              <a:rPr lang="tr-TR" dirty="0"/>
              <a:t>, M. </a:t>
            </a:r>
            <a:r>
              <a:rPr lang="tr-TR" dirty="0" smtClean="0"/>
              <a:t>2005. </a:t>
            </a:r>
            <a:r>
              <a:rPr lang="tr-TR" dirty="0" err="1" smtClean="0"/>
              <a:t>Scientific</a:t>
            </a:r>
            <a:r>
              <a:rPr lang="tr-TR" dirty="0" smtClean="0"/>
              <a:t> </a:t>
            </a:r>
            <a:r>
              <a:rPr lang="tr-TR" dirty="0" err="1" smtClean="0"/>
              <a:t>Papers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Presentations</a:t>
            </a:r>
            <a:r>
              <a:rPr lang="tr-TR" dirty="0"/>
              <a:t>, </a:t>
            </a:r>
            <a:r>
              <a:rPr lang="tr-TR" dirty="0" err="1" smtClean="0"/>
              <a:t>Revised</a:t>
            </a:r>
            <a:r>
              <a:rPr lang="tr-TR" dirty="0" smtClean="0"/>
              <a:t> Edition </a:t>
            </a:r>
            <a:r>
              <a:rPr lang="tr-TR" dirty="0" err="1" smtClean="0"/>
              <a:t>Elsevier</a:t>
            </a:r>
            <a:endParaRPr lang="tr-TR" dirty="0" smtClean="0"/>
          </a:p>
          <a:p>
            <a:r>
              <a:rPr lang="tr-TR" dirty="0" err="1" smtClean="0"/>
              <a:t>Wallwork</a:t>
            </a:r>
            <a:r>
              <a:rPr lang="tr-TR" dirty="0" smtClean="0"/>
              <a:t>, A. 2016. </a:t>
            </a:r>
            <a:r>
              <a:rPr lang="en-US" dirty="0" smtClean="0"/>
              <a:t>English</a:t>
            </a:r>
            <a:r>
              <a:rPr lang="tr-TR" dirty="0" smtClean="0"/>
              <a:t> </a:t>
            </a:r>
            <a:r>
              <a:rPr lang="en-US" dirty="0" smtClean="0"/>
              <a:t>for Presentations</a:t>
            </a:r>
            <a:r>
              <a:rPr lang="tr-TR" dirty="0" smtClean="0"/>
              <a:t> </a:t>
            </a:r>
            <a:r>
              <a:rPr lang="en-US" dirty="0" smtClean="0"/>
              <a:t>at International</a:t>
            </a:r>
            <a:r>
              <a:rPr lang="tr-TR" dirty="0" smtClean="0"/>
              <a:t> </a:t>
            </a:r>
            <a:r>
              <a:rPr lang="en-US" dirty="0" smtClean="0"/>
              <a:t>Conferences</a:t>
            </a:r>
            <a:r>
              <a:rPr lang="tr-TR" dirty="0" smtClean="0"/>
              <a:t>, </a:t>
            </a:r>
            <a:r>
              <a:rPr lang="tr-TR" dirty="0" err="1" smtClean="0"/>
              <a:t>Springer</a:t>
            </a:r>
            <a:r>
              <a:rPr lang="tr-TR" dirty="0" smtClean="0"/>
              <a:t>.</a:t>
            </a:r>
          </a:p>
          <a:p>
            <a:pPr algn="just"/>
            <a:r>
              <a:rPr lang="tr-TR" dirty="0" smtClean="0"/>
              <a:t>Carter, M. 2020. Designing </a:t>
            </a:r>
            <a:r>
              <a:rPr lang="tr-TR" dirty="0" err="1"/>
              <a:t>Science</a:t>
            </a:r>
            <a:r>
              <a:rPr lang="tr-TR" dirty="0"/>
              <a:t> </a:t>
            </a:r>
            <a:r>
              <a:rPr lang="tr-TR" dirty="0" err="1" smtClean="0"/>
              <a:t>Presentations</a:t>
            </a:r>
            <a:r>
              <a:rPr lang="tr-TR" dirty="0" smtClean="0"/>
              <a:t>, </a:t>
            </a:r>
            <a:r>
              <a:rPr lang="en-US" dirty="0"/>
              <a:t>A Visual Guide to Figures, Papers, Slides, Posters, and </a:t>
            </a:r>
            <a:r>
              <a:rPr lang="en-US" dirty="0" smtClean="0"/>
              <a:t>More</a:t>
            </a:r>
            <a:r>
              <a:rPr lang="tr-TR" dirty="0" smtClean="0"/>
              <a:t>, </a:t>
            </a:r>
            <a:r>
              <a:rPr lang="tr-TR" dirty="0" err="1"/>
              <a:t>Academic</a:t>
            </a:r>
            <a:r>
              <a:rPr lang="tr-TR" dirty="0"/>
              <a:t> </a:t>
            </a:r>
            <a:r>
              <a:rPr lang="tr-TR" dirty="0" err="1" smtClean="0"/>
              <a:t>Press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9585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Organik</Template>
  <TotalTime>10</TotalTime>
  <Words>89</Words>
  <Application>Microsoft Office PowerPoint</Application>
  <PresentationFormat>Geniş ekran</PresentationFormat>
  <Paragraphs>9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6" baseType="lpstr">
      <vt:lpstr>Arial</vt:lpstr>
      <vt:lpstr>Garamond</vt:lpstr>
      <vt:lpstr>Organik</vt:lpstr>
      <vt:lpstr>BIO311 ACADEMIC PRESENTATION SKILLS</vt:lpstr>
      <vt:lpstr>Student Presentations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BIO311 ACADEMIC PRESENTATION SKILLS</dc:title>
  <dc:creator>hp_ergen</dc:creator>
  <cp:lastModifiedBy>hp_ergen</cp:lastModifiedBy>
  <cp:revision>5</cp:revision>
  <dcterms:created xsi:type="dcterms:W3CDTF">2020-10-03T17:50:11Z</dcterms:created>
  <dcterms:modified xsi:type="dcterms:W3CDTF">2020-10-03T18:00:48Z</dcterms:modified>
</cp:coreProperties>
</file>