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4" r:id="rId3"/>
    <p:sldId id="265" r:id="rId4"/>
    <p:sldId id="266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</a:t>
            </a:r>
            <a:r>
              <a:rPr lang="en-US" dirty="0"/>
              <a:t>I</a:t>
            </a:r>
            <a:r>
              <a:rPr lang="tr-TR" dirty="0"/>
              <a:t>p Öğrencİsİ ve Yaşam boyu Öğrenme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391400" cy="609600"/>
          </a:xfrm>
        </p:spPr>
        <p:txBody>
          <a:bodyPr/>
          <a:lstStyle/>
          <a:p>
            <a:pPr algn="r"/>
            <a:r>
              <a:rPr lang="tr-TR" dirty="0" smtClean="0"/>
              <a:t>Dr</a:t>
            </a:r>
            <a:r>
              <a:rPr lang="tr-TR" dirty="0"/>
              <a:t>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154720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Öğrenme kuramları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72000"/>
          </a:xfrm>
        </p:spPr>
        <p:txBody>
          <a:bodyPr/>
          <a:lstStyle/>
          <a:p>
            <a:r>
              <a:rPr lang="tr-TR" sz="2800" dirty="0"/>
              <a:t>Tarihsel süreç içinde öğrenme kuramlarının kaynaklandığı ve öğrenmeyi  açıklayan üç temel kuram grubundan söz edilebilir; </a:t>
            </a:r>
          </a:p>
          <a:p>
            <a:pPr marL="0" indent="0">
              <a:buNone/>
            </a:pPr>
            <a:r>
              <a:rPr lang="tr-TR" sz="2800" dirty="0"/>
              <a:t>    - Davranışçı öğrenme kuramı </a:t>
            </a:r>
          </a:p>
          <a:p>
            <a:pPr marL="0" indent="0">
              <a:buNone/>
            </a:pPr>
            <a:r>
              <a:rPr lang="tr-TR" sz="2800" dirty="0"/>
              <a:t>    - Bilişsel öğrenme kuramı</a:t>
            </a:r>
          </a:p>
          <a:p>
            <a:pPr marL="0" indent="0">
              <a:buNone/>
            </a:pPr>
            <a:r>
              <a:rPr lang="tr-TR" sz="2800" dirty="0"/>
              <a:t>    - Yapılandırmacı öğrenme kuramı</a:t>
            </a:r>
          </a:p>
        </p:txBody>
      </p:sp>
    </p:spTree>
    <p:extLst>
      <p:ext uri="{BB962C8B-B14F-4D97-AF65-F5344CB8AC3E}">
        <p14:creationId xmlns:p14="http://schemas.microsoft.com/office/powerpoint/2010/main" val="1900629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tr-TR" dirty="0"/>
              <a:t>Davranışçı öğrenme kuramı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dirty="0"/>
              <a:t>Davranışçı öğrenme kuramına göre insan davranışları öğrenilmiş davranışlardır.</a:t>
            </a:r>
          </a:p>
          <a:p>
            <a:endParaRPr lang="tr-TR" dirty="0"/>
          </a:p>
          <a:p>
            <a:r>
              <a:rPr lang="tr-TR" dirty="0"/>
              <a:t>Tüm bireyler benzer biçimde ve aynı ilkelere göre öğrenir. Bu da uyaran-tepki ilişkisi üzerinden gerçekleşir.</a:t>
            </a:r>
          </a:p>
          <a:p>
            <a:endParaRPr lang="tr-TR" dirty="0"/>
          </a:p>
          <a:p>
            <a:r>
              <a:rPr lang="tr-TR" dirty="0"/>
              <a:t>Bireyin uyarıcıya bağlı olarak geliştirdiği tepkilerin biliçli olması ya da olmaması önemli değildir.</a:t>
            </a:r>
          </a:p>
          <a:p>
            <a:endParaRPr lang="tr-TR" dirty="0"/>
          </a:p>
          <a:p>
            <a:r>
              <a:rPr lang="tr-TR" dirty="0"/>
              <a:t>Öğrenme sürecine dair bir açıklama getirilmemiştir, sadece gözlenen davranışlar önemlidir.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329870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Davranışçı öğrenme kuramı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dirty="0"/>
              <a:t>Bu yaklaşım, “öğrenmeyi başlatan uyaran” ve “öğrenme sonucu”na odaklanır, öğrenmenin sonucunda “gözlemlenebilir davranış değişikliği” ortaya çıkar. </a:t>
            </a:r>
          </a:p>
          <a:p>
            <a:endParaRPr lang="tr-TR" dirty="0"/>
          </a:p>
          <a:p>
            <a:r>
              <a:rPr lang="tr-TR" dirty="0"/>
              <a:t>Davranışçı yaklaşıma göre davranışlar gözle görülebilir ve ölçülebilir (oluşum süresi ya da sıklığı) olmalıdır.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Fiziksel çevre ve uyaran özellikleri gibi çevresel faktörler öğrenme üzerinde etkili olan temel faktörlerdir.</a:t>
            </a:r>
          </a:p>
        </p:txBody>
      </p:sp>
    </p:spTree>
    <p:extLst>
      <p:ext uri="{BB962C8B-B14F-4D97-AF65-F5344CB8AC3E}">
        <p14:creationId xmlns:p14="http://schemas.microsoft.com/office/powerpoint/2010/main" val="890090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Davranışçı öğrenme kuramı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60168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Davranışçı yaklaşımda eğitim süreçlerini belirleyen temel özellikler şöyledir;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/>
              <a:t>Bilginin öğreten tarafından aktarılması,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/>
              <a:t>Öğrenenin aktarılan bilginin pasif alıcısı konumunda olması,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/>
              <a:t>Uyaran olarak bilginin tekrar edilmesinin öğrenmeyi desteklemesi,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/>
              <a:t>Ortaya çıkan davranış değişikliğine yönelik geribildirim ve pekiştireç verilmesi.</a:t>
            </a:r>
          </a:p>
        </p:txBody>
      </p:sp>
    </p:spTree>
    <p:extLst>
      <p:ext uri="{BB962C8B-B14F-4D97-AF65-F5344CB8AC3E}">
        <p14:creationId xmlns:p14="http://schemas.microsoft.com/office/powerpoint/2010/main" val="30142180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319</TotalTime>
  <Words>202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Clarity</vt:lpstr>
      <vt:lpstr>TIp Öğrencİsİ ve Yaşam boyu Öğrenme</vt:lpstr>
      <vt:lpstr>Öğrenme kuramları</vt:lpstr>
      <vt:lpstr>Davranışçı öğrenme kuramı </vt:lpstr>
      <vt:lpstr>Davranışçı öğrenme kuramı </vt:lpstr>
      <vt:lpstr>Davranışçı öğrenme kuramı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Tıp Öğrencisi ve Yaşam boyu Öğrenme</dc:title>
  <dc:creator>Gonullu</dc:creator>
  <cp:lastModifiedBy>Gonullu</cp:lastModifiedBy>
  <cp:revision>41</cp:revision>
  <dcterms:created xsi:type="dcterms:W3CDTF">2006-08-16T00:00:00Z</dcterms:created>
  <dcterms:modified xsi:type="dcterms:W3CDTF">2018-05-06T12:23:06Z</dcterms:modified>
</cp:coreProperties>
</file>