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2531327"/>
            <a:ext cx="9813072" cy="812402"/>
          </a:xfrm>
        </p:spPr>
        <p:txBody>
          <a:bodyPr>
            <a:noAutofit/>
          </a:bodyPr>
          <a:lstStyle/>
          <a:p>
            <a:r>
              <a:rPr lang="en-US" sz="5400" dirty="0"/>
              <a:t>JEM434 UZAKTAN ALGILAMA</a:t>
            </a:r>
            <a:endParaRPr lang="x-none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9435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10</a:t>
            </a:r>
            <a:r>
              <a:rPr lang="tr-TR" sz="3200" dirty="0" smtClean="0"/>
              <a:t>.</a:t>
            </a:r>
            <a:r>
              <a:rPr lang="en-US" sz="3200" dirty="0" smtClean="0"/>
              <a:t> GÖRÜNTÜ KESME – ATMOSFERİK DÜZELTME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885634" y="0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Atmosferik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Düzeltme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2143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32463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78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2608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54086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Atmosferik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Düzeltme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638220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520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210841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Atmosferik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Düzeltme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193787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646" y="521531"/>
            <a:ext cx="10750731" cy="604728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885634" y="0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Atmosferik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Düzeltme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824280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6829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9999" y="31063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86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133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302281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43477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89709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06337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43824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2143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132463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725659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520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3246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956601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768085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143" y="3424238"/>
            <a:ext cx="85714" cy="952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184714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974235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58520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3153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038499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6830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92688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7988109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970</TotalTime>
  <Words>48</Words>
  <Application>Microsoft Office PowerPoint</Application>
  <PresentationFormat>Geniş ekran</PresentationFormat>
  <Paragraphs>15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Gill Sans MT</vt:lpstr>
      <vt:lpstr>Tekton Pro</vt:lpstr>
      <vt:lpstr>Gallery</vt:lpstr>
      <vt:lpstr>JEM434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224</cp:revision>
  <dcterms:created xsi:type="dcterms:W3CDTF">2020-10-16T08:01:35Z</dcterms:created>
  <dcterms:modified xsi:type="dcterms:W3CDTF">2021-04-02T10:22:33Z</dcterms:modified>
</cp:coreProperties>
</file>