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2531327"/>
            <a:ext cx="9813072" cy="812402"/>
          </a:xfrm>
        </p:spPr>
        <p:txBody>
          <a:bodyPr>
            <a:noAutofit/>
          </a:bodyPr>
          <a:lstStyle/>
          <a:p>
            <a:r>
              <a:rPr lang="en-US" sz="5400" dirty="0"/>
              <a:t>JEM434 UZAKTAN ALGILAMA</a:t>
            </a:r>
            <a:endParaRPr lang="x-none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943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10</a:t>
            </a:r>
            <a:r>
              <a:rPr lang="tr-TR" sz="3200" dirty="0" smtClean="0"/>
              <a:t>.</a:t>
            </a:r>
            <a:r>
              <a:rPr lang="en-US" sz="3200" dirty="0" smtClean="0"/>
              <a:t> GÖRÜNTÜ KESME – ATMOSFERİK DÜZELTME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885634" y="0"/>
            <a:ext cx="22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Atmosferik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Düzeltme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2143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32463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7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608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54086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2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Atmosferik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Düzeltme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638220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20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210841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2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Atmosferik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Düzeltme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193787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46" y="521531"/>
            <a:ext cx="10750731" cy="604728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885634" y="0"/>
            <a:ext cx="22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Atmosferik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Düzeltme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824280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6829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999" y="310633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86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332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302281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43477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9709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06337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543824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2143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132463"/>
            <a:ext cx="6080000" cy="342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725659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20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3246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956601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768085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143" y="3424238"/>
            <a:ext cx="85714" cy="952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184714"/>
            <a:ext cx="6080000" cy="342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974235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58520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3153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038499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6830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92688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7988109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970</TotalTime>
  <Words>48</Words>
  <Application>Microsoft Office PowerPoint</Application>
  <PresentationFormat>Geniş ekran</PresentationFormat>
  <Paragraphs>15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Tekton Pro</vt:lpstr>
      <vt:lpstr>Gallery</vt:lpstr>
      <vt:lpstr>JEM434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224</cp:revision>
  <dcterms:created xsi:type="dcterms:W3CDTF">2020-10-16T08:01:35Z</dcterms:created>
  <dcterms:modified xsi:type="dcterms:W3CDTF">2021-04-02T10:22:33Z</dcterms:modified>
</cp:coreProperties>
</file>