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61" r:id="rId3"/>
    <p:sldId id="257" r:id="rId4"/>
    <p:sldId id="258" r:id="rId5"/>
    <p:sldId id="262" r:id="rId6"/>
    <p:sldId id="263" r:id="rId7"/>
    <p:sldId id="264" r:id="rId8"/>
    <p:sldId id="265" r:id="rId9"/>
    <p:sldId id="25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44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0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34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428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32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72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720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91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37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15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7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8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25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9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84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1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¡Nos vamos de viaje!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55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0118" y="1443038"/>
            <a:ext cx="9569819" cy="4292017"/>
          </a:xfrm>
        </p:spPr>
        <p:txBody>
          <a:bodyPr>
            <a:normAutofit fontScale="90000"/>
          </a:bodyPr>
          <a:lstStyle/>
          <a:p>
            <a:pPr algn="l"/>
            <a:r>
              <a:rPr lang="es-ES" sz="5400" b="1" u="sng" dirty="0" smtClean="0"/>
              <a:t>Actividad individual</a:t>
            </a:r>
            <a:br>
              <a:rPr lang="es-ES" sz="5400" b="1" u="sng" dirty="0" smtClean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 smtClean="0"/>
              <a:t>1) Piensa en un viaje que haya sido muy importante para ti.</a:t>
            </a:r>
            <a:br>
              <a:rPr lang="es-ES" sz="5400" b="1" dirty="0" smtClean="0"/>
            </a:b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5400" b="1" dirty="0" smtClean="0"/>
              <a:t>2) Cuéntaselo a tus compañeros.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18091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10027019" cy="2456442"/>
          </a:xfrm>
        </p:spPr>
        <p:txBody>
          <a:bodyPr>
            <a:normAutofit/>
          </a:bodyPr>
          <a:lstStyle/>
          <a:p>
            <a:r>
              <a:rPr lang="es-ES" sz="5400" b="1" dirty="0" smtClean="0"/>
              <a:t>PREGUNTAS A NIVEL DE GRUPO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35461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9569819" cy="2456442"/>
          </a:xfrm>
        </p:spPr>
        <p:txBody>
          <a:bodyPr>
            <a:normAutofit/>
          </a:bodyPr>
          <a:lstStyle/>
          <a:p>
            <a:r>
              <a:rPr lang="es-ES" sz="5400" b="1" dirty="0" smtClean="0"/>
              <a:t>¿Te consideras una persona viajera?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106711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9569819" cy="2456442"/>
          </a:xfrm>
        </p:spPr>
        <p:txBody>
          <a:bodyPr>
            <a:normAutofit/>
          </a:bodyPr>
          <a:lstStyle/>
          <a:p>
            <a:r>
              <a:rPr lang="es-ES" sz="5400" b="1" dirty="0" smtClean="0"/>
              <a:t>¿Qué aportan los viajes a una persona?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343048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09677" y="1139295"/>
            <a:ext cx="9601196" cy="1303867"/>
          </a:xfrm>
        </p:spPr>
        <p:txBody>
          <a:bodyPr/>
          <a:lstStyle/>
          <a:p>
            <a:r>
              <a:rPr lang="es-ES" b="1" dirty="0" smtClean="0"/>
              <a:t>VOCABULARIO SOBRE VIAJE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333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1468" y="378250"/>
            <a:ext cx="9569819" cy="2456442"/>
          </a:xfrm>
        </p:spPr>
        <p:txBody>
          <a:bodyPr>
            <a:normAutofit/>
          </a:bodyPr>
          <a:lstStyle/>
          <a:p>
            <a:r>
              <a:rPr lang="es-ES" sz="5400" b="1" dirty="0" smtClean="0"/>
              <a:t>¿Qué vocabulario conocéis relacionado con 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avión</a:t>
            </a:r>
            <a:r>
              <a:rPr lang="es-ES" sz="5400" b="1" dirty="0" smtClean="0"/>
              <a:t>?</a:t>
            </a:r>
            <a:endParaRPr lang="tr-TR" sz="5400" b="1" dirty="0"/>
          </a:p>
        </p:txBody>
      </p:sp>
      <p:sp>
        <p:nvSpPr>
          <p:cNvPr id="3" name="Çerçeve 2"/>
          <p:cNvSpPr/>
          <p:nvPr/>
        </p:nvSpPr>
        <p:spPr>
          <a:xfrm>
            <a:off x="1243012" y="2820404"/>
            <a:ext cx="2386013" cy="1257300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ventanilla / pasillo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Çerçeve 3"/>
          <p:cNvSpPr/>
          <p:nvPr/>
        </p:nvSpPr>
        <p:spPr>
          <a:xfrm>
            <a:off x="4521994" y="2806115"/>
            <a:ext cx="2386013" cy="1257300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Hacer escala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Çerçeve 4"/>
          <p:cNvSpPr/>
          <p:nvPr/>
        </p:nvSpPr>
        <p:spPr>
          <a:xfrm>
            <a:off x="7624759" y="2777540"/>
            <a:ext cx="2386013" cy="1257300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f</a:t>
            </a:r>
            <a:r>
              <a:rPr lang="es-ES" dirty="0" smtClean="0">
                <a:solidFill>
                  <a:schemeClr val="tx1"/>
                </a:solidFill>
              </a:rPr>
              <a:t>acturar maletas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Çerçeve 5"/>
          <p:cNvSpPr/>
          <p:nvPr/>
        </p:nvSpPr>
        <p:spPr>
          <a:xfrm>
            <a:off x="8817765" y="4508072"/>
            <a:ext cx="2386013" cy="1257300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despegar / aterrizar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Çerçeve 6"/>
          <p:cNvSpPr/>
          <p:nvPr/>
        </p:nvSpPr>
        <p:spPr>
          <a:xfrm>
            <a:off x="5516377" y="4508072"/>
            <a:ext cx="2386013" cy="1257300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h</a:t>
            </a:r>
            <a:r>
              <a:rPr lang="es-ES" dirty="0" smtClean="0">
                <a:solidFill>
                  <a:schemeClr val="tx1"/>
                </a:solidFill>
              </a:rPr>
              <a:t>acer trasbordo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Çerçeve 7"/>
          <p:cNvSpPr/>
          <p:nvPr/>
        </p:nvSpPr>
        <p:spPr>
          <a:xfrm>
            <a:off x="2135981" y="4508072"/>
            <a:ext cx="2386013" cy="1257300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</a:t>
            </a:r>
            <a:r>
              <a:rPr lang="es-ES" dirty="0" smtClean="0">
                <a:solidFill>
                  <a:schemeClr val="tx1"/>
                </a:solidFill>
              </a:rPr>
              <a:t>zafatas / tripulación / piloto 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0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1468" y="378250"/>
            <a:ext cx="9569819" cy="2456442"/>
          </a:xfrm>
        </p:spPr>
        <p:txBody>
          <a:bodyPr>
            <a:normAutofit/>
          </a:bodyPr>
          <a:lstStyle/>
          <a:p>
            <a:r>
              <a:rPr lang="es-ES" sz="5400" b="1" dirty="0" smtClean="0"/>
              <a:t>¿Qué vocabulario conocéis relacionado con 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tren</a:t>
            </a:r>
            <a:r>
              <a:rPr lang="es-ES" sz="5400" b="1" dirty="0" smtClean="0"/>
              <a:t>?</a:t>
            </a:r>
            <a:endParaRPr lang="tr-TR" sz="5400" b="1" dirty="0"/>
          </a:p>
        </p:txBody>
      </p:sp>
      <p:sp>
        <p:nvSpPr>
          <p:cNvPr id="3" name="Çerçeve 2"/>
          <p:cNvSpPr/>
          <p:nvPr/>
        </p:nvSpPr>
        <p:spPr>
          <a:xfrm>
            <a:off x="1243012" y="2820404"/>
            <a:ext cx="2386013" cy="1257300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ventanilla / pasillo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Çerçeve 3"/>
          <p:cNvSpPr/>
          <p:nvPr/>
        </p:nvSpPr>
        <p:spPr>
          <a:xfrm>
            <a:off x="4521994" y="2806115"/>
            <a:ext cx="2386013" cy="1257300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</a:t>
            </a:r>
            <a:r>
              <a:rPr lang="es-ES" dirty="0" smtClean="0">
                <a:solidFill>
                  <a:schemeClr val="tx1"/>
                </a:solidFill>
              </a:rPr>
              <a:t>l revisor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Çerçeve 4"/>
          <p:cNvSpPr/>
          <p:nvPr/>
        </p:nvSpPr>
        <p:spPr>
          <a:xfrm>
            <a:off x="7624759" y="2777540"/>
            <a:ext cx="2386013" cy="1257300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</a:t>
            </a:r>
            <a:r>
              <a:rPr lang="es-ES" dirty="0" smtClean="0">
                <a:solidFill>
                  <a:schemeClr val="tx1"/>
                </a:solidFill>
              </a:rPr>
              <a:t>l andén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Çerçeve 5"/>
          <p:cNvSpPr/>
          <p:nvPr/>
        </p:nvSpPr>
        <p:spPr>
          <a:xfrm>
            <a:off x="8817766" y="4464200"/>
            <a:ext cx="2386013" cy="1257300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</a:t>
            </a:r>
            <a:r>
              <a:rPr lang="es-ES" dirty="0" smtClean="0">
                <a:solidFill>
                  <a:schemeClr val="tx1"/>
                </a:solidFill>
              </a:rPr>
              <a:t>ala de espera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Çerçeve 6"/>
          <p:cNvSpPr/>
          <p:nvPr/>
        </p:nvSpPr>
        <p:spPr>
          <a:xfrm>
            <a:off x="5476873" y="4508072"/>
            <a:ext cx="2386013" cy="1257300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l</a:t>
            </a:r>
            <a:r>
              <a:rPr lang="es-ES" dirty="0" smtClean="0">
                <a:solidFill>
                  <a:schemeClr val="tx1"/>
                </a:solidFill>
              </a:rPr>
              <a:t>as vías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Çerçeve 7"/>
          <p:cNvSpPr/>
          <p:nvPr/>
        </p:nvSpPr>
        <p:spPr>
          <a:xfrm>
            <a:off x="2135981" y="4508072"/>
            <a:ext cx="2386013" cy="1257300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compartimento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1468" y="378250"/>
            <a:ext cx="9569819" cy="2456442"/>
          </a:xfrm>
        </p:spPr>
        <p:txBody>
          <a:bodyPr>
            <a:normAutofit/>
          </a:bodyPr>
          <a:lstStyle/>
          <a:p>
            <a:r>
              <a:rPr lang="es-ES" sz="5400" b="1" dirty="0" smtClean="0"/>
              <a:t>¿Qué vocabulario conocéis relacionado con 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coche</a:t>
            </a:r>
            <a:r>
              <a:rPr lang="es-ES" sz="5400" b="1" dirty="0" smtClean="0"/>
              <a:t>?</a:t>
            </a:r>
            <a:endParaRPr lang="tr-TR" sz="5400" b="1" dirty="0"/>
          </a:p>
        </p:txBody>
      </p:sp>
      <p:sp>
        <p:nvSpPr>
          <p:cNvPr id="3" name="Çerçeve 2"/>
          <p:cNvSpPr/>
          <p:nvPr/>
        </p:nvSpPr>
        <p:spPr>
          <a:xfrm>
            <a:off x="4057650" y="2740444"/>
            <a:ext cx="2027933" cy="1257300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Arrancar/ frenar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Çerçeve 3"/>
          <p:cNvSpPr/>
          <p:nvPr/>
        </p:nvSpPr>
        <p:spPr>
          <a:xfrm>
            <a:off x="6657975" y="2740444"/>
            <a:ext cx="1748689" cy="1257300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</a:t>
            </a:r>
            <a:r>
              <a:rPr lang="es-ES" dirty="0" smtClean="0">
                <a:solidFill>
                  <a:schemeClr val="tx1"/>
                </a:solidFill>
              </a:rPr>
              <a:t>agar el peaje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Çerçeve 4"/>
          <p:cNvSpPr/>
          <p:nvPr/>
        </p:nvSpPr>
        <p:spPr>
          <a:xfrm>
            <a:off x="8943975" y="2740444"/>
            <a:ext cx="1754558" cy="1257300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adelantar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Çerçeve 5"/>
          <p:cNvSpPr/>
          <p:nvPr/>
        </p:nvSpPr>
        <p:spPr>
          <a:xfrm>
            <a:off x="9054068" y="4502565"/>
            <a:ext cx="2064543" cy="1257300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aparcar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Çerçeve 6"/>
          <p:cNvSpPr/>
          <p:nvPr/>
        </p:nvSpPr>
        <p:spPr>
          <a:xfrm>
            <a:off x="6257925" y="4508072"/>
            <a:ext cx="2054595" cy="1257300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acelerar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Çerçeve 7"/>
          <p:cNvSpPr/>
          <p:nvPr/>
        </p:nvSpPr>
        <p:spPr>
          <a:xfrm>
            <a:off x="3443287" y="4508072"/>
            <a:ext cx="2073090" cy="1257300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maletero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Çerçeve 8"/>
          <p:cNvSpPr/>
          <p:nvPr/>
        </p:nvSpPr>
        <p:spPr>
          <a:xfrm>
            <a:off x="1057274" y="4502565"/>
            <a:ext cx="2073090" cy="1257300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conductor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0" name="Çerçeve 9"/>
          <p:cNvSpPr/>
          <p:nvPr/>
        </p:nvSpPr>
        <p:spPr>
          <a:xfrm>
            <a:off x="1292190" y="2740444"/>
            <a:ext cx="2073090" cy="1257300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</a:t>
            </a:r>
            <a:r>
              <a:rPr lang="es-ES" dirty="0" smtClean="0">
                <a:solidFill>
                  <a:schemeClr val="tx1"/>
                </a:solidFill>
              </a:rPr>
              <a:t>urvas / baches / marearse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74393" y="2449938"/>
            <a:ext cx="9569819" cy="2456442"/>
          </a:xfrm>
        </p:spPr>
        <p:txBody>
          <a:bodyPr>
            <a:normAutofit fontScale="90000"/>
          </a:bodyPr>
          <a:lstStyle/>
          <a:p>
            <a:r>
              <a:rPr lang="es-ES" sz="5400" b="1" dirty="0" smtClean="0"/>
              <a:t>PENSEMOS EN LAS VENTAJAS Y LOS INCONVENIENTES DE VIAJAR.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39892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115</Words>
  <Application>Microsoft Office PowerPoint</Application>
  <PresentationFormat>Geniş ekran</PresentationFormat>
  <Paragraphs>30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</vt:lpstr>
      <vt:lpstr>¡Nos vamos de viaje!</vt:lpstr>
      <vt:lpstr>PREGUNTAS A NIVEL DE GRUPO</vt:lpstr>
      <vt:lpstr>¿Te consideras una persona viajera?</vt:lpstr>
      <vt:lpstr>¿Qué aportan los viajes a una persona?</vt:lpstr>
      <vt:lpstr>VOCABULARIO SOBRE VIAJE</vt:lpstr>
      <vt:lpstr>¿Qué vocabulario conocéis relacionado con el avión?</vt:lpstr>
      <vt:lpstr>¿Qué vocabulario conocéis relacionado con el tren?</vt:lpstr>
      <vt:lpstr>¿Qué vocabulario conocéis relacionado con el coche?</vt:lpstr>
      <vt:lpstr>PENSEMOS EN LAS VENTAJAS Y LOS INCONVENIENTES DE VIAJAR.</vt:lpstr>
      <vt:lpstr>Actividad individual  1) Piensa en un viaje que haya sido muy importante para ti.  2) Cuéntaselo a tus compañeros.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¡Nos vamos de viaje!</dc:title>
  <dc:creator>Windows Kullanıcısı</dc:creator>
  <cp:lastModifiedBy>Windows Kullanıcısı</cp:lastModifiedBy>
  <cp:revision>4</cp:revision>
  <dcterms:created xsi:type="dcterms:W3CDTF">2020-05-11T19:02:37Z</dcterms:created>
  <dcterms:modified xsi:type="dcterms:W3CDTF">2020-05-11T19:25:06Z</dcterms:modified>
</cp:coreProperties>
</file>