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kan kelesoglu" initials="sk" lastIdx="1" clrIdx="0">
    <p:extLst>
      <p:ext uri="{19B8F6BF-5375-455C-9EA6-DF929625EA0E}">
        <p15:presenceInfo xmlns:p15="http://schemas.microsoft.com/office/powerpoint/2012/main" userId="S::serkan.kelesoglu@gazi.edu.tr::68ff2de7-4f9b-4af9-8c10-44e95fb9b7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05"/>
  </p:normalViewPr>
  <p:slideViewPr>
    <p:cSldViewPr snapToGrid="0" snapToObjects="1">
      <p:cViewPr varScale="1">
        <p:scale>
          <a:sx n="90" d="100"/>
          <a:sy n="90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7C65A-78E7-EF4C-B2F8-0099EC3FB389}" type="datetimeFigureOut">
              <a:rPr lang="tr-TR" smtClean="0"/>
              <a:t>15.05.2020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C9917-65F1-E744-80DB-DF389FF40C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944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1AAAEC-E309-4144-A70D-B70751816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E8D5D8C-C444-4D4C-AE55-D0F044AE1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C721C5F-04D4-1F43-B3BD-EB1EF430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9C4A-3E83-F044-9E06-069AD83DE722}" type="datetime1">
              <a:rPr lang="tr-TR" smtClean="0"/>
              <a:t>15.05.2020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DD66C9A-B6C6-D947-AFD4-0B4B920D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FA86ED1-86E5-5A45-A1E2-237FBE13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583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6AD4CC-B1A0-014E-B95E-8B3D93FA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A310607-C648-5C40-AC31-B7E48AD27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2579731-1791-7644-94FC-5F979C1C0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AF5F-0CAB-0148-99D2-7E62C29DFD15}" type="datetime1">
              <a:rPr lang="tr-TR" smtClean="0"/>
              <a:t>15.05.2020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35A411-4FAD-8547-886F-4A2F30E1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551106-4B2E-FA4B-9C42-E8A452AC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90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40BDE74-A36C-0E4A-87BF-39985F227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AA83ADF-FC1C-4D4D-83A2-E5604635E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1021047-6D2A-F246-BF77-2B3D3DD2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127C-723A-C24B-91DF-D5E782E4C7CF}" type="datetime1">
              <a:rPr lang="tr-TR" smtClean="0"/>
              <a:t>15.05.2020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A017397-BC14-C440-BC6A-02C64CF9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72016-1015-5042-A44C-A9797F8A6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44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B64D67-D41E-574E-8E84-A5CE238C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93625BD-52CE-B449-B92E-4E5F96A49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3106FF3-6FA6-B84E-A7DB-90C490A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0220-915A-B94B-AE6E-B1A520AC9772}" type="datetime1">
              <a:rPr lang="tr-TR" smtClean="0"/>
              <a:t>15.05.2020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D0E7A5-0A92-D34F-B5F1-F11D557D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78D8F3-7C9C-9549-A7A3-D971C287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64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AA2AB2-97E3-F34C-8230-C4B557B9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E399E5D-9325-E04F-A35D-09CB589E1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195CBF5-A3B5-CB48-89BD-7F724FA9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241B-14EC-EA45-B58C-1961FAB1D200}" type="datetime1">
              <a:rPr lang="tr-TR" smtClean="0"/>
              <a:t>15.05.2020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FF536DD-7C16-7E48-BDB3-823FC2E9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5BE08BB-D878-6941-ABC4-ED7B0340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887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2E4BD7-8D7F-C747-9845-F5A05438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E03946-CD96-F043-A7B7-C488D6096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329997C-2C46-0245-9855-35B058CD3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93FB5DD-12C4-D44D-8F42-C6725A1BD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D981-C7E1-AF49-BDF7-864054D26D60}" type="datetime1">
              <a:rPr lang="tr-TR" smtClean="0"/>
              <a:t>15.05.2020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864F3C8-7399-1443-89D0-1EBB138A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1D453E3-3BF7-9C43-BE9B-983DFA18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81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B2087D-846F-8740-9367-E539C43B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1D3DD82-EA58-2A48-B8BB-122323D7E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0B5ABE8-FDAE-9446-8CB8-F6B3C520A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8113514-FE34-CE4B-ACC1-BB76B66AC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D2C33A5-70EF-5748-BDD9-09864FFDE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A7E3B7-C55C-6049-B579-9D89715A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F96B-FC81-D846-8D36-E9910BEDFF34}" type="datetime1">
              <a:rPr lang="tr-TR" smtClean="0"/>
              <a:t>15.05.2020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37F2845-E27C-2E4E-901A-D7D4C852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2E1B1C8-CEC1-7E46-BE72-CD57AA92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738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3BCF6A-DACC-1342-B044-62398664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A5A9518-3820-8D4F-B834-6DB51AB90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15687-73B2-124E-8A2B-2D9CF4681C88}" type="datetime1">
              <a:rPr lang="tr-TR" smtClean="0"/>
              <a:t>15.05.2020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80E618F-EF84-5041-ACFA-D88409D1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538A9BC-6A0A-1F49-9524-EF0C276C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6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17A868E-5EB1-C74F-9E12-A1AD9A9C7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F0C4-2CAF-1743-888E-46F79AEC8860}" type="datetime1">
              <a:rPr lang="tr-TR" smtClean="0"/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63EE3F6-D7E8-154A-9990-B0E762B4D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327DC28-9625-F144-B419-EA930269A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92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824F5F-82B0-534E-B11F-60918236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D60A07-215D-F04A-8DBF-7D89114FC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EE33DFA-0560-ED47-ABC0-126DF0CA1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E6E752A-8098-2E4D-85DF-1453E97E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1747-EAC2-C245-81F5-71CE60201127}" type="datetime1">
              <a:rPr lang="tr-TR" smtClean="0"/>
              <a:t>15.05.2020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D96C324-12A7-5E4C-81C8-E48DDC215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FD48BF4-C294-274E-838E-02B48006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674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CCB995-A445-C74C-AFDB-C5D3F8BC4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40F85D8-535E-604A-B191-9F2D6C56A0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484D9CC-EF55-A049-B759-0D2AC03A8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C2A33C4-E4E8-A14C-9D30-4439BDD7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8C21-33BE-664F-B2C1-270198A0F0B1}" type="datetime1">
              <a:rPr lang="tr-TR" smtClean="0"/>
              <a:t>15.05.2020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4CAACCA-1231-2E4A-9E22-B132DB5A4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65CCE46-26DD-D844-A45E-6C62F105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281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358A44F-1EFA-F749-81A4-8C098C7D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5941950-1FF7-484B-BF50-A76327B58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1E93D91-381E-9043-A895-70E5EEC2B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D7D9E-8A53-5740-8B8B-AA169558E120}" type="datetime1">
              <a:rPr lang="tr-TR" smtClean="0"/>
              <a:t>15.05.2020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92787F1-7BE1-0B49-B3E4-FC41F7F80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98EDD0-0E02-3B47-9D58-69AD02FDF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3D86-CA8C-924C-8D4E-0FCA5BB2FA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935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3606CEC-6D08-6B4C-B04C-8200B1E8C9AE}"/>
              </a:ext>
            </a:extLst>
          </p:cNvPr>
          <p:cNvSpPr/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b="0" kern="1200" cap="none" spc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Sosyal Bilgiler Öğretim Programları Dersi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993FFBF-1BE2-D04A-904C-707B92C4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5971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305666-2BDF-614E-8EF7-6F4E42D9D4B8}" type="datetime1">
              <a:rPr lang="en-US" smtClean="0"/>
              <a:pPr>
                <a:spcAft>
                  <a:spcPts val="600"/>
                </a:spcAft>
              </a:pPr>
              <a:t>5/15/20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C415D03-89C2-1043-B964-B2FE1ADC3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971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3673436-7E50-FF44-8A33-6498AF59C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5971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FD793355-99FA-5A4A-9F7D-F50718283408}"/>
              </a:ext>
            </a:extLst>
          </p:cNvPr>
          <p:cNvSpPr/>
          <p:nvPr/>
        </p:nvSpPr>
        <p:spPr>
          <a:xfrm>
            <a:off x="1171800" y="4287456"/>
            <a:ext cx="9848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1968-69</a:t>
            </a:r>
            <a:r>
              <a:rPr lang="tr-TR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Sosyal Bilgiler Öğretim Programının Analizi </a:t>
            </a:r>
          </a:p>
        </p:txBody>
      </p:sp>
    </p:spTree>
    <p:extLst>
      <p:ext uri="{BB962C8B-B14F-4D97-AF65-F5344CB8AC3E}">
        <p14:creationId xmlns:p14="http://schemas.microsoft.com/office/powerpoint/2010/main" val="296570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65D7EAA-9091-8844-8DB3-C8AB1D99F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6014595-D43C-0145-A8B4-A5A17A7DB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EBA34C6-64B3-FC40-8EC2-29C5FB65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10</a:t>
            </a:fld>
            <a:endParaRPr lang="tr-TR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 descr="metin içeren bir resim&#10;&#10;Açıklama otomatik olarak oluşturuldu">
            <a:extLst>
              <a:ext uri="{FF2B5EF4-FFF2-40B4-BE49-F238E27FC236}">
                <a16:creationId xmlns:a16="http://schemas.microsoft.com/office/drawing/2014/main" id="{39F9786D-646E-6E48-9971-54275BFD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11341"/>
            <a:ext cx="10905066" cy="2835316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2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319730F-4176-1A4F-A684-E302D74E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E075EAC6-1D8A-4747-A2C8-FE3CA0747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38604"/>
            <a:ext cx="10905066" cy="2780790"/>
          </a:xfrm>
          <a:prstGeom prst="rect">
            <a:avLst/>
          </a:prstGeom>
          <a:ln>
            <a:noFill/>
          </a:ln>
        </p:spPr>
      </p:pic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5BC4EB3-F0BC-BE48-87EB-5CE5B838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A74C56E-2EED-4E47-8872-06418DC6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6638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8F17B51-2AE5-F840-9F90-046D9CA6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5D8C55B-2B7D-214C-BFE1-2736F179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C27B4C4-314D-AD4A-AB07-D4204015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12</a:t>
            </a:fld>
            <a:endParaRPr lang="tr-TR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gazete, metin içeren bir resim&#10;&#10;Açıklama otomatik olarak oluşturuldu">
            <a:extLst>
              <a:ext uri="{FF2B5EF4-FFF2-40B4-BE49-F238E27FC236}">
                <a16:creationId xmlns:a16="http://schemas.microsoft.com/office/drawing/2014/main" id="{75DE9811-87EF-F343-9988-DEF40135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3"/>
            <a:ext cx="10905066" cy="4852753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1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C6851CE-A5B9-454D-85E5-E19904CE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8D00160-BEDB-4D45-B7F9-445C02454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C78ECC7-8244-9A41-82EE-E9F8284E6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13</a:t>
            </a:fld>
            <a:endParaRPr lang="tr-TR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F66B7614-374F-1240-A89C-2B82F6831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47765"/>
            <a:ext cx="10905066" cy="3162469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87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F11EFEE-2B23-8E41-9116-79FBC71D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F0C4-2CAF-1743-888E-46F79AEC8860}" type="datetime1">
              <a:rPr lang="tr-TR" smtClean="0"/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2FB9E61-A5B1-E844-A233-A14A3F8C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8BA67F4-5303-EA4B-89FF-A4736D80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14</a:t>
            </a:fld>
            <a:endParaRPr lang="tr-TR"/>
          </a:p>
        </p:txBody>
      </p:sp>
      <p:pic>
        <p:nvPicPr>
          <p:cNvPr id="6" name="Resim 5" descr="kişi, metin, gazete, tutma içeren bir resim&#10;&#10;Açıklama otomatik olarak oluşturuldu">
            <a:extLst>
              <a:ext uri="{FF2B5EF4-FFF2-40B4-BE49-F238E27FC236}">
                <a16:creationId xmlns:a16="http://schemas.microsoft.com/office/drawing/2014/main" id="{1BD02B32-91D2-8E4F-BF01-25B8B978F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930400"/>
            <a:ext cx="9194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97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D23881E-0BC3-EF40-845D-1150683AC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F0C4-2CAF-1743-888E-46F79AEC8860}" type="datetime1">
              <a:rPr lang="tr-TR" smtClean="0"/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BF876EA-065A-004C-BB64-44B239829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72B4501-64C2-7E41-A98D-491E68B2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15</a:t>
            </a:fld>
            <a:endParaRPr lang="tr-TR"/>
          </a:p>
        </p:txBody>
      </p:sp>
      <p:pic>
        <p:nvPicPr>
          <p:cNvPr id="6" name="Resim 5" descr="gazete, metin, ön, grup içeren bir resim&#10;&#10;Açıklama otomatik olarak oluşturuldu">
            <a:extLst>
              <a:ext uri="{FF2B5EF4-FFF2-40B4-BE49-F238E27FC236}">
                <a16:creationId xmlns:a16="http://schemas.microsoft.com/office/drawing/2014/main" id="{20167DAF-D2D9-C145-B380-8C508EE08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219200"/>
            <a:ext cx="93091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14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242D552-85C2-674B-99F8-C9297E4E1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51A4917-5325-D045-A049-DC78EFC4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DD6E5F6-0C71-3941-99AE-55604F92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16</a:t>
            </a:fld>
            <a:endParaRPr lang="tr-TR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gazete, metin, ön içeren bir resim&#10;&#10;Açıklama otomatik olarak oluşturuldu">
            <a:extLst>
              <a:ext uri="{FF2B5EF4-FFF2-40B4-BE49-F238E27FC236}">
                <a16:creationId xmlns:a16="http://schemas.microsoft.com/office/drawing/2014/main" id="{75E95293-A2CF-3443-B57E-754E57AA9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3"/>
            <a:ext cx="10905066" cy="4852753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67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B89A0D4-E0EE-B24C-B52E-7F690834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8B279831-672E-F14D-A553-075357D7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74917"/>
            <a:ext cx="10905066" cy="2508164"/>
          </a:xfrm>
          <a:prstGeom prst="rect">
            <a:avLst/>
          </a:prstGeom>
          <a:ln>
            <a:noFill/>
          </a:ln>
        </p:spPr>
      </p:pic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6EF3C37-4E91-714C-8C5A-13760537D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E6B6E9-2314-6640-8392-A8BEA131A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331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BD71724-047A-9D4F-859D-FA4808695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F0C4-2CAF-1743-888E-46F79AEC8860}" type="datetime1">
              <a:rPr lang="tr-TR" smtClean="0"/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8408A7F-3998-9949-9388-88EF0F1D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6BA2BFD-F27E-B446-AAB5-9A5CC4C14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18</a:t>
            </a:fld>
            <a:endParaRPr lang="tr-TR"/>
          </a:p>
        </p:txBody>
      </p:sp>
      <p:pic>
        <p:nvPicPr>
          <p:cNvPr id="6" name="Resim 5" descr="gazete, metin, açık hava, ön içeren bir resim&#10;&#10;Açıklama otomatik olarak oluşturuldu">
            <a:extLst>
              <a:ext uri="{FF2B5EF4-FFF2-40B4-BE49-F238E27FC236}">
                <a16:creationId xmlns:a16="http://schemas.microsoft.com/office/drawing/2014/main" id="{E068E420-E514-5047-88E7-6F1498406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558800"/>
            <a:ext cx="101727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70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E22C9A0-0F82-D641-B4B0-9EA877B0A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gazete, metin, açık hava, ön içeren bir resim&#10;&#10;Açıklama otomatik olarak oluşturuldu">
            <a:extLst>
              <a:ext uri="{FF2B5EF4-FFF2-40B4-BE49-F238E27FC236}">
                <a16:creationId xmlns:a16="http://schemas.microsoft.com/office/drawing/2014/main" id="{B9796EBE-38AD-EE46-9CE9-4A72E712D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07093"/>
            <a:ext cx="10905066" cy="4443812"/>
          </a:xfrm>
          <a:prstGeom prst="rect">
            <a:avLst/>
          </a:prstGeom>
          <a:ln>
            <a:noFill/>
          </a:ln>
        </p:spPr>
      </p:pic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94CE46F-9D41-A64A-9D8B-BE5787B7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A581C26-5B4F-6F4D-A3A6-960FB31D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695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sim 8" descr="gazete, metin, su içeren bir resim&#10;&#10;Açıklama otomatik olarak oluşturuldu">
            <a:extLst>
              <a:ext uri="{FF2B5EF4-FFF2-40B4-BE49-F238E27FC236}">
                <a16:creationId xmlns:a16="http://schemas.microsoft.com/office/drawing/2014/main" id="{BB0A880B-372E-3349-93A4-294B5E17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20835"/>
            <a:ext cx="10905066" cy="5016329"/>
          </a:xfrm>
          <a:prstGeom prst="rect">
            <a:avLst/>
          </a:prstGeom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126893A-EC76-DE47-9567-F7D653CC0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15.05.2020</a:t>
            </a:fld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BAC8CD7-57A2-A34B-8AC3-CFE17265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>
                <a:solidFill>
                  <a:srgbClr val="FFFFFF"/>
                </a:solidFill>
              </a:rPr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68018BA-0FA7-A143-A612-50E39AA8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77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864FA85-9C63-8A4E-AE0B-EA39F4D6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gazete, metin, ön içeren bir resim&#10;&#10;Açıklama otomatik olarak oluşturuldu">
            <a:extLst>
              <a:ext uri="{FF2B5EF4-FFF2-40B4-BE49-F238E27FC236}">
                <a16:creationId xmlns:a16="http://schemas.microsoft.com/office/drawing/2014/main" id="{0570ED96-EE5F-C84C-BE66-A1966FBDA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48207"/>
            <a:ext cx="10905066" cy="5561584"/>
          </a:xfrm>
          <a:prstGeom prst="rect">
            <a:avLst/>
          </a:prstGeom>
          <a:ln>
            <a:noFill/>
          </a:ln>
        </p:spPr>
      </p:pic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5A45E8B-ED5D-9145-81AF-921E4360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395D420-956C-434F-800D-D02878ED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65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FF958F5-8F49-9048-B29D-05DBBD618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gazete, metin, açık hava, ön içeren bir resim&#10;&#10;Açıklama otomatik olarak oluşturuldu">
            <a:extLst>
              <a:ext uri="{FF2B5EF4-FFF2-40B4-BE49-F238E27FC236}">
                <a16:creationId xmlns:a16="http://schemas.microsoft.com/office/drawing/2014/main" id="{72AB0FF7-0A08-254B-858F-740CFF10C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5" y="643467"/>
            <a:ext cx="10129209" cy="5571065"/>
          </a:xfrm>
          <a:prstGeom prst="rect">
            <a:avLst/>
          </a:prstGeom>
          <a:ln>
            <a:noFill/>
          </a:ln>
        </p:spPr>
      </p:pic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82D1715-2172-FB42-B7F4-C8959F74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55ED9A4-46E7-3B46-827B-D0A6621E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6773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B60904F-D812-4241-9275-8138DAC1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gazete, metin, açık hava içeren bir resim&#10;&#10;Açıklama otomatik olarak oluşturuldu">
            <a:extLst>
              <a:ext uri="{FF2B5EF4-FFF2-40B4-BE49-F238E27FC236}">
                <a16:creationId xmlns:a16="http://schemas.microsoft.com/office/drawing/2014/main" id="{EC9E899B-BDE7-1343-958F-3CFC0E962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58" y="643467"/>
            <a:ext cx="9442484" cy="5571065"/>
          </a:xfrm>
          <a:prstGeom prst="rect">
            <a:avLst/>
          </a:prstGeom>
          <a:ln>
            <a:noFill/>
          </a:ln>
        </p:spPr>
      </p:pic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50F788-CB7D-8047-857F-24CEB6D4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117BECE-31BE-5B45-8D0B-0BE77E8C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5547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5108FC8-0BE4-8F4C-B08B-D7FEB6F5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C27A80C-B73D-6249-A82E-FDB9A9E1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D5E7303-5504-0D41-B589-B5507B5D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23</a:t>
            </a:fld>
            <a:endParaRPr lang="tr-TR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FF0F6445-7A00-7242-8825-B46AFBD18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38716"/>
            <a:ext cx="10905066" cy="3380567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49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1BBC214-E2C1-0E4B-8D23-74E3BA59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F0C4-2CAF-1743-888E-46F79AEC8860}" type="datetime1">
              <a:rPr lang="tr-TR" smtClean="0"/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0DCEE0D-37DA-E844-92F3-EF6A41EBD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67AF715-F7B2-F541-974B-F2782945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3D86-CA8C-924C-8D4E-0FCA5BB2FA17}" type="slidenum">
              <a:rPr lang="tr-TR" smtClean="0"/>
              <a:t>24</a:t>
            </a:fld>
            <a:endParaRPr lang="tr-TR"/>
          </a:p>
        </p:txBody>
      </p:sp>
      <p:pic>
        <p:nvPicPr>
          <p:cNvPr id="6" name="Resim 5" descr="metin, gazete içeren bir resim&#10;&#10;Açıklama otomatik olarak oluşturuldu">
            <a:extLst>
              <a:ext uri="{FF2B5EF4-FFF2-40B4-BE49-F238E27FC236}">
                <a16:creationId xmlns:a16="http://schemas.microsoft.com/office/drawing/2014/main" id="{5F327193-578B-FB4F-AE14-4298E0400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2260600"/>
            <a:ext cx="103124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98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039CA15-8137-9841-B645-C2CE6EE26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9B2F19D-D345-9945-8C51-8754D8E0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1022585-3424-2149-B76E-568A7FE2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25</a:t>
            </a:fld>
            <a:endParaRPr lang="tr-TR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AE8FBB2D-8FF0-AD49-A92A-2692D21A7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52235"/>
            <a:ext cx="10905066" cy="2753528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93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2397E09-A615-3A40-9CBD-8E43DC41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54B9AAC-4AB3-B149-81CF-1E13FC3E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35A81F1-2862-FB4F-854B-A2F8DEB6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26</a:t>
            </a:fld>
            <a:endParaRPr lang="tr-TR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metin, gazete içeren bir resim&#10;&#10;Açıklama otomatik olarak oluşturuldu">
            <a:extLst>
              <a:ext uri="{FF2B5EF4-FFF2-40B4-BE49-F238E27FC236}">
                <a16:creationId xmlns:a16="http://schemas.microsoft.com/office/drawing/2014/main" id="{8E8F214A-3B43-964C-8ACC-CEA5EA5D4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43406"/>
            <a:ext cx="10905066" cy="4171187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8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gazete içeren bir resim&#10;&#10;Açıklama otomatik olarak oluşturuldu">
            <a:extLst>
              <a:ext uri="{FF2B5EF4-FFF2-40B4-BE49-F238E27FC236}">
                <a16:creationId xmlns:a16="http://schemas.microsoft.com/office/drawing/2014/main" id="{0CD39A6A-C93F-0847-8E1B-9EDA0BC74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75028"/>
            <a:ext cx="10905066" cy="3107942"/>
          </a:xfrm>
          <a:prstGeom prst="rect">
            <a:avLst/>
          </a:prstGeom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BC86538-0E74-B546-8A23-62CA636F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13D4F6B-29C8-FA46-86F9-763678A5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62146B4-0E86-C04A-82B2-FB41D054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5496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718DA6E-995D-9A4C-8575-6076B0DE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E92F4ED-4FF3-CA4C-AFF7-B2A3F161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A7B7FD1-E483-2C45-8B24-98CFE5E73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4</a:t>
            </a:fld>
            <a:endParaRPr lang="tr-TR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 descr="gazete, metin, ön içeren bir resim&#10;&#10;Açıklama otomatik olarak oluşturuldu">
            <a:extLst>
              <a:ext uri="{FF2B5EF4-FFF2-40B4-BE49-F238E27FC236}">
                <a16:creationId xmlns:a16="http://schemas.microsoft.com/office/drawing/2014/main" id="{478B1F7D-B783-D846-BFE1-125AC0F9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34466"/>
            <a:ext cx="10905066" cy="4989067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0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gazete, ön içeren bir resim&#10;&#10;Açıklama otomatik olarak oluşturuldu">
            <a:extLst>
              <a:ext uri="{FF2B5EF4-FFF2-40B4-BE49-F238E27FC236}">
                <a16:creationId xmlns:a16="http://schemas.microsoft.com/office/drawing/2014/main" id="{E400CE67-4F27-0040-9E01-6ACFF70BE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67" y="643466"/>
            <a:ext cx="9564065" cy="5571067"/>
          </a:xfrm>
          <a:prstGeom prst="rect">
            <a:avLst/>
          </a:prstGeom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487FF3A-E6B2-AD4D-B68A-9D3F6635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ECB8121-A5E6-E347-BF94-B73FAD61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A32D141-DF42-A342-AB1E-524FAAAC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324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3BD813C-D380-C343-9CFB-A2A01C79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E937556-2A37-6F4E-B54D-AFA369D2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C6313F8-D788-6744-8FAF-2CCD8FE3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6</a:t>
            </a:fld>
            <a:endParaRPr lang="tr-TR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metin, gazete içeren bir resim&#10;&#10;Açıklama otomatik olarak oluşturuldu">
            <a:extLst>
              <a:ext uri="{FF2B5EF4-FFF2-40B4-BE49-F238E27FC236}">
                <a16:creationId xmlns:a16="http://schemas.microsoft.com/office/drawing/2014/main" id="{FD4B029D-1EC2-B24C-BED1-4DC1642DD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17" y="643467"/>
            <a:ext cx="9021966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62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gazete içeren bir resim&#10;&#10;Açıklama otomatik olarak oluşturuldu">
            <a:extLst>
              <a:ext uri="{FF2B5EF4-FFF2-40B4-BE49-F238E27FC236}">
                <a16:creationId xmlns:a16="http://schemas.microsoft.com/office/drawing/2014/main" id="{C87655E0-A06A-8349-AA99-AF4437FA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58" y="643466"/>
            <a:ext cx="9170484" cy="5571067"/>
          </a:xfrm>
          <a:prstGeom prst="rect">
            <a:avLst/>
          </a:prstGeom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D157DCC-EED7-3241-817D-54B5F1DF6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B9BB879-FE4A-CE41-AE25-AA2BC833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0E66538-F7F8-7E4D-942D-54C0CF6E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486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EC02165-7267-6540-8B52-DBE1C8E6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0BEBE55-6FF6-0C43-8566-48F73B4C1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DEDDD0E-9B50-9B45-B572-7843F2AA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8</a:t>
            </a:fld>
            <a:endParaRPr lang="tr-TR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metin, gazete, açık hava içeren bir resim&#10;&#10;Açıklama otomatik olarak oluşturuldu">
            <a:extLst>
              <a:ext uri="{FF2B5EF4-FFF2-40B4-BE49-F238E27FC236}">
                <a16:creationId xmlns:a16="http://schemas.microsoft.com/office/drawing/2014/main" id="{D6EDAE1E-36EC-A748-A01C-F33AD520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35" y="643467"/>
            <a:ext cx="7452929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7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gazete içeren bir resim&#10;&#10;Açıklama otomatik olarak oluşturuldu">
            <a:extLst>
              <a:ext uri="{FF2B5EF4-FFF2-40B4-BE49-F238E27FC236}">
                <a16:creationId xmlns:a16="http://schemas.microsoft.com/office/drawing/2014/main" id="{D502FC74-81F6-EB44-9399-6EC6EC27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4"/>
            <a:ext cx="10905066" cy="4007611"/>
          </a:xfrm>
          <a:prstGeom prst="rect">
            <a:avLst/>
          </a:prstGeom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8A6ADDE-1331-A646-ABEA-EA2DC5513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13F0C4-2CAF-1743-888E-46F79AEC8860}" type="datetime1">
              <a:rPr lang="tr-TR" smtClean="0"/>
              <a:pPr>
                <a:spcAft>
                  <a:spcPts val="600"/>
                </a:spcAft>
              </a:pPr>
              <a:t>15.05.2020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8B90B4D-CECE-5B43-B15A-1D0FA054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1100"/>
              <a:t>2005 Sosyal Bilgiler Öğretim Programı Sunumu - Dr. Serkan Keleşoğlu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9DFC359-FD26-BE43-9243-CEC13C0E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F33D86-CA8C-924C-8D4E-0FCA5BB2FA17}" type="slidenum">
              <a:rPr lang="tr-TR" smtClean="0"/>
              <a:pPr>
                <a:spcAft>
                  <a:spcPts val="600"/>
                </a:spcAft>
              </a:p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6520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349</Words>
  <Application>Microsoft Macintosh PowerPoint</Application>
  <PresentationFormat>Geniş ekran</PresentationFormat>
  <Paragraphs>80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Serkan.Kelesoglu</dc:creator>
  <cp:lastModifiedBy>Serkan.Kelesoglu</cp:lastModifiedBy>
  <cp:revision>1</cp:revision>
  <dcterms:created xsi:type="dcterms:W3CDTF">2020-05-15T00:05:25Z</dcterms:created>
  <dcterms:modified xsi:type="dcterms:W3CDTF">2020-05-15T01:01:36Z</dcterms:modified>
</cp:coreProperties>
</file>