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39" r:id="rId3"/>
    <p:sldId id="493" r:id="rId4"/>
    <p:sldId id="494" r:id="rId5"/>
    <p:sldId id="495" r:id="rId6"/>
    <p:sldId id="496" r:id="rId7"/>
    <p:sldId id="497" r:id="rId8"/>
    <p:sldId id="498" r:id="rId9"/>
    <p:sldId id="49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31.3.2018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81D6-1A7E-4ECB-829F-63681C8DD4E6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49EFC-760D-4FD4-B9BD-4D105238A12E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E4F28-9D42-443C-B223-3569E15BA65F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64C9-CF1A-4F8D-8C8F-3926A1AB608D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C86D-6465-4F09-B122-DCA99D2FE2D6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3C653-94B5-4419-8066-63C0E4217873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EC58-E7A4-4396-A9EF-FBBE9E4608B2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F88A-0CCA-45D3-9908-33D132E55C2B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27E9-44E3-464B-AA5E-E10A1063887A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3778-AB84-46DF-8E6D-432D25737BE6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6824-023F-4437-A013-7D6DC37BBD1C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28A03-9D92-4555-A513-EECD71310555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9DECA-46B8-49C3-A158-0772EF6F326A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DE95-1009-4B98-A32E-6D6FF2F35746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50BB-55D3-4158-860A-2C390EF23A13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B835-3BE0-4CE7-A709-CD1D946197C5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1E146-6A1E-4C1E-9203-C48AEA8B349E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199A8-DD6D-4E48-8AE3-631ED7A6A7B1}" type="datetime1">
              <a:rPr lang="tr-TR" smtClean="0"/>
              <a:t>31.3.2018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CE91A-344C-4A1A-89F9-1694A8A48769}" type="datetime1">
              <a:rPr lang="tr-TR" smtClean="0"/>
              <a:t>31.3.2018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871EC-D89F-427E-9422-4029C405B9ED}" type="datetime1">
              <a:rPr lang="tr-TR" smtClean="0"/>
              <a:t>31.3.2018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7C40-A09E-45AC-9E3C-AD6916F31F61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37A2-051D-469B-BE00-8F289EC20EFE}" type="datetime1">
              <a:rPr lang="tr-TR" smtClean="0"/>
              <a:t>31.3.2018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C8280-0405-4B24-9B63-B5043E139003}" type="datetime1">
              <a:rPr lang="tr-TR" smtClean="0"/>
              <a:t>31.3.2018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73E5936-25B7-457E-9E4C-1089C62656FC}" type="datetime1">
              <a:rPr lang="tr-TR" smtClean="0">
                <a:solidFill>
                  <a:srgbClr val="04617B"/>
                </a:solidFill>
              </a:rPr>
              <a:t>31.3.2018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Onüçüncü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Güncel yetişkin eğitimi kuruluşları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226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 yetişkin eğitimi kuruluşları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1777286"/>
            <a:ext cx="10363200" cy="4687908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*Halk Eğitimi Merkezleri,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*Mesleki Eğitim Merkezleri,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Formal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yetişkin eğitimi kuruluşları,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*Sürücü kursları ve özel kurslar,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Hizmetiçi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eğitim uygulamaları,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İnformal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öğrenme olanakları.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1207607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4617B"/>
                </a:solidFill>
                <a:latin typeface="Perpetua"/>
              </a:rPr>
              <a:t>Halk Eğitimi Merkezleri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223715"/>
            <a:ext cx="10062693" cy="457200"/>
          </a:xfrm>
        </p:spPr>
        <p:txBody>
          <a:bodyPr/>
          <a:lstStyle/>
          <a:p>
            <a:pPr algn="ctr"/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1777286"/>
            <a:ext cx="10363200" cy="3889418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 smtClean="0">
              <a:solidFill>
                <a:srgbClr val="04617B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*Okuma- yazma kursları,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*Mesleki- eğitim kursları,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*Genel eğitim kursları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2347167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4617B"/>
                </a:solidFill>
                <a:latin typeface="Perpetua"/>
              </a:rPr>
              <a:t>Mesleki Eğitim </a:t>
            </a:r>
            <a:r>
              <a:rPr lang="tr-TR" dirty="0" smtClean="0">
                <a:solidFill>
                  <a:srgbClr val="04617B"/>
                </a:solidFill>
                <a:latin typeface="Perpetua"/>
              </a:rPr>
              <a:t>Merkezleri ve diğer meslek kursları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80511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1815922"/>
            <a:ext cx="10363200" cy="4069724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*Çıraklık eğitimi,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*Kalfalık eğitimi,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*Usta öğretici eğitimi,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*Ustalık belgesi,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*Kuvvet komutanlıklarının kursları,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*Hükümlü ve tutuklulara yönelik kurslar,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*İş-Kur kursları,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*Oda ve DKÖ kursları.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 smtClean="0">
              <a:solidFill>
                <a:srgbClr val="04617B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1881888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4617B"/>
                </a:solidFill>
                <a:latin typeface="Perpetua"/>
              </a:rPr>
              <a:t>Formal</a:t>
            </a:r>
            <a:r>
              <a:rPr lang="tr-TR" dirty="0">
                <a:solidFill>
                  <a:srgbClr val="04617B"/>
                </a:solidFill>
                <a:latin typeface="Perpetua"/>
              </a:rPr>
              <a:t> yetişkin eğitimi kuruluşları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163650"/>
            <a:ext cx="10363200" cy="4275787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*Açık ilköğretim,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*Açık lise,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*Açık meslek lisesi,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Açıköğretim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fakültesi,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*Uzaktan eğitim fakülteleri,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*İnternet temelli lisansüstü programları.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2463050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4617B"/>
                </a:solidFill>
                <a:latin typeface="Perpetua"/>
              </a:rPr>
              <a:t>Sürücü kursları ve özel kurslar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5966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1777286"/>
            <a:ext cx="10363200" cy="3902297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 smtClean="0">
              <a:solidFill>
                <a:srgbClr val="04617B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*Katılımcıların nitelikleri,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*Kurs konuları,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*Katılım durumu.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554133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4617B"/>
                </a:solidFill>
                <a:latin typeface="Perpetua"/>
              </a:rPr>
              <a:t>Hizmetiçi</a:t>
            </a:r>
            <a:r>
              <a:rPr lang="tr-TR" dirty="0">
                <a:solidFill>
                  <a:srgbClr val="04617B"/>
                </a:solidFill>
                <a:latin typeface="Perpetua"/>
              </a:rPr>
              <a:t> eğitim uygulamaları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72784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1777286"/>
            <a:ext cx="10363200" cy="3966691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 smtClean="0">
              <a:solidFill>
                <a:srgbClr val="04617B"/>
              </a:solidFill>
              <a:latin typeface="Perpetua"/>
            </a:endParaRP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*Kamu kuruluşlarında 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hie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*Özel kuruluşlarda 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hie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*Katılım durumu,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Hie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türleri.</a:t>
            </a: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824648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4617B"/>
                </a:solidFill>
                <a:latin typeface="Perpetua"/>
              </a:rPr>
              <a:t>İnformal</a:t>
            </a:r>
            <a:r>
              <a:rPr lang="tr-TR" dirty="0">
                <a:solidFill>
                  <a:srgbClr val="04617B"/>
                </a:solidFill>
                <a:latin typeface="Perpetua"/>
              </a:rPr>
              <a:t> öğrenme olanakları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217239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756081"/>
            <a:ext cx="10363200" cy="4687908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İnformal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öğrenme kaynak ve stratejileri,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*</a:t>
            </a:r>
            <a:r>
              <a:rPr lang="tr-TR" sz="4800" dirty="0" err="1" smtClean="0">
                <a:solidFill>
                  <a:srgbClr val="04617B"/>
                </a:solidFill>
                <a:latin typeface="Perpetua"/>
              </a:rPr>
              <a:t>İnformal</a:t>
            </a:r>
            <a:r>
              <a:rPr lang="tr-TR" sz="4800" dirty="0" smtClean="0">
                <a:solidFill>
                  <a:srgbClr val="04617B"/>
                </a:solidFill>
                <a:latin typeface="Perpetua"/>
              </a:rPr>
              <a:t> öğrenme olanakları.</a:t>
            </a:r>
          </a:p>
          <a:p>
            <a:pPr marL="0" lvl="0" indent="0" algn="ctr">
              <a:lnSpc>
                <a:spcPct val="100000"/>
              </a:lnSpc>
              <a:spcBef>
                <a:spcPts val="580"/>
              </a:spcBef>
              <a:buClr>
                <a:srgbClr val="0F6FC6"/>
              </a:buClr>
              <a:buSzPct val="85000"/>
              <a:buNone/>
            </a:pPr>
            <a:endParaRPr lang="tr-TR" sz="4800" dirty="0">
              <a:solidFill>
                <a:srgbClr val="04617B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1767672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240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Güncel yetişkin eğitimi kuruluşları</vt:lpstr>
      <vt:lpstr>Halk Eğitimi Merkezleri</vt:lpstr>
      <vt:lpstr>Mesleki Eğitim Merkezleri ve diğer meslek kursları</vt:lpstr>
      <vt:lpstr>Formal yetişkin eğitimi kuruluşları</vt:lpstr>
      <vt:lpstr>Sürücü kursları ve özel kurslar</vt:lpstr>
      <vt:lpstr>Hizmetiçi eğitim uygulamaları</vt:lpstr>
      <vt:lpstr>İnformal öğrenme olanakları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140</cp:revision>
  <dcterms:created xsi:type="dcterms:W3CDTF">2016-02-29T19:43:42Z</dcterms:created>
  <dcterms:modified xsi:type="dcterms:W3CDTF">2018-03-31T10:57:35Z</dcterms:modified>
  <cp:contentStatus/>
</cp:coreProperties>
</file>