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773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24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215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189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638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57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156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692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75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32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94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3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73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32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398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416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917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82B0C7D-F3E5-4341-885C-750332616DDA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02F6D26-FAF9-4176-A90F-9119CCCC7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497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6E74F8-D7B4-492C-B6EC-89B54EA216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HİN 426 Hint Efsaneleri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Tufan Efsanesi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Şatapatha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 Brahmana)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4. Hafta</a:t>
            </a: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CBE34F-2C24-4F9D-99D6-51518DE8D5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7122441" cy="1767224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887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5A35B85-BE8D-4DE0-BE1C-3C21C3F4A763}"/>
              </a:ext>
            </a:extLst>
          </p:cNvPr>
          <p:cNvSpPr/>
          <p:nvPr/>
        </p:nvSpPr>
        <p:spPr>
          <a:xfrm>
            <a:off x="2618509" y="1233055"/>
            <a:ext cx="6525491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5. Bu şekilde onu büyüttükten sonra balığı denize götürdü. Aynı yıl balık verdiği tavsiyeyle bir gemi hazırlarken buldu onu. Sel yükseldiğinde o gemiye bindi. Geminin ipini boynuzuna bağlayarak yüzdürdü böylece kuzey dağının ötesine hızlıca geçti.</a:t>
            </a:r>
          </a:p>
        </p:txBody>
      </p:sp>
    </p:spTree>
    <p:extLst>
      <p:ext uri="{BB962C8B-B14F-4D97-AF65-F5344CB8AC3E}">
        <p14:creationId xmlns:p14="http://schemas.microsoft.com/office/powerpoint/2010/main" val="2687134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71F00E1-0D94-44BC-AFC8-304CF138EC02}"/>
              </a:ext>
            </a:extLst>
          </p:cNvPr>
          <p:cNvSpPr/>
          <p:nvPr/>
        </p:nvSpPr>
        <p:spPr>
          <a:xfrm>
            <a:off x="2632364" y="775856"/>
            <a:ext cx="6511636" cy="446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6. Sonra dedi ki: ‘Seni korudum. Gemiyi bir ağaca bağla. Dağın tepesindeyken su seni sürükleyemeyecek. Sular azalınca yavaş yavaş aşağıya ineceksin.’ Böylece yavaş yavaş aşağıya indi, bu yüzden kuzey dağı ‘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Manu’nun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İnişi’ olarak isimlendirilir. Sonra bütün yaratıklar sele kapıldı ve sadece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Manu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hayatta kaldı. </a:t>
            </a:r>
          </a:p>
        </p:txBody>
      </p:sp>
    </p:spTree>
    <p:extLst>
      <p:ext uri="{BB962C8B-B14F-4D97-AF65-F5344CB8AC3E}">
        <p14:creationId xmlns:p14="http://schemas.microsoft.com/office/powerpoint/2010/main" val="182303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E3EC6C-FC96-4B03-90EF-AB75A39A8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ŞATAPATHA BRAHMANA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9BE26D-33FE-425C-B428-2394C708E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1636" y="2022765"/>
            <a:ext cx="8603673" cy="3768436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Hint mitolojisinde Tufan efsanesi  ilk olarak yaklaşık MÖ 800-500 arasında Brahmanalar Dönemi’nde karşımıza çıkar. Bu dönem, din adamlarının toplum üzerinde hâkimiyet kurduğu, dolayısıyla da kurban seremonilerinin arttığı bir dönemdir; halk isteklerine kavuşmak için kurban sunmak zorundadır.</a:t>
            </a:r>
          </a:p>
        </p:txBody>
      </p:sp>
    </p:spTree>
    <p:extLst>
      <p:ext uri="{BB962C8B-B14F-4D97-AF65-F5344CB8AC3E}">
        <p14:creationId xmlns:p14="http://schemas.microsoft.com/office/powerpoint/2010/main" val="411311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8745DD4-F330-4F91-AAF9-AFC3F597EA5D}"/>
              </a:ext>
            </a:extLst>
          </p:cNvPr>
          <p:cNvSpPr/>
          <p:nvPr/>
        </p:nvSpPr>
        <p:spPr>
          <a:xfrm>
            <a:off x="2729345" y="1011382"/>
            <a:ext cx="6414655" cy="280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Kurban törenleri sadece din adamları tarafından yapıldığı için onlar tanrılardan daha üstün duruma gelmişlerdir. Öyle ki din adamlarının tanrı bile olduklarını söyleyebiliyorlardı. </a:t>
            </a: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039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51F46BF-20C9-472C-8ED3-C9F69574EE9F}"/>
              </a:ext>
            </a:extLst>
          </p:cNvPr>
          <p:cNvSpPr/>
          <p:nvPr/>
        </p:nvSpPr>
        <p:spPr>
          <a:xfrm>
            <a:off x="2743200" y="748146"/>
            <a:ext cx="6400800" cy="557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“Doğrusu iki çeşit tanrı vardır. Biri tanrı tanrılar, diğeri ise kutsal bilgileri araştıran ve öğreten Brahman insan tanrılardır. Bu kurban bu iki tür arasında paylaştırılır; kurban sunakları tanrılara, hediyeler ise insan tanrılara verilir; kişi kurban sunaklarıyla tanrıları, hediyelerle insanları sevindirir. Bu iki tür tanrı doyurulduğu zaman kişi kutsal dünyaya kavuşur.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Şatapatha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Brahmana II, 2,2,6; 4,3,4,4). </a:t>
            </a: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93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5E50517-2A59-4972-8E21-5A1DD545FB4C}"/>
              </a:ext>
            </a:extLst>
          </p:cNvPr>
          <p:cNvSpPr/>
          <p:nvPr/>
        </p:nvSpPr>
        <p:spPr>
          <a:xfrm>
            <a:off x="2937164" y="1052945"/>
            <a:ext cx="6206836" cy="280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Eğer bu iki tür tanrıdan hangisi daha büyüktür diye sorulacak olursa yanıtı hazırdır. “Brahmanlar ulu kişinin bizzat kendisinden, hakikatte bütün tanrılardan gelirler.”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Şatapatha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Brahmana 12, 4,4, 6).</a:t>
            </a:r>
          </a:p>
        </p:txBody>
      </p:sp>
    </p:spTree>
    <p:extLst>
      <p:ext uri="{BB962C8B-B14F-4D97-AF65-F5344CB8AC3E}">
        <p14:creationId xmlns:p14="http://schemas.microsoft.com/office/powerpoint/2010/main" val="1745571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700BAEF-6CCC-4585-8690-224980C9D7BC}"/>
              </a:ext>
            </a:extLst>
          </p:cNvPr>
          <p:cNvSpPr/>
          <p:nvPr/>
        </p:nvSpPr>
        <p:spPr>
          <a:xfrm>
            <a:off x="2992582" y="858982"/>
            <a:ext cx="6151418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Tufan efsanesinden Brahmanalar içinde önemli bir yeri olan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Şatapatha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Brahmana yani Yüz Yol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Brahmana’sının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1.8.1’ de bahsedilir.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Manu’nun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kızı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İd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ā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adına sunulan 44 beyitlik bu anlatımda 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Tufan efsanesi, ilk altı beyitte yer almıştır. </a:t>
            </a: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53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C61549C-8346-4B0D-91A2-35FAD947DDC9}"/>
              </a:ext>
            </a:extLst>
          </p:cNvPr>
          <p:cNvSpPr/>
          <p:nvPr/>
        </p:nvSpPr>
        <p:spPr>
          <a:xfrm>
            <a:off x="2660073" y="1122218"/>
            <a:ext cx="6483927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G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eriye kalan beyitlerde ise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Manu’nun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soyunu devam ettirmek için kurban töreni yaptığını ve bu kurban töreni sonunda da bir kadın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İdā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yaratarak soyunu sürdürdüğü anlatılmaktadır. Tufan’ın süresiyle ilgili bir bilgi içermeyen efsane şu şekilde anlatılmıştır:</a:t>
            </a:r>
          </a:p>
        </p:txBody>
      </p:sp>
    </p:spTree>
    <p:extLst>
      <p:ext uri="{BB962C8B-B14F-4D97-AF65-F5344CB8AC3E}">
        <p14:creationId xmlns:p14="http://schemas.microsoft.com/office/powerpoint/2010/main" val="1233359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EBF3D8B-B541-4632-8E57-FC342C7C0E7B}"/>
              </a:ext>
            </a:extLst>
          </p:cNvPr>
          <p:cNvSpPr/>
          <p:nvPr/>
        </p:nvSpPr>
        <p:spPr>
          <a:xfrm>
            <a:off x="2757055" y="831274"/>
            <a:ext cx="6386945" cy="4591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İdā</a:t>
            </a: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ctr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Sabahleyin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Manu’ya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ellerini yıkaması için su getirdiler. Ellerini yıkarken ellerine bir balık geldi.</a:t>
            </a:r>
          </a:p>
          <a:p>
            <a:pPr marL="342900" lvl="0" indent="-342900" algn="ctr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Balık ona dedi ki: ‘ Beni beslersen, seni korurum.’ ‘Beni neden koruyacaksın?’ ‘Sel bütün yaratıkları taşıyacak. Seni ondan kurtaracağım.’ ‘Sana nasıl bakacağım?’</a:t>
            </a:r>
          </a:p>
        </p:txBody>
      </p:sp>
    </p:spTree>
    <p:extLst>
      <p:ext uri="{BB962C8B-B14F-4D97-AF65-F5344CB8AC3E}">
        <p14:creationId xmlns:p14="http://schemas.microsoft.com/office/powerpoint/2010/main" val="1756452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16478A4-6D3B-4A76-9F42-373B39AA40BC}"/>
              </a:ext>
            </a:extLst>
          </p:cNvPr>
          <p:cNvSpPr/>
          <p:nvPr/>
        </p:nvSpPr>
        <p:spPr>
          <a:xfrm>
            <a:off x="2479963" y="124691"/>
            <a:ext cx="8049491" cy="6125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3. Balık dedi ki: ‘Bu bizim için bir yıkım olacak, biz çok küçüğüz. Balık balığı yok edecek. Sen beni bir kavanozda sakla. Büyüdüğümde bir çukur kaz ve beni oraya koy. Daha büyüyünce beni denize bırak. O zaman ben yıkımı aşmış olacağım.’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4. Kısa bir süre içinde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ghasha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(büyük balık) oldu. Bütün balıkların en büyüğü oldu. Bunun üzerine dedi ki: ‘Falan yıl içinde sel gelecek. Sonra sen benim tavsiyelerimle hazırladığın gemiyle beni bekleyeceksin. Sular yükseldiğinde sen gemiye bineceksin ve ben seni selden koruyacağım.</a:t>
            </a:r>
          </a:p>
        </p:txBody>
      </p:sp>
    </p:spTree>
    <p:extLst>
      <p:ext uri="{BB962C8B-B14F-4D97-AF65-F5344CB8AC3E}">
        <p14:creationId xmlns:p14="http://schemas.microsoft.com/office/powerpoint/2010/main" val="3859404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TM03457496[[fn=Paralaks]]</Template>
  <TotalTime>18</TotalTime>
  <Words>533</Words>
  <Application>Microsoft Office PowerPoint</Application>
  <PresentationFormat>Geniş ekran</PresentationFormat>
  <Paragraphs>20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Comic Sans MS</vt:lpstr>
      <vt:lpstr>Corbel</vt:lpstr>
      <vt:lpstr>Times New Roman</vt:lpstr>
      <vt:lpstr>Paralaks</vt:lpstr>
      <vt:lpstr>HİN 426 Hint Efsaneleri  Tufan Efsanesi (Şatapatha Brahmana)  4. Hafta</vt:lpstr>
      <vt:lpstr>ŞATAPATHA BRAHMANA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426 Hint Efsaneleri  Pururavas ve Urvaşi Efsanesi (Rigveda)  4. Hafta</dc:title>
  <dc:creator>Casper</dc:creator>
  <cp:lastModifiedBy>Casper</cp:lastModifiedBy>
  <cp:revision>3</cp:revision>
  <dcterms:created xsi:type="dcterms:W3CDTF">2020-05-08T03:27:26Z</dcterms:created>
  <dcterms:modified xsi:type="dcterms:W3CDTF">2020-05-09T04:44:14Z</dcterms:modified>
</cp:coreProperties>
</file>