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7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15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118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207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948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597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966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81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51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257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758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98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313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95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38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0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12CBF-3229-48D0-8EED-327E544ABD18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1BF64-05AE-4762-AAF4-CA3EB2C2F2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2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6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3314" name="object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D96B5AB0-D96C-423D-9217-651A92052AF8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/43</a:t>
            </a:r>
          </a:p>
        </p:txBody>
      </p:sp>
      <p:sp>
        <p:nvSpPr>
          <p:cNvPr id="13315" name="object 3"/>
          <p:cNvSpPr txBox="1">
            <a:spLocks noChangeArrowheads="1"/>
          </p:cNvSpPr>
          <p:nvPr/>
        </p:nvSpPr>
        <p:spPr bwMode="auto">
          <a:xfrm>
            <a:off x="2845654" y="2089096"/>
            <a:ext cx="7020806" cy="223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tabLst>
                <a:tab pos="321302" algn="l"/>
              </a:tabLst>
            </a:pPr>
            <a:r>
              <a:rPr lang="tr-TR" sz="1634" dirty="0">
                <a:solidFill>
                  <a:srgbClr val="9A0000"/>
                </a:solidFill>
                <a:latin typeface="Arial" charset="0"/>
                <a:cs typeface="Arial" charset="0"/>
              </a:rPr>
              <a:t> 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srgbClr val="9A0000"/>
                </a:solidFill>
                <a:latin typeface="Arial" charset="0"/>
                <a:cs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Mevsim boyunca gözlenen hava olayları, tahıllar  ve diğer ürünlerin kurutulması, harman  çalışmaları, meyve ve sebzelerin depolanması  üzerine etkide bulunur.</a:t>
            </a:r>
          </a:p>
        </p:txBody>
      </p:sp>
    </p:spTree>
    <p:extLst>
      <p:ext uri="{BB962C8B-B14F-4D97-AF65-F5344CB8AC3E}">
        <p14:creationId xmlns:p14="http://schemas.microsoft.com/office/powerpoint/2010/main" val="1732959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4338" name="object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8E71D5A9-EA30-4396-B398-0CB3C1F895EB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r>
              <a:rPr lang="tr-TR"/>
              <a:t>/43</a:t>
            </a:r>
          </a:p>
        </p:txBody>
      </p:sp>
      <p:sp>
        <p:nvSpPr>
          <p:cNvPr id="14339" name="object 3"/>
          <p:cNvSpPr txBox="1">
            <a:spLocks noChangeArrowheads="1"/>
          </p:cNvSpPr>
          <p:nvPr/>
        </p:nvSpPr>
        <p:spPr bwMode="auto">
          <a:xfrm>
            <a:off x="2845654" y="2090538"/>
            <a:ext cx="7146151" cy="22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algn="just" defTabSz="829909" fontAlgn="base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Hava olayları, çayır ve orman yangınlarının  meydana gelmesinde ve korunmasında çok  önemli bir etkiye sahiptir.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55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321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077686"/>
            <a:ext cx="5804807" cy="558653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6"/>
            <a:ext cx="7221071" cy="2189830"/>
          </a:xfrm>
        </p:spPr>
        <p:txBody>
          <a:bodyPr/>
          <a:lstStyle/>
          <a:p>
            <a:r>
              <a:rPr lang="tr-TR" sz="2904" dirty="0"/>
              <a:t>Örneğin, Yaz mevsiminde nispi nemin % 35'den  aşağıya düşmesi genellikle orman yangınlarına  neden olan faktörlerin başında gelir.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3146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146843"/>
            <a:ext cx="5873963" cy="558653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6"/>
            <a:ext cx="7221071" cy="2636747"/>
          </a:xfrm>
        </p:spPr>
        <p:txBody>
          <a:bodyPr/>
          <a:lstStyle/>
          <a:p>
            <a:r>
              <a:rPr lang="tr-TR" sz="2904" dirty="0"/>
              <a:t>Orman yangınlarını önlemek için özel hava  tahminleri yapılır; sıcaklık, nispi nem, rüzgar hızı  ve yönü, yağış durumları ilgililere hızlı bir şekilde  duyurulur.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679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3957" y="583179"/>
            <a:ext cx="7244164" cy="1113770"/>
          </a:xfrm>
        </p:spPr>
        <p:txBody>
          <a:bodyPr vert="horz" wrap="square" lIns="0" tIns="442599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551395" eaLnBrk="1" fontAlgn="auto" hangingPunct="1">
              <a:lnSpc>
                <a:spcPts val="5201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4356" spc="-5" dirty="0"/>
              <a:t>Bitkiler</a:t>
            </a:r>
            <a:endParaRPr sz="4356"/>
          </a:p>
        </p:txBody>
      </p:sp>
      <p:sp>
        <p:nvSpPr>
          <p:cNvPr id="15362" name="object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2F957A53-0AB1-404A-B375-0865BC4B0AE3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r>
              <a:rPr lang="tr-TR"/>
              <a:t>/43</a:t>
            </a:r>
          </a:p>
        </p:txBody>
      </p:sp>
      <p:sp>
        <p:nvSpPr>
          <p:cNvPr id="15363" name="object 3"/>
          <p:cNvSpPr txBox="1">
            <a:spLocks noChangeArrowheads="1"/>
          </p:cNvSpPr>
          <p:nvPr/>
        </p:nvSpPr>
        <p:spPr bwMode="auto">
          <a:xfrm>
            <a:off x="2845654" y="2089097"/>
            <a:ext cx="7076995" cy="308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22743" indent="-311216" defTabSz="829909" fontAlgn="base">
              <a:spcBef>
                <a:spcPct val="0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Tarımsal üretimde büyük zararlara ve  kararsızlıklara neden olan don olaylarının  önceden tahmin edilebilmesi için yılın kritik  dönemlerinde özel don tahminleri yapılır.</a:t>
            </a:r>
          </a:p>
          <a:p>
            <a:pPr marL="322743" indent="-311216" defTabSz="829909" fontAlgn="base">
              <a:spcBef>
                <a:spcPts val="545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endParaRPr lang="tr-TR" sz="2178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206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19133" y="1215999"/>
            <a:ext cx="5804807" cy="558653"/>
          </a:xfrm>
        </p:spPr>
        <p:txBody>
          <a:bodyPr/>
          <a:lstStyle/>
          <a:p>
            <a:pPr algn="r"/>
            <a:r>
              <a:rPr lang="tr-TR" dirty="0"/>
              <a:t>Bitkiler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6"/>
            <a:ext cx="7221071" cy="2681503"/>
          </a:xfrm>
        </p:spPr>
        <p:txBody>
          <a:bodyPr/>
          <a:lstStyle/>
          <a:p>
            <a:r>
              <a:rPr lang="tr-TR" sz="2904" dirty="0"/>
              <a:t>Böylece bahçe bitkileri ile uğraşan her çiftçi  özellikle dona karşı hassas çeşitlerin yetiştirildiği  belirli bölgelerde erken ve geç donlara karşı  uygun yöntemlerle zamanında gerekli önlemleri  alabilir.</a:t>
            </a:r>
          </a:p>
        </p:txBody>
      </p:sp>
    </p:spTree>
    <p:extLst>
      <p:ext uri="{BB962C8B-B14F-4D97-AF65-F5344CB8AC3E}">
        <p14:creationId xmlns:p14="http://schemas.microsoft.com/office/powerpoint/2010/main" val="743784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Geniş ekran</PresentationFormat>
  <Paragraphs>17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 Teması</vt:lpstr>
      <vt:lpstr>Office Theme</vt:lpstr>
      <vt:lpstr>Bitkiler</vt:lpstr>
      <vt:lpstr>Bitkiler</vt:lpstr>
      <vt:lpstr>Bitkiler</vt:lpstr>
      <vt:lpstr>Bitkiler</vt:lpstr>
      <vt:lpstr>Bitkiler</vt:lpstr>
      <vt:lpstr>Bitkiler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Bitkiler</dc:title>
  <dc:creator>ozge_soylemez</dc:creator>
  <cp:lastModifiedBy>ozge_soylemez</cp:lastModifiedBy>
  <cp:revision>1</cp:revision>
  <dcterms:created xsi:type="dcterms:W3CDTF">2018-04-30T10:49:52Z</dcterms:created>
  <dcterms:modified xsi:type="dcterms:W3CDTF">2018-04-30T10:49:58Z</dcterms:modified>
</cp:coreProperties>
</file>