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97" r:id="rId2"/>
    <p:sldId id="355" r:id="rId3"/>
    <p:sldId id="356" r:id="rId4"/>
    <p:sldId id="357" r:id="rId5"/>
    <p:sldId id="358" r:id="rId6"/>
    <p:sldId id="278" r:id="rId7"/>
    <p:sldId id="299" r:id="rId8"/>
    <p:sldId id="300" r:id="rId9"/>
    <p:sldId id="30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9AB6B-9EC4-DF45-9D4A-09F7C1BF020B}" type="datetimeFigureOut">
              <a:rPr lang="tr-TR" smtClean="0"/>
              <a:t>14.02.2022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E466E-D28E-D84B-B354-E6FF16AF42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7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150DF-5E64-4C2A-9B0F-5B1A99ECAA84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606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C53B12-AF01-4328-BD78-118653D6746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81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D31D5-2E39-43C0-A162-C0FE0657C72C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44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FD31D5-2E39-43C0-A162-C0FE0657C72C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5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2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3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5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7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2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5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2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1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09D08-5636-224B-85A5-6A0060D354D7}" type="datetimeFigureOut">
              <a:rPr lang="en-US" smtClean="0"/>
              <a:t>2/14/22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9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685800" y="3902026"/>
            <a:ext cx="7968273" cy="958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Ders: Bakteriyel </a:t>
            </a: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infeksiyonların</a:t>
            </a: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 mekanizması</a:t>
            </a:r>
          </a:p>
        </p:txBody>
      </p:sp>
    </p:spTree>
    <p:extLst>
      <p:ext uri="{BB962C8B-B14F-4D97-AF65-F5344CB8AC3E}">
        <p14:creationId xmlns:p14="http://schemas.microsoft.com/office/powerpoint/2010/main" val="302618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4993" y="605168"/>
            <a:ext cx="7983538" cy="114300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Amacı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365" y="2113808"/>
            <a:ext cx="7910513" cy="359822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Bakteri sistematiği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Bakterilerin temel özellikleri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İnfeksiyon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mekanizması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650" y="1125538"/>
            <a:ext cx="8013700" cy="93503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işleme planı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410691"/>
            <a:ext cx="7772400" cy="25804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Dersle ilgili temel bilgilerin verilmesi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Dersin tartışılması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 dersleri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72094" y="1112322"/>
            <a:ext cx="7772400" cy="457200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ve Yardımcı Kaynaklar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280063"/>
            <a:ext cx="8229600" cy="2683824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 ve Yabancı dilde yazılmış kitaplar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 notları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dergiler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72094" y="1112322"/>
            <a:ext cx="7772400" cy="704603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Öğreticiye ulaşma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4" y="2280063"/>
            <a:ext cx="8229600" cy="276101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Pazartesi 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08.30-17.30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günler</a:t>
            </a:r>
          </a:p>
        </p:txBody>
      </p:sp>
    </p:spTree>
    <p:extLst>
      <p:ext uri="{BB962C8B-B14F-4D97-AF65-F5344CB8AC3E}">
        <p14:creationId xmlns:p14="http://schemas.microsoft.com/office/powerpoint/2010/main" val="105405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 </a:t>
            </a:r>
            <a:r>
              <a:rPr lang="tr-TR" sz="3600" b="1" dirty="0" err="1">
                <a:latin typeface="Times New Roman"/>
                <a:cs typeface="Times New Roman"/>
              </a:rPr>
              <a:t>İnfeksiyonları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9001"/>
            <a:ext cx="8229600" cy="32793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Bakteriler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Patojenik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  <a:defRPr/>
            </a:pPr>
            <a:r>
              <a:rPr lang="tr-TR" dirty="0" err="1">
                <a:latin typeface="Times New Roman"/>
                <a:cs typeface="Times New Roman"/>
              </a:rPr>
              <a:t>Apatojen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Fırsatçı patojen</a:t>
            </a:r>
          </a:p>
        </p:txBody>
      </p:sp>
    </p:spTree>
    <p:extLst>
      <p:ext uri="{BB962C8B-B14F-4D97-AF65-F5344CB8AC3E}">
        <p14:creationId xmlns:p14="http://schemas.microsoft.com/office/powerpoint/2010/main" val="292880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78188"/>
            <a:ext cx="8229600" cy="85061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 </a:t>
            </a:r>
            <a:r>
              <a:rPr lang="tr-TR" sz="3600" b="1" dirty="0" err="1">
                <a:latin typeface="Times New Roman"/>
                <a:cs typeface="Times New Roman"/>
              </a:rPr>
              <a:t>İnfeksiyonları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28802"/>
            <a:ext cx="8229600" cy="54012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Lokalize </a:t>
            </a:r>
            <a:r>
              <a:rPr lang="tr-TR" sz="2800" dirty="0" err="1">
                <a:latin typeface="Times New Roman"/>
                <a:cs typeface="Times New Roman"/>
              </a:rPr>
              <a:t>infeksiyonlar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Sistemik </a:t>
            </a:r>
            <a:r>
              <a:rPr lang="tr-TR" sz="2800" dirty="0" err="1">
                <a:latin typeface="Times New Roman"/>
                <a:cs typeface="Times New Roman"/>
              </a:rPr>
              <a:t>infeksiyonlar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İnkubasyon</a:t>
            </a:r>
            <a:r>
              <a:rPr lang="tr-TR" sz="2800" dirty="0">
                <a:latin typeface="Times New Roman"/>
                <a:cs typeface="Times New Roman"/>
              </a:rPr>
              <a:t> periyodu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Perakut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infeksiyonlar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Akut, </a:t>
            </a:r>
            <a:r>
              <a:rPr lang="tr-TR" sz="2800" dirty="0" err="1">
                <a:latin typeface="Times New Roman"/>
                <a:cs typeface="Times New Roman"/>
              </a:rPr>
              <a:t>subakut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infeksiyonlar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Kronik </a:t>
            </a:r>
            <a:r>
              <a:rPr lang="tr-TR" sz="2800" dirty="0" err="1">
                <a:latin typeface="Times New Roman"/>
                <a:cs typeface="Times New Roman"/>
              </a:rPr>
              <a:t>infeksiyonlar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Sekonder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infeksiyon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50000"/>
              </a:lnSpc>
              <a:defRPr/>
            </a:pP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334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 </a:t>
            </a:r>
            <a:r>
              <a:rPr lang="tr-TR" sz="3600" b="1" dirty="0" err="1">
                <a:latin typeface="Times New Roman"/>
                <a:cs typeface="Times New Roman"/>
              </a:rPr>
              <a:t>İnfeksiyonları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9001"/>
            <a:ext cx="8229600" cy="32793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İnfeksiyonlar</a:t>
            </a:r>
            <a:r>
              <a:rPr lang="tr-TR" sz="2800" dirty="0">
                <a:latin typeface="Times New Roman"/>
                <a:cs typeface="Times New Roman"/>
              </a:rPr>
              <a:t> ile ilgili faktörler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Mikroorganizmalar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Konakçı</a:t>
            </a:r>
          </a:p>
          <a:p>
            <a:pPr lvl="1">
              <a:lnSpc>
                <a:spcPct val="15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Çevre</a:t>
            </a:r>
          </a:p>
        </p:txBody>
      </p:sp>
    </p:spTree>
    <p:extLst>
      <p:ext uri="{BB962C8B-B14F-4D97-AF65-F5344CB8AC3E}">
        <p14:creationId xmlns:p14="http://schemas.microsoft.com/office/powerpoint/2010/main" val="271334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9963"/>
            <a:ext cx="8229600" cy="70593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Bakteri </a:t>
            </a:r>
            <a:r>
              <a:rPr lang="tr-TR" sz="3600" b="1" dirty="0" err="1">
                <a:latin typeface="Times New Roman"/>
                <a:cs typeface="Times New Roman"/>
              </a:rPr>
              <a:t>İnfeksiyonları</a:t>
            </a:r>
            <a:endParaRPr lang="tr-TR" sz="3600" b="1" dirty="0">
              <a:latin typeface="Times New Roman"/>
              <a:cs typeface="Times New Roman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96650"/>
            <a:ext cx="8229600" cy="5529803"/>
          </a:xfrm>
        </p:spPr>
        <p:txBody>
          <a:bodyPr>
            <a:noAutofit/>
          </a:bodyPr>
          <a:lstStyle/>
          <a:p>
            <a:pPr lvl="1">
              <a:lnSpc>
                <a:spcPct val="130000"/>
              </a:lnSpc>
              <a:defRPr/>
            </a:pPr>
            <a:r>
              <a:rPr lang="tr-TR" dirty="0">
                <a:latin typeface="Times New Roman"/>
                <a:cs typeface="Times New Roman"/>
              </a:rPr>
              <a:t>Mikroorganizmalar</a:t>
            </a: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Adhezyon</a:t>
            </a:r>
            <a:endParaRPr lang="tr-TR" sz="2800" dirty="0">
              <a:latin typeface="Times New Roman"/>
              <a:cs typeface="Times New Roman"/>
            </a:endParaRP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İnvazyon</a:t>
            </a:r>
            <a:endParaRPr lang="tr-TR" sz="2800" dirty="0">
              <a:latin typeface="Times New Roman"/>
              <a:cs typeface="Times New Roman"/>
            </a:endParaRPr>
          </a:p>
          <a:p>
            <a:pPr lvl="2">
              <a:lnSpc>
                <a:spcPct val="13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Toksinler</a:t>
            </a: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Toksik</a:t>
            </a:r>
            <a:r>
              <a:rPr lang="tr-TR" sz="2800" dirty="0">
                <a:latin typeface="Times New Roman"/>
                <a:cs typeface="Times New Roman"/>
              </a:rPr>
              <a:t> maddeler</a:t>
            </a: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Antifagositik</a:t>
            </a:r>
            <a:r>
              <a:rPr lang="tr-TR" sz="2800" dirty="0">
                <a:latin typeface="Times New Roman"/>
                <a:cs typeface="Times New Roman"/>
              </a:rPr>
              <a:t> faktörler</a:t>
            </a: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Ekstraselüler</a:t>
            </a:r>
            <a:r>
              <a:rPr lang="tr-TR" sz="2800" dirty="0">
                <a:latin typeface="Times New Roman"/>
                <a:cs typeface="Times New Roman"/>
              </a:rPr>
              <a:t> enzimler</a:t>
            </a:r>
          </a:p>
          <a:p>
            <a:pPr lvl="2">
              <a:lnSpc>
                <a:spcPct val="13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Süperantijenler</a:t>
            </a: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12195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99</Words>
  <Application>Microsoft Macintosh PowerPoint</Application>
  <PresentationFormat>Ekran Gösterisi (4:3)</PresentationFormat>
  <Paragraphs>50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Mikrobiyoloji-1</vt:lpstr>
      <vt:lpstr>Dersin Amacı</vt:lpstr>
      <vt:lpstr>Ders işleme planı</vt:lpstr>
      <vt:lpstr>Temel ve Yardımcı Kaynaklar</vt:lpstr>
      <vt:lpstr>Öğreticiye ulaşma</vt:lpstr>
      <vt:lpstr>Bakteri İnfeksiyonları</vt:lpstr>
      <vt:lpstr>Bakteri İnfeksiyonları</vt:lpstr>
      <vt:lpstr>Bakteri İnfeksiyonları</vt:lpstr>
      <vt:lpstr>Bakteri İnfeksiyonları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NÜKLEİK ASİTLER</dc:title>
  <dc:creator>Mehmet  Akan</dc:creator>
  <cp:lastModifiedBy>Microsoft Office User</cp:lastModifiedBy>
  <cp:revision>18</cp:revision>
  <dcterms:created xsi:type="dcterms:W3CDTF">2020-04-26T17:45:04Z</dcterms:created>
  <dcterms:modified xsi:type="dcterms:W3CDTF">2022-02-14T08:00:36Z</dcterms:modified>
</cp:coreProperties>
</file>