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448" r:id="rId3"/>
    <p:sldId id="304" r:id="rId4"/>
    <p:sldId id="305" r:id="rId5"/>
    <p:sldId id="450" r:id="rId6"/>
    <p:sldId id="306" r:id="rId7"/>
    <p:sldId id="307" r:id="rId8"/>
    <p:sldId id="309"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2D50BE-DEE9-4028-B48A-E9AEEF89CDAF}" type="slidenum">
              <a:rPr lang="tr-TR" smtClean="0"/>
              <a:t>4</a:t>
            </a:fld>
            <a:endParaRPr lang="tr-TR"/>
          </a:p>
        </p:txBody>
      </p:sp>
    </p:spTree>
    <p:extLst>
      <p:ext uri="{BB962C8B-B14F-4D97-AF65-F5344CB8AC3E}">
        <p14:creationId xmlns:p14="http://schemas.microsoft.com/office/powerpoint/2010/main" val="1637840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04557" y="4825218"/>
            <a:ext cx="10816883" cy="1448973"/>
          </a:xfrm>
        </p:spPr>
        <p:txBody>
          <a:bodyPr>
            <a:normAutofit/>
          </a:bodyPr>
          <a:lstStyle/>
          <a:p>
            <a:pPr marL="0" indent="0">
              <a:buNone/>
            </a:pPr>
            <a:r>
              <a:rPr lang="tr-TR" sz="2800" dirty="0"/>
              <a:t>Meze Aşçısı (</a:t>
            </a:r>
            <a:r>
              <a:rPr lang="tr-TR" sz="2800" dirty="0" err="1"/>
              <a:t>Chef</a:t>
            </a:r>
            <a:r>
              <a:rPr lang="tr-TR" sz="2800" dirty="0"/>
              <a:t> </a:t>
            </a:r>
            <a:r>
              <a:rPr lang="tr-TR" sz="2800" dirty="0" err="1"/>
              <a:t>Horse</a:t>
            </a:r>
            <a:r>
              <a:rPr lang="tr-TR" sz="2800" dirty="0"/>
              <a:t> </a:t>
            </a:r>
            <a:r>
              <a:rPr lang="tr-TR" sz="2800" dirty="0" err="1"/>
              <a:t>D’ouvrier</a:t>
            </a:r>
            <a:r>
              <a:rPr lang="tr-TR" sz="2800" dirty="0"/>
              <a:t>): Her türlü meze, kanepe, sandviç, salata gibi soğuk yemeklerin hazırlanmasından ve bu yemeklerin servise çıkmadan önce süslenmesinden sorumludur.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22" y="456458"/>
            <a:ext cx="5463640" cy="368557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663" y="456458"/>
            <a:ext cx="5780316" cy="3682152"/>
          </a:xfrm>
          <a:prstGeom prst="rect">
            <a:avLst/>
          </a:prstGeom>
        </p:spPr>
      </p:pic>
    </p:spTree>
    <p:extLst>
      <p:ext uri="{BB962C8B-B14F-4D97-AF65-F5344CB8AC3E}">
        <p14:creationId xmlns:p14="http://schemas.microsoft.com/office/powerpoint/2010/main" val="24557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0384" y="637748"/>
            <a:ext cx="3312224" cy="1303867"/>
          </a:xfrm>
        </p:spPr>
        <p:txBody>
          <a:bodyPr/>
          <a:lstStyle/>
          <a:p>
            <a:r>
              <a:rPr lang="tr-TR" sz="3200" dirty="0">
                <a:latin typeface="+mn-lt"/>
              </a:rPr>
              <a:t>Balık Aşçısı </a:t>
            </a:r>
            <a:br>
              <a:rPr lang="tr-TR" sz="3200" dirty="0">
                <a:latin typeface="+mn-lt"/>
              </a:rPr>
            </a:br>
            <a:r>
              <a:rPr lang="tr-TR" sz="3200" dirty="0">
                <a:latin typeface="+mn-lt"/>
              </a:rPr>
              <a:t>(</a:t>
            </a:r>
            <a:r>
              <a:rPr lang="tr-TR" sz="3200" dirty="0" err="1">
                <a:latin typeface="+mn-lt"/>
              </a:rPr>
              <a:t>Chef</a:t>
            </a:r>
            <a:r>
              <a:rPr lang="tr-TR" sz="3200" dirty="0">
                <a:latin typeface="+mn-lt"/>
              </a:rPr>
              <a:t> </a:t>
            </a:r>
            <a:r>
              <a:rPr lang="tr-TR" sz="3200" dirty="0" err="1">
                <a:latin typeface="+mn-lt"/>
              </a:rPr>
              <a:t>Poissonier</a:t>
            </a:r>
            <a:r>
              <a:rPr lang="tr-TR" sz="3200" dirty="0">
                <a:latin typeface="+mn-lt"/>
              </a:rPr>
              <a:t>): </a:t>
            </a:r>
          </a:p>
        </p:txBody>
      </p:sp>
      <p:sp>
        <p:nvSpPr>
          <p:cNvPr id="3" name="İçerik Yer Tutucusu 2"/>
          <p:cNvSpPr>
            <a:spLocks noGrp="1"/>
          </p:cNvSpPr>
          <p:nvPr>
            <p:ph idx="1"/>
          </p:nvPr>
        </p:nvSpPr>
        <p:spPr>
          <a:xfrm>
            <a:off x="486888" y="4952010"/>
            <a:ext cx="11234057" cy="1389413"/>
          </a:xfrm>
        </p:spPr>
        <p:txBody>
          <a:bodyPr>
            <a:normAutofit fontScale="77500" lnSpcReduction="20000"/>
          </a:bodyPr>
          <a:lstStyle/>
          <a:p>
            <a:pPr algn="just"/>
            <a:r>
              <a:rPr lang="tr-TR" sz="3200" dirty="0">
                <a:latin typeface="+mn-lt"/>
              </a:rPr>
              <a:t>Her türlü balık ve deniz ürünlerinin temizlenmesi, </a:t>
            </a:r>
            <a:r>
              <a:rPr lang="tr-TR" sz="3200" dirty="0" err="1">
                <a:latin typeface="+mn-lt"/>
              </a:rPr>
              <a:t>porsiyonlanması</a:t>
            </a:r>
            <a:r>
              <a:rPr lang="tr-TR" sz="3200" dirty="0">
                <a:latin typeface="+mn-lt"/>
              </a:rPr>
              <a:t> ve pişirilmesinden sorumludur. Balıkların satın alınması, teslim alınması, depolanması ve hazırlanması büyük bir özen gerektirmektedir. Balık suları ve balık suyundan elde edilen sosların hazırlanması da bu aşçının görevidir. </a:t>
            </a:r>
          </a:p>
          <a:p>
            <a:pPr algn="just"/>
            <a:endParaRPr lang="tr-TR" sz="3200" dirty="0">
              <a:latin typeface="+mn-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333" y="0"/>
            <a:ext cx="3987017" cy="4678878"/>
          </a:xfrm>
          <a:prstGeom prst="rect">
            <a:avLst/>
          </a:prstGeom>
        </p:spPr>
      </p:pic>
    </p:spTree>
    <p:extLst>
      <p:ext uri="{BB962C8B-B14F-4D97-AF65-F5344CB8AC3E}">
        <p14:creationId xmlns:p14="http://schemas.microsoft.com/office/powerpoint/2010/main" val="33104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3217221" cy="1303867"/>
          </a:xfrm>
        </p:spPr>
        <p:txBody>
          <a:bodyPr/>
          <a:lstStyle/>
          <a:p>
            <a:pPr algn="just"/>
            <a:r>
              <a:rPr lang="tr-TR" sz="3200" dirty="0">
                <a:latin typeface="+mn-lt"/>
              </a:rPr>
              <a:t>Kasap </a:t>
            </a:r>
            <a:br>
              <a:rPr lang="tr-TR" sz="3200" dirty="0">
                <a:latin typeface="+mn-lt"/>
              </a:rPr>
            </a:br>
            <a:r>
              <a:rPr lang="tr-TR" sz="3200" dirty="0">
                <a:latin typeface="+mn-lt"/>
              </a:rPr>
              <a:t>(</a:t>
            </a:r>
            <a:r>
              <a:rPr lang="tr-TR" sz="3200" dirty="0" err="1">
                <a:latin typeface="+mn-lt"/>
              </a:rPr>
              <a:t>Chef</a:t>
            </a:r>
            <a:r>
              <a:rPr lang="tr-TR" sz="3200" dirty="0">
                <a:latin typeface="+mn-lt"/>
              </a:rPr>
              <a:t> Boucher): </a:t>
            </a:r>
          </a:p>
        </p:txBody>
      </p:sp>
      <p:sp>
        <p:nvSpPr>
          <p:cNvPr id="3" name="İçerik Yer Tutucusu 2"/>
          <p:cNvSpPr>
            <a:spLocks noGrp="1"/>
          </p:cNvSpPr>
          <p:nvPr>
            <p:ph idx="1"/>
          </p:nvPr>
        </p:nvSpPr>
        <p:spPr>
          <a:xfrm>
            <a:off x="463138" y="4702629"/>
            <a:ext cx="10433459" cy="1543792"/>
          </a:xfrm>
        </p:spPr>
        <p:txBody>
          <a:bodyPr>
            <a:normAutofit/>
          </a:bodyPr>
          <a:lstStyle/>
          <a:p>
            <a:pPr algn="just"/>
            <a:r>
              <a:rPr lang="tr-TR" dirty="0">
                <a:latin typeface="+mn-lt"/>
              </a:rPr>
              <a:t>Tüm büyük ve küçük baş hayvanlar ile av ve kümes hayvanlarının parçalanmasından sorumludur. Etlerin temizlenmesi ve parçalanması işlemini mutfak bölümlerinden gelen talepler doğrultusunda yapar ve hazırladığı etleri ilgili bölümlere dağıtır.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4861" y="463177"/>
            <a:ext cx="6534912" cy="4340352"/>
          </a:xfrm>
          <a:prstGeom prst="rect">
            <a:avLst/>
          </a:prstGeom>
        </p:spPr>
      </p:pic>
    </p:spTree>
    <p:extLst>
      <p:ext uri="{BB962C8B-B14F-4D97-AF65-F5344CB8AC3E}">
        <p14:creationId xmlns:p14="http://schemas.microsoft.com/office/powerpoint/2010/main" val="405901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8274" y="2557463"/>
            <a:ext cx="4995452" cy="3317875"/>
          </a:xfrm>
        </p:spPr>
      </p:pic>
    </p:spTree>
    <p:extLst>
      <p:ext uri="{BB962C8B-B14F-4D97-AF65-F5344CB8AC3E}">
        <p14:creationId xmlns:p14="http://schemas.microsoft.com/office/powerpoint/2010/main" val="150744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lvl="0" algn="just">
              <a:buClr>
                <a:srgbClr val="B15E28"/>
              </a:buClr>
            </a:pPr>
            <a:r>
              <a:rPr lang="tr-TR" sz="3200" dirty="0">
                <a:solidFill>
                  <a:prstClr val="black">
                    <a:lumMod val="85000"/>
                    <a:lumOff val="15000"/>
                  </a:prstClr>
                </a:solidFill>
                <a:latin typeface="+mn-lt"/>
              </a:rPr>
              <a:t>Personel Yemek Aşçısı (</a:t>
            </a:r>
            <a:r>
              <a:rPr lang="tr-TR" sz="3200" dirty="0" err="1">
                <a:solidFill>
                  <a:prstClr val="black">
                    <a:lumMod val="85000"/>
                    <a:lumOff val="15000"/>
                  </a:prstClr>
                </a:solidFill>
                <a:latin typeface="+mn-lt"/>
              </a:rPr>
              <a:t>Cuisinier</a:t>
            </a:r>
            <a:r>
              <a:rPr lang="tr-TR" sz="3200" dirty="0">
                <a:solidFill>
                  <a:prstClr val="black">
                    <a:lumMod val="85000"/>
                    <a:lumOff val="15000"/>
                  </a:prstClr>
                </a:solidFill>
                <a:latin typeface="+mn-lt"/>
              </a:rPr>
              <a:t> </a:t>
            </a:r>
            <a:r>
              <a:rPr lang="tr-TR" sz="3200" dirty="0" err="1">
                <a:solidFill>
                  <a:prstClr val="black">
                    <a:lumMod val="85000"/>
                    <a:lumOff val="15000"/>
                  </a:prstClr>
                </a:solidFill>
                <a:latin typeface="+mn-lt"/>
              </a:rPr>
              <a:t>du</a:t>
            </a:r>
            <a:r>
              <a:rPr lang="tr-TR" sz="3200" dirty="0">
                <a:solidFill>
                  <a:prstClr val="black">
                    <a:lumMod val="85000"/>
                    <a:lumOff val="15000"/>
                  </a:prstClr>
                </a:solidFill>
                <a:latin typeface="+mn-lt"/>
              </a:rPr>
              <a:t> Personel): Otel işletmesinde çalışanlara yemek hazırlayan kişidir. Bu kişi, genellikle ana mutfaktan ayrı bir yerde kurulu olan personel mutfağında yemek yapar. </a:t>
            </a:r>
          </a:p>
          <a:p>
            <a:pPr algn="just"/>
            <a:endParaRPr lang="tr-TR" sz="3200" dirty="0">
              <a:latin typeface="+mn-lt"/>
            </a:endParaRPr>
          </a:p>
        </p:txBody>
      </p:sp>
    </p:spTree>
    <p:extLst>
      <p:ext uri="{BB962C8B-B14F-4D97-AF65-F5344CB8AC3E}">
        <p14:creationId xmlns:p14="http://schemas.microsoft.com/office/powerpoint/2010/main" val="136199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Kahvaltı Aşçısı (</a:t>
            </a:r>
            <a:r>
              <a:rPr lang="tr-TR" sz="3200" dirty="0" err="1">
                <a:latin typeface="+mn-lt"/>
              </a:rPr>
              <a:t>Cuisinier</a:t>
            </a:r>
            <a:r>
              <a:rPr lang="tr-TR" sz="3200" dirty="0">
                <a:latin typeface="+mn-lt"/>
              </a:rPr>
              <a:t> </a:t>
            </a:r>
            <a:r>
              <a:rPr lang="tr-TR" sz="3200" dirty="0" err="1">
                <a:latin typeface="+mn-lt"/>
              </a:rPr>
              <a:t>du</a:t>
            </a:r>
            <a:r>
              <a:rPr lang="tr-TR" sz="3200" dirty="0">
                <a:latin typeface="+mn-lt"/>
              </a:rPr>
              <a:t> </a:t>
            </a:r>
            <a:r>
              <a:rPr lang="tr-TR" sz="3200" dirty="0" err="1">
                <a:latin typeface="+mn-lt"/>
              </a:rPr>
              <a:t>Dejeneur</a:t>
            </a:r>
            <a:r>
              <a:rPr lang="tr-TR" sz="3200" dirty="0">
                <a:latin typeface="+mn-lt"/>
              </a:rPr>
              <a:t>): Sabah kahvaltısının hazırlığından sorumlu olan aşçıdır. Meyve sularının sıkılması, meyvelerin hazırlanması, reçel ve marmelatların hazırlanması, yumurtaların pişirilmesi, et ürünlerinin hazırlanması ve kahvaltı büfesine çıkarılması belli başlı görevleridir. </a:t>
            </a:r>
          </a:p>
          <a:p>
            <a:pPr algn="just"/>
            <a:endParaRPr lang="tr-TR" sz="3200" dirty="0">
              <a:latin typeface="+mn-lt"/>
            </a:endParaRPr>
          </a:p>
        </p:txBody>
      </p:sp>
    </p:spTree>
    <p:extLst>
      <p:ext uri="{BB962C8B-B14F-4D97-AF65-F5344CB8AC3E}">
        <p14:creationId xmlns:p14="http://schemas.microsoft.com/office/powerpoint/2010/main" val="1984072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fontScale="92500"/>
          </a:bodyPr>
          <a:lstStyle/>
          <a:p>
            <a:pPr algn="just"/>
            <a:r>
              <a:rPr lang="tr-TR" sz="3200" dirty="0">
                <a:latin typeface="+mn-lt"/>
              </a:rPr>
              <a:t>Pasta Aşçısı (Chef </a:t>
            </a:r>
            <a:r>
              <a:rPr lang="tr-TR" sz="3200" dirty="0" err="1">
                <a:latin typeface="+mn-lt"/>
              </a:rPr>
              <a:t>Patissier</a:t>
            </a:r>
            <a:r>
              <a:rPr lang="tr-TR" sz="3200" dirty="0">
                <a:latin typeface="+mn-lt"/>
              </a:rPr>
              <a:t>): Pastane bölüm şefi konumundadır. Her türlü pasta, tatlı ve dondurmaların hazırlanmasından sorumludur. Ayrıca bunların sosları, garnitürleri ve süslemeleri de bu aşçının görevidir. Sıcak mutfak ve soğuk mutfağın ihtiyaç duyduğu yufka, erişte, börek, mantı gibi yiyeceklerin hamurlarını da hazırlar. Tatlı büfesinin yerleştirilmesi ve süslenmesinden de sorumludur. </a:t>
            </a:r>
          </a:p>
        </p:txBody>
      </p:sp>
    </p:spTree>
    <p:extLst>
      <p:ext uri="{BB962C8B-B14F-4D97-AF65-F5344CB8AC3E}">
        <p14:creationId xmlns:p14="http://schemas.microsoft.com/office/powerpoint/2010/main" val="32049943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242</Words>
  <Application>Microsoft Office PowerPoint</Application>
  <PresentationFormat>Geniş ekran</PresentationFormat>
  <Paragraphs>10</Paragraphs>
  <Slides>8</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Garamond</vt:lpstr>
      <vt:lpstr>Organik</vt:lpstr>
      <vt:lpstr>TEMEL YİYECEK ÜRETİMİ</vt:lpstr>
      <vt:lpstr>PowerPoint Sunusu</vt:lpstr>
      <vt:lpstr>Balık Aşçısı  (Chef Poissonier): </vt:lpstr>
      <vt:lpstr>Kasap  (Chef Boucher): </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13</cp:revision>
  <dcterms:created xsi:type="dcterms:W3CDTF">2018-12-03T13:26:35Z</dcterms:created>
  <dcterms:modified xsi:type="dcterms:W3CDTF">2018-12-03T13:48:36Z</dcterms:modified>
</cp:coreProperties>
</file>