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AD8FE-397B-4CC6-8152-B5DE03410C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413B07-5E4A-446C-8947-ABC60574C2FC}">
      <dgm:prSet/>
      <dgm:spPr/>
      <dgm:t>
        <a:bodyPr/>
        <a:lstStyle/>
        <a:p>
          <a:r>
            <a:rPr lang="tr-TR"/>
            <a:t>Şamanizm</a:t>
          </a:r>
          <a:endParaRPr lang="en-US"/>
        </a:p>
      </dgm:t>
    </dgm:pt>
    <dgm:pt modelId="{99B87592-231E-4BF9-9181-502A69546011}" type="parTrans" cxnId="{0D9548DB-FCA8-4513-BD7F-F34A96682016}">
      <dgm:prSet/>
      <dgm:spPr/>
      <dgm:t>
        <a:bodyPr/>
        <a:lstStyle/>
        <a:p>
          <a:endParaRPr lang="en-US"/>
        </a:p>
      </dgm:t>
    </dgm:pt>
    <dgm:pt modelId="{83F946B5-1D52-4CDD-8975-55A30C7E7AE0}" type="sibTrans" cxnId="{0D9548DB-FCA8-4513-BD7F-F34A96682016}">
      <dgm:prSet/>
      <dgm:spPr/>
      <dgm:t>
        <a:bodyPr/>
        <a:lstStyle/>
        <a:p>
          <a:endParaRPr lang="en-US"/>
        </a:p>
      </dgm:t>
    </dgm:pt>
    <dgm:pt modelId="{6CEC4294-1034-4634-8789-970DB2BA4DF4}">
      <dgm:prSet/>
      <dgm:spPr/>
      <dgm:t>
        <a:bodyPr/>
        <a:lstStyle/>
        <a:p>
          <a:r>
            <a:rPr lang="tr-TR"/>
            <a:t>Hristiyanlık</a:t>
          </a:r>
          <a:endParaRPr lang="en-US"/>
        </a:p>
      </dgm:t>
    </dgm:pt>
    <dgm:pt modelId="{BDFF823F-A6DC-4653-8901-EAF2BC596132}" type="parTrans" cxnId="{6FBBBF0E-8D9C-410E-9C4E-E38B8BBBFED6}">
      <dgm:prSet/>
      <dgm:spPr/>
      <dgm:t>
        <a:bodyPr/>
        <a:lstStyle/>
        <a:p>
          <a:endParaRPr lang="en-US"/>
        </a:p>
      </dgm:t>
    </dgm:pt>
    <dgm:pt modelId="{AEBC69C1-27F7-4371-AE5E-16B346B7E83E}" type="sibTrans" cxnId="{6FBBBF0E-8D9C-410E-9C4E-E38B8BBBFED6}">
      <dgm:prSet/>
      <dgm:spPr/>
      <dgm:t>
        <a:bodyPr/>
        <a:lstStyle/>
        <a:p>
          <a:endParaRPr lang="en-US"/>
        </a:p>
      </dgm:t>
    </dgm:pt>
    <dgm:pt modelId="{3681EAAE-A4EA-44FC-AA01-5DD733279F45}">
      <dgm:prSet/>
      <dgm:spPr/>
      <dgm:t>
        <a:bodyPr/>
        <a:lstStyle/>
        <a:p>
          <a:r>
            <a:rPr lang="tr-TR"/>
            <a:t>Müslümanlık</a:t>
          </a:r>
          <a:endParaRPr lang="en-US"/>
        </a:p>
      </dgm:t>
    </dgm:pt>
    <dgm:pt modelId="{43BE0BBD-843A-4E00-A9C0-2F3E29ABC6DF}" type="parTrans" cxnId="{843D5DDC-5138-4F3A-BCE4-5B708F336E22}">
      <dgm:prSet/>
      <dgm:spPr/>
      <dgm:t>
        <a:bodyPr/>
        <a:lstStyle/>
        <a:p>
          <a:endParaRPr lang="en-US"/>
        </a:p>
      </dgm:t>
    </dgm:pt>
    <dgm:pt modelId="{4D074967-EAC2-422C-81AE-3BF423A0AD07}" type="sibTrans" cxnId="{843D5DDC-5138-4F3A-BCE4-5B708F336E22}">
      <dgm:prSet/>
      <dgm:spPr/>
      <dgm:t>
        <a:bodyPr/>
        <a:lstStyle/>
        <a:p>
          <a:endParaRPr lang="en-US"/>
        </a:p>
      </dgm:t>
    </dgm:pt>
    <dgm:pt modelId="{B4475277-66E5-4063-9F2D-AFB76A55C87A}">
      <dgm:prSet/>
      <dgm:spPr/>
      <dgm:t>
        <a:bodyPr/>
        <a:lstStyle/>
        <a:p>
          <a:r>
            <a:rPr lang="tr-TR"/>
            <a:t>Musevilik </a:t>
          </a:r>
          <a:endParaRPr lang="en-US"/>
        </a:p>
      </dgm:t>
    </dgm:pt>
    <dgm:pt modelId="{08389A29-7E21-4F71-96BC-C75FC20222B7}" type="parTrans" cxnId="{F6F5A624-4B53-4D75-B40F-D566B12B0F3B}">
      <dgm:prSet/>
      <dgm:spPr/>
      <dgm:t>
        <a:bodyPr/>
        <a:lstStyle/>
        <a:p>
          <a:endParaRPr lang="en-US"/>
        </a:p>
      </dgm:t>
    </dgm:pt>
    <dgm:pt modelId="{22BB1624-1C00-43CD-94C0-A4B941A5DACC}" type="sibTrans" cxnId="{F6F5A624-4B53-4D75-B40F-D566B12B0F3B}">
      <dgm:prSet/>
      <dgm:spPr/>
      <dgm:t>
        <a:bodyPr/>
        <a:lstStyle/>
        <a:p>
          <a:endParaRPr lang="en-US"/>
        </a:p>
      </dgm:t>
    </dgm:pt>
    <dgm:pt modelId="{6BE59636-692A-4E43-8C84-BE4692CF873F}">
      <dgm:prSet/>
      <dgm:spPr/>
      <dgm:t>
        <a:bodyPr/>
        <a:lstStyle/>
        <a:p>
          <a:r>
            <a:rPr lang="tr-TR"/>
            <a:t>Budizm</a:t>
          </a:r>
          <a:endParaRPr lang="en-US"/>
        </a:p>
      </dgm:t>
    </dgm:pt>
    <dgm:pt modelId="{05FDAB45-8325-4E33-9890-932ABD9CA94C}" type="parTrans" cxnId="{61DA0BEB-E9DB-480A-9E89-42A81D980D06}">
      <dgm:prSet/>
      <dgm:spPr/>
      <dgm:t>
        <a:bodyPr/>
        <a:lstStyle/>
        <a:p>
          <a:endParaRPr lang="en-US"/>
        </a:p>
      </dgm:t>
    </dgm:pt>
    <dgm:pt modelId="{70523F4F-D4C5-44E2-9A2E-49C07C2827DE}" type="sibTrans" cxnId="{61DA0BEB-E9DB-480A-9E89-42A81D980D06}">
      <dgm:prSet/>
      <dgm:spPr/>
      <dgm:t>
        <a:bodyPr/>
        <a:lstStyle/>
        <a:p>
          <a:endParaRPr lang="en-US"/>
        </a:p>
      </dgm:t>
    </dgm:pt>
    <dgm:pt modelId="{80D012A1-EF62-48B0-AB7A-3C43F88A8E88}">
      <dgm:prSet/>
      <dgm:spPr/>
      <dgm:t>
        <a:bodyPr/>
        <a:lstStyle/>
        <a:p>
          <a:r>
            <a:rPr lang="tr-TR"/>
            <a:t>Hinduizm</a:t>
          </a:r>
          <a:endParaRPr lang="en-US"/>
        </a:p>
      </dgm:t>
    </dgm:pt>
    <dgm:pt modelId="{9A904C2B-1347-4B8C-8188-615A28860B08}" type="parTrans" cxnId="{5CD39845-D1F9-4040-88BF-3CCD158119DF}">
      <dgm:prSet/>
      <dgm:spPr/>
      <dgm:t>
        <a:bodyPr/>
        <a:lstStyle/>
        <a:p>
          <a:endParaRPr lang="en-US"/>
        </a:p>
      </dgm:t>
    </dgm:pt>
    <dgm:pt modelId="{F74DF073-4389-4281-B7F8-3FAC7EAB8267}" type="sibTrans" cxnId="{5CD39845-D1F9-4040-88BF-3CCD158119DF}">
      <dgm:prSet/>
      <dgm:spPr/>
      <dgm:t>
        <a:bodyPr/>
        <a:lstStyle/>
        <a:p>
          <a:endParaRPr lang="en-US"/>
        </a:p>
      </dgm:t>
    </dgm:pt>
    <dgm:pt modelId="{D91445F6-D0B9-4873-8534-2341A7E63CAC}" type="pres">
      <dgm:prSet presAssocID="{B91AD8FE-397B-4CC6-8152-B5DE03410CB7}" presName="linear" presStyleCnt="0">
        <dgm:presLayoutVars>
          <dgm:dir/>
          <dgm:animLvl val="lvl"/>
          <dgm:resizeHandles val="exact"/>
        </dgm:presLayoutVars>
      </dgm:prSet>
      <dgm:spPr/>
    </dgm:pt>
    <dgm:pt modelId="{6ED80519-5DAC-409E-AAF9-264D426A6630}" type="pres">
      <dgm:prSet presAssocID="{41413B07-5E4A-446C-8947-ABC60574C2FC}" presName="parentLin" presStyleCnt="0"/>
      <dgm:spPr/>
    </dgm:pt>
    <dgm:pt modelId="{E792CD4B-47C1-4BBD-AFE2-07A444D97622}" type="pres">
      <dgm:prSet presAssocID="{41413B07-5E4A-446C-8947-ABC60574C2FC}" presName="parentLeftMargin" presStyleLbl="node1" presStyleIdx="0" presStyleCnt="6"/>
      <dgm:spPr/>
    </dgm:pt>
    <dgm:pt modelId="{AC101E81-02AA-4525-A23B-7D096289D896}" type="pres">
      <dgm:prSet presAssocID="{41413B07-5E4A-446C-8947-ABC60574C2F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01477B3-F465-42A6-9027-18610FA7FF15}" type="pres">
      <dgm:prSet presAssocID="{41413B07-5E4A-446C-8947-ABC60574C2FC}" presName="negativeSpace" presStyleCnt="0"/>
      <dgm:spPr/>
    </dgm:pt>
    <dgm:pt modelId="{38988E41-5439-47A2-9D21-07A2C34CB598}" type="pres">
      <dgm:prSet presAssocID="{41413B07-5E4A-446C-8947-ABC60574C2FC}" presName="childText" presStyleLbl="conFgAcc1" presStyleIdx="0" presStyleCnt="6">
        <dgm:presLayoutVars>
          <dgm:bulletEnabled val="1"/>
        </dgm:presLayoutVars>
      </dgm:prSet>
      <dgm:spPr/>
    </dgm:pt>
    <dgm:pt modelId="{E5BAE2C0-5E19-4014-985D-E57AE16E88F7}" type="pres">
      <dgm:prSet presAssocID="{83F946B5-1D52-4CDD-8975-55A30C7E7AE0}" presName="spaceBetweenRectangles" presStyleCnt="0"/>
      <dgm:spPr/>
    </dgm:pt>
    <dgm:pt modelId="{AF7E6C42-9479-45DA-8EB7-FF295A4D212B}" type="pres">
      <dgm:prSet presAssocID="{6CEC4294-1034-4634-8789-970DB2BA4DF4}" presName="parentLin" presStyleCnt="0"/>
      <dgm:spPr/>
    </dgm:pt>
    <dgm:pt modelId="{B29D4E51-F824-4315-A16F-601411EEE312}" type="pres">
      <dgm:prSet presAssocID="{6CEC4294-1034-4634-8789-970DB2BA4DF4}" presName="parentLeftMargin" presStyleLbl="node1" presStyleIdx="0" presStyleCnt="6"/>
      <dgm:spPr/>
    </dgm:pt>
    <dgm:pt modelId="{65D4DC16-2906-4E88-94C3-E371B48917E6}" type="pres">
      <dgm:prSet presAssocID="{6CEC4294-1034-4634-8789-970DB2BA4DF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6BD7E9-5944-4398-986D-DA8A55F401A2}" type="pres">
      <dgm:prSet presAssocID="{6CEC4294-1034-4634-8789-970DB2BA4DF4}" presName="negativeSpace" presStyleCnt="0"/>
      <dgm:spPr/>
    </dgm:pt>
    <dgm:pt modelId="{2602D210-43AB-4C88-B7E4-98C2146ADB59}" type="pres">
      <dgm:prSet presAssocID="{6CEC4294-1034-4634-8789-970DB2BA4DF4}" presName="childText" presStyleLbl="conFgAcc1" presStyleIdx="1" presStyleCnt="6">
        <dgm:presLayoutVars>
          <dgm:bulletEnabled val="1"/>
        </dgm:presLayoutVars>
      </dgm:prSet>
      <dgm:spPr/>
    </dgm:pt>
    <dgm:pt modelId="{9750D25B-2342-4785-8508-884B8CA2187C}" type="pres">
      <dgm:prSet presAssocID="{AEBC69C1-27F7-4371-AE5E-16B346B7E83E}" presName="spaceBetweenRectangles" presStyleCnt="0"/>
      <dgm:spPr/>
    </dgm:pt>
    <dgm:pt modelId="{7440D26C-9234-4B29-A1B9-5910229BDD72}" type="pres">
      <dgm:prSet presAssocID="{3681EAAE-A4EA-44FC-AA01-5DD733279F45}" presName="parentLin" presStyleCnt="0"/>
      <dgm:spPr/>
    </dgm:pt>
    <dgm:pt modelId="{C286E6B9-2ABF-4157-AE0F-DB52DBF835BF}" type="pres">
      <dgm:prSet presAssocID="{3681EAAE-A4EA-44FC-AA01-5DD733279F45}" presName="parentLeftMargin" presStyleLbl="node1" presStyleIdx="1" presStyleCnt="6"/>
      <dgm:spPr/>
    </dgm:pt>
    <dgm:pt modelId="{89D99899-A65E-40E1-A635-50504D22F762}" type="pres">
      <dgm:prSet presAssocID="{3681EAAE-A4EA-44FC-AA01-5DD733279F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601016-0C0E-4F90-8653-C9195D78573D}" type="pres">
      <dgm:prSet presAssocID="{3681EAAE-A4EA-44FC-AA01-5DD733279F45}" presName="negativeSpace" presStyleCnt="0"/>
      <dgm:spPr/>
    </dgm:pt>
    <dgm:pt modelId="{CFA0D633-C003-4ED3-8325-5F8EF2C764E8}" type="pres">
      <dgm:prSet presAssocID="{3681EAAE-A4EA-44FC-AA01-5DD733279F45}" presName="childText" presStyleLbl="conFgAcc1" presStyleIdx="2" presStyleCnt="6">
        <dgm:presLayoutVars>
          <dgm:bulletEnabled val="1"/>
        </dgm:presLayoutVars>
      </dgm:prSet>
      <dgm:spPr/>
    </dgm:pt>
    <dgm:pt modelId="{9E77E803-0C79-4B94-A53D-F5FB4CE9BD18}" type="pres">
      <dgm:prSet presAssocID="{4D074967-EAC2-422C-81AE-3BF423A0AD07}" presName="spaceBetweenRectangles" presStyleCnt="0"/>
      <dgm:spPr/>
    </dgm:pt>
    <dgm:pt modelId="{A34931F8-3886-442D-86F9-8586031C88EC}" type="pres">
      <dgm:prSet presAssocID="{B4475277-66E5-4063-9F2D-AFB76A55C87A}" presName="parentLin" presStyleCnt="0"/>
      <dgm:spPr/>
    </dgm:pt>
    <dgm:pt modelId="{C60F1663-2F33-4B7E-A12D-DA018421E66C}" type="pres">
      <dgm:prSet presAssocID="{B4475277-66E5-4063-9F2D-AFB76A55C87A}" presName="parentLeftMargin" presStyleLbl="node1" presStyleIdx="2" presStyleCnt="6"/>
      <dgm:spPr/>
    </dgm:pt>
    <dgm:pt modelId="{60B4EEDF-9866-41A6-BF45-E30E863B4389}" type="pres">
      <dgm:prSet presAssocID="{B4475277-66E5-4063-9F2D-AFB76A55C8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C1BF894-CC50-4C2D-A4D8-FFA708182196}" type="pres">
      <dgm:prSet presAssocID="{B4475277-66E5-4063-9F2D-AFB76A55C87A}" presName="negativeSpace" presStyleCnt="0"/>
      <dgm:spPr/>
    </dgm:pt>
    <dgm:pt modelId="{ABF1BDEA-DA28-4460-AD1D-9E5A8AB0BDA3}" type="pres">
      <dgm:prSet presAssocID="{B4475277-66E5-4063-9F2D-AFB76A55C87A}" presName="childText" presStyleLbl="conFgAcc1" presStyleIdx="3" presStyleCnt="6">
        <dgm:presLayoutVars>
          <dgm:bulletEnabled val="1"/>
        </dgm:presLayoutVars>
      </dgm:prSet>
      <dgm:spPr/>
    </dgm:pt>
    <dgm:pt modelId="{02639CAC-2FB4-4751-80B9-E5E2B8C6DB0A}" type="pres">
      <dgm:prSet presAssocID="{22BB1624-1C00-43CD-94C0-A4B941A5DACC}" presName="spaceBetweenRectangles" presStyleCnt="0"/>
      <dgm:spPr/>
    </dgm:pt>
    <dgm:pt modelId="{9CFE4993-BD8E-4CD6-9629-FBE7BDDC2011}" type="pres">
      <dgm:prSet presAssocID="{6BE59636-692A-4E43-8C84-BE4692CF873F}" presName="parentLin" presStyleCnt="0"/>
      <dgm:spPr/>
    </dgm:pt>
    <dgm:pt modelId="{7C377F56-C48F-4F0E-9F5F-80DA37B8F31B}" type="pres">
      <dgm:prSet presAssocID="{6BE59636-692A-4E43-8C84-BE4692CF873F}" presName="parentLeftMargin" presStyleLbl="node1" presStyleIdx="3" presStyleCnt="6"/>
      <dgm:spPr/>
    </dgm:pt>
    <dgm:pt modelId="{64643ACA-B731-462C-A349-8AD6723030A4}" type="pres">
      <dgm:prSet presAssocID="{6BE59636-692A-4E43-8C84-BE4692CF873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3986FD-25F8-4749-B100-D12BBFD6979D}" type="pres">
      <dgm:prSet presAssocID="{6BE59636-692A-4E43-8C84-BE4692CF873F}" presName="negativeSpace" presStyleCnt="0"/>
      <dgm:spPr/>
    </dgm:pt>
    <dgm:pt modelId="{3D2192A7-CEC8-47DE-A51B-114478ADD169}" type="pres">
      <dgm:prSet presAssocID="{6BE59636-692A-4E43-8C84-BE4692CF873F}" presName="childText" presStyleLbl="conFgAcc1" presStyleIdx="4" presStyleCnt="6">
        <dgm:presLayoutVars>
          <dgm:bulletEnabled val="1"/>
        </dgm:presLayoutVars>
      </dgm:prSet>
      <dgm:spPr/>
    </dgm:pt>
    <dgm:pt modelId="{CFF5EB41-5656-44CA-9FD5-B9819DBAE34F}" type="pres">
      <dgm:prSet presAssocID="{70523F4F-D4C5-44E2-9A2E-49C07C2827DE}" presName="spaceBetweenRectangles" presStyleCnt="0"/>
      <dgm:spPr/>
    </dgm:pt>
    <dgm:pt modelId="{8BB23F27-F4F4-4E06-891E-8E5508B8E7F6}" type="pres">
      <dgm:prSet presAssocID="{80D012A1-EF62-48B0-AB7A-3C43F88A8E88}" presName="parentLin" presStyleCnt="0"/>
      <dgm:spPr/>
    </dgm:pt>
    <dgm:pt modelId="{3C657507-160A-471A-9999-E0D90D61A112}" type="pres">
      <dgm:prSet presAssocID="{80D012A1-EF62-48B0-AB7A-3C43F88A8E88}" presName="parentLeftMargin" presStyleLbl="node1" presStyleIdx="4" presStyleCnt="6"/>
      <dgm:spPr/>
    </dgm:pt>
    <dgm:pt modelId="{E79C2813-D047-431E-9CD1-D53211A5F63F}" type="pres">
      <dgm:prSet presAssocID="{80D012A1-EF62-48B0-AB7A-3C43F88A8E8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922F06F-DD4E-4991-8007-342D3BDBD136}" type="pres">
      <dgm:prSet presAssocID="{80D012A1-EF62-48B0-AB7A-3C43F88A8E88}" presName="negativeSpace" presStyleCnt="0"/>
      <dgm:spPr/>
    </dgm:pt>
    <dgm:pt modelId="{E0E6C683-4361-49E1-ADA2-0BB1633F595C}" type="pres">
      <dgm:prSet presAssocID="{80D012A1-EF62-48B0-AB7A-3C43F88A8E8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FBBBF0E-8D9C-410E-9C4E-E38B8BBBFED6}" srcId="{B91AD8FE-397B-4CC6-8152-B5DE03410CB7}" destId="{6CEC4294-1034-4634-8789-970DB2BA4DF4}" srcOrd="1" destOrd="0" parTransId="{BDFF823F-A6DC-4653-8901-EAF2BC596132}" sibTransId="{AEBC69C1-27F7-4371-AE5E-16B346B7E83E}"/>
    <dgm:cxn modelId="{108E0F14-27C0-4558-8385-B280C1375CFC}" type="presOf" srcId="{6BE59636-692A-4E43-8C84-BE4692CF873F}" destId="{7C377F56-C48F-4F0E-9F5F-80DA37B8F31B}" srcOrd="0" destOrd="0" presId="urn:microsoft.com/office/officeart/2005/8/layout/list1"/>
    <dgm:cxn modelId="{4221E719-1167-4F8D-BFCC-1D53C8861F27}" type="presOf" srcId="{6CEC4294-1034-4634-8789-970DB2BA4DF4}" destId="{B29D4E51-F824-4315-A16F-601411EEE312}" srcOrd="0" destOrd="0" presId="urn:microsoft.com/office/officeart/2005/8/layout/list1"/>
    <dgm:cxn modelId="{F6F5A624-4B53-4D75-B40F-D566B12B0F3B}" srcId="{B91AD8FE-397B-4CC6-8152-B5DE03410CB7}" destId="{B4475277-66E5-4063-9F2D-AFB76A55C87A}" srcOrd="3" destOrd="0" parTransId="{08389A29-7E21-4F71-96BC-C75FC20222B7}" sibTransId="{22BB1624-1C00-43CD-94C0-A4B941A5DACC}"/>
    <dgm:cxn modelId="{1B7BA72D-EDBB-42C0-9F8E-EBFC43BA07A5}" type="presOf" srcId="{41413B07-5E4A-446C-8947-ABC60574C2FC}" destId="{E792CD4B-47C1-4BBD-AFE2-07A444D97622}" srcOrd="0" destOrd="0" presId="urn:microsoft.com/office/officeart/2005/8/layout/list1"/>
    <dgm:cxn modelId="{246EE433-2908-4AC0-8FCA-47C6CF9631E0}" type="presOf" srcId="{B4475277-66E5-4063-9F2D-AFB76A55C87A}" destId="{60B4EEDF-9866-41A6-BF45-E30E863B4389}" srcOrd="1" destOrd="0" presId="urn:microsoft.com/office/officeart/2005/8/layout/list1"/>
    <dgm:cxn modelId="{5CD39845-D1F9-4040-88BF-3CCD158119DF}" srcId="{B91AD8FE-397B-4CC6-8152-B5DE03410CB7}" destId="{80D012A1-EF62-48B0-AB7A-3C43F88A8E88}" srcOrd="5" destOrd="0" parTransId="{9A904C2B-1347-4B8C-8188-615A28860B08}" sibTransId="{F74DF073-4389-4281-B7F8-3FAC7EAB8267}"/>
    <dgm:cxn modelId="{D8C9BD66-021F-42D5-99AA-BD5E4FE1DE96}" type="presOf" srcId="{41413B07-5E4A-446C-8947-ABC60574C2FC}" destId="{AC101E81-02AA-4525-A23B-7D096289D896}" srcOrd="1" destOrd="0" presId="urn:microsoft.com/office/officeart/2005/8/layout/list1"/>
    <dgm:cxn modelId="{CA052468-FB16-4A84-A63A-57B2F8B9E13F}" type="presOf" srcId="{6CEC4294-1034-4634-8789-970DB2BA4DF4}" destId="{65D4DC16-2906-4E88-94C3-E371B48917E6}" srcOrd="1" destOrd="0" presId="urn:microsoft.com/office/officeart/2005/8/layout/list1"/>
    <dgm:cxn modelId="{74CA9851-6666-4233-A892-9AD237AA153C}" type="presOf" srcId="{3681EAAE-A4EA-44FC-AA01-5DD733279F45}" destId="{89D99899-A65E-40E1-A635-50504D22F762}" srcOrd="1" destOrd="0" presId="urn:microsoft.com/office/officeart/2005/8/layout/list1"/>
    <dgm:cxn modelId="{B5D7BE76-7FB0-4457-BFC1-D3628CE4F942}" type="presOf" srcId="{3681EAAE-A4EA-44FC-AA01-5DD733279F45}" destId="{C286E6B9-2ABF-4157-AE0F-DB52DBF835BF}" srcOrd="0" destOrd="0" presId="urn:microsoft.com/office/officeart/2005/8/layout/list1"/>
    <dgm:cxn modelId="{E5172B7A-8F87-42D7-BAC5-BF83512C03DC}" type="presOf" srcId="{80D012A1-EF62-48B0-AB7A-3C43F88A8E88}" destId="{E79C2813-D047-431E-9CD1-D53211A5F63F}" srcOrd="1" destOrd="0" presId="urn:microsoft.com/office/officeart/2005/8/layout/list1"/>
    <dgm:cxn modelId="{DFDDC7A6-AAC1-490F-A477-3064DE693C95}" type="presOf" srcId="{80D012A1-EF62-48B0-AB7A-3C43F88A8E88}" destId="{3C657507-160A-471A-9999-E0D90D61A112}" srcOrd="0" destOrd="0" presId="urn:microsoft.com/office/officeart/2005/8/layout/list1"/>
    <dgm:cxn modelId="{DC0E3DCA-04A4-4543-A47F-D496C32D5735}" type="presOf" srcId="{6BE59636-692A-4E43-8C84-BE4692CF873F}" destId="{64643ACA-B731-462C-A349-8AD6723030A4}" srcOrd="1" destOrd="0" presId="urn:microsoft.com/office/officeart/2005/8/layout/list1"/>
    <dgm:cxn modelId="{E975E8CA-0E05-4549-A293-F1EDFC9BB230}" type="presOf" srcId="{B4475277-66E5-4063-9F2D-AFB76A55C87A}" destId="{C60F1663-2F33-4B7E-A12D-DA018421E66C}" srcOrd="0" destOrd="0" presId="urn:microsoft.com/office/officeart/2005/8/layout/list1"/>
    <dgm:cxn modelId="{8E29DAD1-F08B-447E-9355-9B7CBEC2BC43}" type="presOf" srcId="{B91AD8FE-397B-4CC6-8152-B5DE03410CB7}" destId="{D91445F6-D0B9-4873-8534-2341A7E63CAC}" srcOrd="0" destOrd="0" presId="urn:microsoft.com/office/officeart/2005/8/layout/list1"/>
    <dgm:cxn modelId="{0D9548DB-FCA8-4513-BD7F-F34A96682016}" srcId="{B91AD8FE-397B-4CC6-8152-B5DE03410CB7}" destId="{41413B07-5E4A-446C-8947-ABC60574C2FC}" srcOrd="0" destOrd="0" parTransId="{99B87592-231E-4BF9-9181-502A69546011}" sibTransId="{83F946B5-1D52-4CDD-8975-55A30C7E7AE0}"/>
    <dgm:cxn modelId="{843D5DDC-5138-4F3A-BCE4-5B708F336E22}" srcId="{B91AD8FE-397B-4CC6-8152-B5DE03410CB7}" destId="{3681EAAE-A4EA-44FC-AA01-5DD733279F45}" srcOrd="2" destOrd="0" parTransId="{43BE0BBD-843A-4E00-A9C0-2F3E29ABC6DF}" sibTransId="{4D074967-EAC2-422C-81AE-3BF423A0AD07}"/>
    <dgm:cxn modelId="{61DA0BEB-E9DB-480A-9E89-42A81D980D06}" srcId="{B91AD8FE-397B-4CC6-8152-B5DE03410CB7}" destId="{6BE59636-692A-4E43-8C84-BE4692CF873F}" srcOrd="4" destOrd="0" parTransId="{05FDAB45-8325-4E33-9890-932ABD9CA94C}" sibTransId="{70523F4F-D4C5-44E2-9A2E-49C07C2827DE}"/>
    <dgm:cxn modelId="{FFF998F0-AD67-462F-B037-B7C5789CA0DC}" type="presParOf" srcId="{D91445F6-D0B9-4873-8534-2341A7E63CAC}" destId="{6ED80519-5DAC-409E-AAF9-264D426A6630}" srcOrd="0" destOrd="0" presId="urn:microsoft.com/office/officeart/2005/8/layout/list1"/>
    <dgm:cxn modelId="{31A71E1B-F290-4D3B-86EC-5FB5220EFC15}" type="presParOf" srcId="{6ED80519-5DAC-409E-AAF9-264D426A6630}" destId="{E792CD4B-47C1-4BBD-AFE2-07A444D97622}" srcOrd="0" destOrd="0" presId="urn:microsoft.com/office/officeart/2005/8/layout/list1"/>
    <dgm:cxn modelId="{650189F5-4EC0-41F4-87A7-BF7E9D41AE6A}" type="presParOf" srcId="{6ED80519-5DAC-409E-AAF9-264D426A6630}" destId="{AC101E81-02AA-4525-A23B-7D096289D896}" srcOrd="1" destOrd="0" presId="urn:microsoft.com/office/officeart/2005/8/layout/list1"/>
    <dgm:cxn modelId="{A6CAC9F6-3C8F-448B-A28B-7C257F6C2D35}" type="presParOf" srcId="{D91445F6-D0B9-4873-8534-2341A7E63CAC}" destId="{401477B3-F465-42A6-9027-18610FA7FF15}" srcOrd="1" destOrd="0" presId="urn:microsoft.com/office/officeart/2005/8/layout/list1"/>
    <dgm:cxn modelId="{8D05B64D-3AF1-4759-B86E-62552BB212CB}" type="presParOf" srcId="{D91445F6-D0B9-4873-8534-2341A7E63CAC}" destId="{38988E41-5439-47A2-9D21-07A2C34CB598}" srcOrd="2" destOrd="0" presId="urn:microsoft.com/office/officeart/2005/8/layout/list1"/>
    <dgm:cxn modelId="{2746DD1D-D3E2-4F06-A6FE-E3F611CF801A}" type="presParOf" srcId="{D91445F6-D0B9-4873-8534-2341A7E63CAC}" destId="{E5BAE2C0-5E19-4014-985D-E57AE16E88F7}" srcOrd="3" destOrd="0" presId="urn:microsoft.com/office/officeart/2005/8/layout/list1"/>
    <dgm:cxn modelId="{1882921D-6E24-47F7-B2E7-DA35183BB27C}" type="presParOf" srcId="{D91445F6-D0B9-4873-8534-2341A7E63CAC}" destId="{AF7E6C42-9479-45DA-8EB7-FF295A4D212B}" srcOrd="4" destOrd="0" presId="urn:microsoft.com/office/officeart/2005/8/layout/list1"/>
    <dgm:cxn modelId="{FC6D9C55-2DFF-44FA-94DF-4EF55B2E6651}" type="presParOf" srcId="{AF7E6C42-9479-45DA-8EB7-FF295A4D212B}" destId="{B29D4E51-F824-4315-A16F-601411EEE312}" srcOrd="0" destOrd="0" presId="urn:microsoft.com/office/officeart/2005/8/layout/list1"/>
    <dgm:cxn modelId="{0F2FCC05-848A-4375-8900-458FAB69A9EA}" type="presParOf" srcId="{AF7E6C42-9479-45DA-8EB7-FF295A4D212B}" destId="{65D4DC16-2906-4E88-94C3-E371B48917E6}" srcOrd="1" destOrd="0" presId="urn:microsoft.com/office/officeart/2005/8/layout/list1"/>
    <dgm:cxn modelId="{8F487389-9404-4491-B9C3-F919CA59AD36}" type="presParOf" srcId="{D91445F6-D0B9-4873-8534-2341A7E63CAC}" destId="{036BD7E9-5944-4398-986D-DA8A55F401A2}" srcOrd="5" destOrd="0" presId="urn:microsoft.com/office/officeart/2005/8/layout/list1"/>
    <dgm:cxn modelId="{FF519C2B-EAA6-4ECB-AC2F-74944E26D35C}" type="presParOf" srcId="{D91445F6-D0B9-4873-8534-2341A7E63CAC}" destId="{2602D210-43AB-4C88-B7E4-98C2146ADB59}" srcOrd="6" destOrd="0" presId="urn:microsoft.com/office/officeart/2005/8/layout/list1"/>
    <dgm:cxn modelId="{75582DC0-6090-4967-A925-604F7C101462}" type="presParOf" srcId="{D91445F6-D0B9-4873-8534-2341A7E63CAC}" destId="{9750D25B-2342-4785-8508-884B8CA2187C}" srcOrd="7" destOrd="0" presId="urn:microsoft.com/office/officeart/2005/8/layout/list1"/>
    <dgm:cxn modelId="{45F84C6F-A9E1-4956-A730-C17CED5A79A5}" type="presParOf" srcId="{D91445F6-D0B9-4873-8534-2341A7E63CAC}" destId="{7440D26C-9234-4B29-A1B9-5910229BDD72}" srcOrd="8" destOrd="0" presId="urn:microsoft.com/office/officeart/2005/8/layout/list1"/>
    <dgm:cxn modelId="{3116B324-6B1D-4B20-A0B5-9BBA6C43A2EE}" type="presParOf" srcId="{7440D26C-9234-4B29-A1B9-5910229BDD72}" destId="{C286E6B9-2ABF-4157-AE0F-DB52DBF835BF}" srcOrd="0" destOrd="0" presId="urn:microsoft.com/office/officeart/2005/8/layout/list1"/>
    <dgm:cxn modelId="{7EB1B811-70B6-4332-A69F-3108AC52CF63}" type="presParOf" srcId="{7440D26C-9234-4B29-A1B9-5910229BDD72}" destId="{89D99899-A65E-40E1-A635-50504D22F762}" srcOrd="1" destOrd="0" presId="urn:microsoft.com/office/officeart/2005/8/layout/list1"/>
    <dgm:cxn modelId="{5DA195A8-4D0D-4431-8F81-FDE9E66B4963}" type="presParOf" srcId="{D91445F6-D0B9-4873-8534-2341A7E63CAC}" destId="{4F601016-0C0E-4F90-8653-C9195D78573D}" srcOrd="9" destOrd="0" presId="urn:microsoft.com/office/officeart/2005/8/layout/list1"/>
    <dgm:cxn modelId="{2F0DFAA6-FAE5-4C24-B783-6626014FCE1A}" type="presParOf" srcId="{D91445F6-D0B9-4873-8534-2341A7E63CAC}" destId="{CFA0D633-C003-4ED3-8325-5F8EF2C764E8}" srcOrd="10" destOrd="0" presId="urn:microsoft.com/office/officeart/2005/8/layout/list1"/>
    <dgm:cxn modelId="{747872C7-E3C1-4C2A-A8C1-1EF4D17B95AB}" type="presParOf" srcId="{D91445F6-D0B9-4873-8534-2341A7E63CAC}" destId="{9E77E803-0C79-4B94-A53D-F5FB4CE9BD18}" srcOrd="11" destOrd="0" presId="urn:microsoft.com/office/officeart/2005/8/layout/list1"/>
    <dgm:cxn modelId="{0A87919A-1DEA-4DB8-B76D-75C171E95074}" type="presParOf" srcId="{D91445F6-D0B9-4873-8534-2341A7E63CAC}" destId="{A34931F8-3886-442D-86F9-8586031C88EC}" srcOrd="12" destOrd="0" presId="urn:microsoft.com/office/officeart/2005/8/layout/list1"/>
    <dgm:cxn modelId="{38BF2A61-FDD5-4219-BAE3-82521B35B125}" type="presParOf" srcId="{A34931F8-3886-442D-86F9-8586031C88EC}" destId="{C60F1663-2F33-4B7E-A12D-DA018421E66C}" srcOrd="0" destOrd="0" presId="urn:microsoft.com/office/officeart/2005/8/layout/list1"/>
    <dgm:cxn modelId="{160EE5B8-A1F9-4581-A284-2743B6D042EC}" type="presParOf" srcId="{A34931F8-3886-442D-86F9-8586031C88EC}" destId="{60B4EEDF-9866-41A6-BF45-E30E863B4389}" srcOrd="1" destOrd="0" presId="urn:microsoft.com/office/officeart/2005/8/layout/list1"/>
    <dgm:cxn modelId="{934A67E6-3A55-430D-993B-758AC18BDD41}" type="presParOf" srcId="{D91445F6-D0B9-4873-8534-2341A7E63CAC}" destId="{7C1BF894-CC50-4C2D-A4D8-FFA708182196}" srcOrd="13" destOrd="0" presId="urn:microsoft.com/office/officeart/2005/8/layout/list1"/>
    <dgm:cxn modelId="{E09F8B71-6820-4414-B663-D73170041363}" type="presParOf" srcId="{D91445F6-D0B9-4873-8534-2341A7E63CAC}" destId="{ABF1BDEA-DA28-4460-AD1D-9E5A8AB0BDA3}" srcOrd="14" destOrd="0" presId="urn:microsoft.com/office/officeart/2005/8/layout/list1"/>
    <dgm:cxn modelId="{A0710727-523D-4E1E-B7E9-04AADAF643DD}" type="presParOf" srcId="{D91445F6-D0B9-4873-8534-2341A7E63CAC}" destId="{02639CAC-2FB4-4751-80B9-E5E2B8C6DB0A}" srcOrd="15" destOrd="0" presId="urn:microsoft.com/office/officeart/2005/8/layout/list1"/>
    <dgm:cxn modelId="{3C410C1C-6320-45E5-937C-E5570A37A3A0}" type="presParOf" srcId="{D91445F6-D0B9-4873-8534-2341A7E63CAC}" destId="{9CFE4993-BD8E-4CD6-9629-FBE7BDDC2011}" srcOrd="16" destOrd="0" presId="urn:microsoft.com/office/officeart/2005/8/layout/list1"/>
    <dgm:cxn modelId="{51F0DC6C-E3AB-4D0E-A344-17AC6ADF0194}" type="presParOf" srcId="{9CFE4993-BD8E-4CD6-9629-FBE7BDDC2011}" destId="{7C377F56-C48F-4F0E-9F5F-80DA37B8F31B}" srcOrd="0" destOrd="0" presId="urn:microsoft.com/office/officeart/2005/8/layout/list1"/>
    <dgm:cxn modelId="{4F56850E-F017-48BA-9869-DA0DBAA17DCA}" type="presParOf" srcId="{9CFE4993-BD8E-4CD6-9629-FBE7BDDC2011}" destId="{64643ACA-B731-462C-A349-8AD6723030A4}" srcOrd="1" destOrd="0" presId="urn:microsoft.com/office/officeart/2005/8/layout/list1"/>
    <dgm:cxn modelId="{BD181E2D-BD4C-49AB-AE62-262ECE79D757}" type="presParOf" srcId="{D91445F6-D0B9-4873-8534-2341A7E63CAC}" destId="{4C3986FD-25F8-4749-B100-D12BBFD6979D}" srcOrd="17" destOrd="0" presId="urn:microsoft.com/office/officeart/2005/8/layout/list1"/>
    <dgm:cxn modelId="{5E9A07E6-BDAD-4DEC-A028-1D415859B350}" type="presParOf" srcId="{D91445F6-D0B9-4873-8534-2341A7E63CAC}" destId="{3D2192A7-CEC8-47DE-A51B-114478ADD169}" srcOrd="18" destOrd="0" presId="urn:microsoft.com/office/officeart/2005/8/layout/list1"/>
    <dgm:cxn modelId="{82DB4897-B4CC-49B8-AD0E-68A273436E13}" type="presParOf" srcId="{D91445F6-D0B9-4873-8534-2341A7E63CAC}" destId="{CFF5EB41-5656-44CA-9FD5-B9819DBAE34F}" srcOrd="19" destOrd="0" presId="urn:microsoft.com/office/officeart/2005/8/layout/list1"/>
    <dgm:cxn modelId="{F39D1A80-721D-48F0-92B4-2FEF33B6D05B}" type="presParOf" srcId="{D91445F6-D0B9-4873-8534-2341A7E63CAC}" destId="{8BB23F27-F4F4-4E06-891E-8E5508B8E7F6}" srcOrd="20" destOrd="0" presId="urn:microsoft.com/office/officeart/2005/8/layout/list1"/>
    <dgm:cxn modelId="{8A0C6DF1-EABF-4001-A7A3-420C5FA5F7EE}" type="presParOf" srcId="{8BB23F27-F4F4-4E06-891E-8E5508B8E7F6}" destId="{3C657507-160A-471A-9999-E0D90D61A112}" srcOrd="0" destOrd="0" presId="urn:microsoft.com/office/officeart/2005/8/layout/list1"/>
    <dgm:cxn modelId="{A3AD7FD8-DD79-4820-AC32-5145DBCC6FD6}" type="presParOf" srcId="{8BB23F27-F4F4-4E06-891E-8E5508B8E7F6}" destId="{E79C2813-D047-431E-9CD1-D53211A5F63F}" srcOrd="1" destOrd="0" presId="urn:microsoft.com/office/officeart/2005/8/layout/list1"/>
    <dgm:cxn modelId="{C4BBC81B-B96A-4303-A22E-AAA25C1417D6}" type="presParOf" srcId="{D91445F6-D0B9-4873-8534-2341A7E63CAC}" destId="{B922F06F-DD4E-4991-8007-342D3BDBD136}" srcOrd="21" destOrd="0" presId="urn:microsoft.com/office/officeart/2005/8/layout/list1"/>
    <dgm:cxn modelId="{FBE4B96C-DEB1-4C7E-AC9D-110FE985B9A2}" type="presParOf" srcId="{D91445F6-D0B9-4873-8534-2341A7E63CAC}" destId="{E0E6C683-4361-49E1-ADA2-0BB1633F595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3B20E-FA9A-472F-9C54-F03A2107677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911B90-9826-49D4-9BE5-5165AD1A8BE4}">
      <dgm:prSet/>
      <dgm:spPr/>
      <dgm:t>
        <a:bodyPr/>
        <a:lstStyle/>
        <a:p>
          <a:r>
            <a:rPr lang="tr-TR"/>
            <a:t>Antimodernizm; daha eski, saf ve iyi olarak algılanan bir yaşam biçimi için modernliği reddetmek</a:t>
          </a:r>
          <a:endParaRPr lang="en-US"/>
        </a:p>
      </dgm:t>
    </dgm:pt>
    <dgm:pt modelId="{33FB48E2-B5F4-4BA5-AB77-7099F4E4ABDD}" type="parTrans" cxnId="{7416C4D5-77D0-4CFB-B768-5D997DAC39BB}">
      <dgm:prSet/>
      <dgm:spPr/>
      <dgm:t>
        <a:bodyPr/>
        <a:lstStyle/>
        <a:p>
          <a:endParaRPr lang="en-US"/>
        </a:p>
      </dgm:t>
    </dgm:pt>
    <dgm:pt modelId="{D3033DDD-F36F-4860-A94B-50B168B033E3}" type="sibTrans" cxnId="{7416C4D5-77D0-4CFB-B768-5D997DAC39BB}">
      <dgm:prSet/>
      <dgm:spPr/>
      <dgm:t>
        <a:bodyPr/>
        <a:lstStyle/>
        <a:p>
          <a:endParaRPr lang="en-US"/>
        </a:p>
      </dgm:t>
    </dgm:pt>
    <dgm:pt modelId="{E22A9534-84A7-4A39-AF0B-FB152A1634DA}">
      <dgm:prSet/>
      <dgm:spPr/>
      <dgm:t>
        <a:bodyPr/>
        <a:lstStyle/>
        <a:p>
          <a:r>
            <a:rPr lang="tr-TR"/>
            <a:t>Köktendincilik; insanların etraflarındaki modern ve seküler yaşamdan uzaklaşması</a:t>
          </a:r>
          <a:endParaRPr lang="en-US"/>
        </a:p>
      </dgm:t>
    </dgm:pt>
    <dgm:pt modelId="{36F30E9D-C443-4ADE-8CEB-D5E658343B2E}" type="parTrans" cxnId="{5FDEA0FD-BD0C-4BA1-8A47-1666CCA83FCA}">
      <dgm:prSet/>
      <dgm:spPr/>
      <dgm:t>
        <a:bodyPr/>
        <a:lstStyle/>
        <a:p>
          <a:endParaRPr lang="en-US"/>
        </a:p>
      </dgm:t>
    </dgm:pt>
    <dgm:pt modelId="{CE1E820B-11D5-4D6A-B367-C3AF398FD3B7}" type="sibTrans" cxnId="{5FDEA0FD-BD0C-4BA1-8A47-1666CCA83FCA}">
      <dgm:prSet/>
      <dgm:spPr/>
      <dgm:t>
        <a:bodyPr/>
        <a:lstStyle/>
        <a:p>
          <a:endParaRPr lang="en-US"/>
        </a:p>
      </dgm:t>
    </dgm:pt>
    <dgm:pt modelId="{47DB06D5-D1D4-42BD-B879-457D158D3953}" type="pres">
      <dgm:prSet presAssocID="{CDB3B20E-FA9A-472F-9C54-F03A2107677A}" presName="Name0" presStyleCnt="0">
        <dgm:presLayoutVars>
          <dgm:dir/>
          <dgm:resizeHandles val="exact"/>
        </dgm:presLayoutVars>
      </dgm:prSet>
      <dgm:spPr/>
    </dgm:pt>
    <dgm:pt modelId="{0D9ED2D8-14DB-44D8-AC09-917D40E22ECA}" type="pres">
      <dgm:prSet presAssocID="{CDB3B20E-FA9A-472F-9C54-F03A2107677A}" presName="node1" presStyleLbl="node1" presStyleIdx="0" presStyleCnt="2">
        <dgm:presLayoutVars>
          <dgm:bulletEnabled val="1"/>
        </dgm:presLayoutVars>
      </dgm:prSet>
      <dgm:spPr/>
    </dgm:pt>
    <dgm:pt modelId="{403B40D4-9718-420E-9EEA-4965F3531454}" type="pres">
      <dgm:prSet presAssocID="{CDB3B20E-FA9A-472F-9C54-F03A2107677A}" presName="sibTrans" presStyleLbl="bgShp" presStyleIdx="0" presStyleCnt="1"/>
      <dgm:spPr/>
    </dgm:pt>
    <dgm:pt modelId="{EDCEA639-1034-404D-81EF-2DBACC41D7A6}" type="pres">
      <dgm:prSet presAssocID="{CDB3B20E-FA9A-472F-9C54-F03A2107677A}" presName="node2" presStyleLbl="node1" presStyleIdx="1" presStyleCnt="2">
        <dgm:presLayoutVars>
          <dgm:bulletEnabled val="1"/>
        </dgm:presLayoutVars>
      </dgm:prSet>
      <dgm:spPr/>
    </dgm:pt>
    <dgm:pt modelId="{E20F0F4F-926A-49B1-A128-5510C3D7A521}" type="pres">
      <dgm:prSet presAssocID="{CDB3B20E-FA9A-472F-9C54-F03A2107677A}" presName="sp1" presStyleCnt="0"/>
      <dgm:spPr/>
    </dgm:pt>
    <dgm:pt modelId="{ACFD608B-44C3-48CF-B09E-BCF0CDFE5CE5}" type="pres">
      <dgm:prSet presAssocID="{CDB3B20E-FA9A-472F-9C54-F03A2107677A}" presName="sp2" presStyleCnt="0"/>
      <dgm:spPr/>
    </dgm:pt>
  </dgm:ptLst>
  <dgm:cxnLst>
    <dgm:cxn modelId="{B803704F-706E-4646-943E-A12E58591724}" type="presOf" srcId="{E22A9534-84A7-4A39-AF0B-FB152A1634DA}" destId="{EDCEA639-1034-404D-81EF-2DBACC41D7A6}" srcOrd="0" destOrd="0" presId="urn:microsoft.com/office/officeart/2005/8/layout/cycle3"/>
    <dgm:cxn modelId="{4552A158-1385-4FF0-BF58-61D4BC60AEE9}" type="presOf" srcId="{9B911B90-9826-49D4-9BE5-5165AD1A8BE4}" destId="{0D9ED2D8-14DB-44D8-AC09-917D40E22ECA}" srcOrd="0" destOrd="0" presId="urn:microsoft.com/office/officeart/2005/8/layout/cycle3"/>
    <dgm:cxn modelId="{EABACE8F-5B38-4BEF-AF4B-03B40E3633C4}" type="presOf" srcId="{D3033DDD-F36F-4860-A94B-50B168B033E3}" destId="{403B40D4-9718-420E-9EEA-4965F3531454}" srcOrd="0" destOrd="0" presId="urn:microsoft.com/office/officeart/2005/8/layout/cycle3"/>
    <dgm:cxn modelId="{F9E39B9B-41B4-43C6-BA27-08F9C3962232}" type="presOf" srcId="{CDB3B20E-FA9A-472F-9C54-F03A2107677A}" destId="{47DB06D5-D1D4-42BD-B879-457D158D3953}" srcOrd="0" destOrd="0" presId="urn:microsoft.com/office/officeart/2005/8/layout/cycle3"/>
    <dgm:cxn modelId="{7416C4D5-77D0-4CFB-B768-5D997DAC39BB}" srcId="{CDB3B20E-FA9A-472F-9C54-F03A2107677A}" destId="{9B911B90-9826-49D4-9BE5-5165AD1A8BE4}" srcOrd="0" destOrd="0" parTransId="{33FB48E2-B5F4-4BA5-AB77-7099F4E4ABDD}" sibTransId="{D3033DDD-F36F-4860-A94B-50B168B033E3}"/>
    <dgm:cxn modelId="{5FDEA0FD-BD0C-4BA1-8A47-1666CCA83FCA}" srcId="{CDB3B20E-FA9A-472F-9C54-F03A2107677A}" destId="{E22A9534-84A7-4A39-AF0B-FB152A1634DA}" srcOrd="1" destOrd="0" parTransId="{36F30E9D-C443-4ADE-8CEB-D5E658343B2E}" sibTransId="{CE1E820B-11D5-4D6A-B367-C3AF398FD3B7}"/>
    <dgm:cxn modelId="{D4218239-76BB-47BD-BD78-4F12BACF76A8}" type="presParOf" srcId="{47DB06D5-D1D4-42BD-B879-457D158D3953}" destId="{0D9ED2D8-14DB-44D8-AC09-917D40E22ECA}" srcOrd="0" destOrd="0" presId="urn:microsoft.com/office/officeart/2005/8/layout/cycle3"/>
    <dgm:cxn modelId="{8D39F3D1-572E-4C87-9C11-C5908C33112C}" type="presParOf" srcId="{47DB06D5-D1D4-42BD-B879-457D158D3953}" destId="{403B40D4-9718-420E-9EEA-4965F3531454}" srcOrd="1" destOrd="0" presId="urn:microsoft.com/office/officeart/2005/8/layout/cycle3"/>
    <dgm:cxn modelId="{08A0DDDF-CDD9-446A-8B5F-0FE157CC3B2F}" type="presParOf" srcId="{47DB06D5-D1D4-42BD-B879-457D158D3953}" destId="{EDCEA639-1034-404D-81EF-2DBACC41D7A6}" srcOrd="2" destOrd="0" presId="urn:microsoft.com/office/officeart/2005/8/layout/cycle3"/>
    <dgm:cxn modelId="{AB1BC21C-E614-4CA8-AAB7-765D0643C3F9}" type="presParOf" srcId="{47DB06D5-D1D4-42BD-B879-457D158D3953}" destId="{E20F0F4F-926A-49B1-A128-5510C3D7A521}" srcOrd="3" destOrd="0" presId="urn:microsoft.com/office/officeart/2005/8/layout/cycle3"/>
    <dgm:cxn modelId="{2F101113-26CB-4344-B7F1-BE67E6CF9E0B}" type="presParOf" srcId="{47DB06D5-D1D4-42BD-B879-457D158D3953}" destId="{ACFD608B-44C3-48CF-B09E-BCF0CDFE5CE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8E41-5439-47A2-9D21-07A2C34CB598}">
      <dsp:nvSpPr>
        <dsp:cNvPr id="0" name=""/>
        <dsp:cNvSpPr/>
      </dsp:nvSpPr>
      <dsp:spPr>
        <a:xfrm>
          <a:off x="0" y="372763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1E81-02AA-4525-A23B-7D096289D896}">
      <dsp:nvSpPr>
        <dsp:cNvPr id="0" name=""/>
        <dsp:cNvSpPr/>
      </dsp:nvSpPr>
      <dsp:spPr>
        <a:xfrm>
          <a:off x="264788" y="62803"/>
          <a:ext cx="3707044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Şamanizm</a:t>
          </a:r>
          <a:endParaRPr lang="en-US" sz="2100" kern="1200"/>
        </a:p>
      </dsp:txBody>
      <dsp:txXfrm>
        <a:off x="295050" y="93065"/>
        <a:ext cx="3646520" cy="559396"/>
      </dsp:txXfrm>
    </dsp:sp>
    <dsp:sp modelId="{2602D210-43AB-4C88-B7E4-98C2146ADB59}">
      <dsp:nvSpPr>
        <dsp:cNvPr id="0" name=""/>
        <dsp:cNvSpPr/>
      </dsp:nvSpPr>
      <dsp:spPr>
        <a:xfrm>
          <a:off x="0" y="1325324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531157"/>
              <a:satOff val="1827"/>
              <a:lumOff val="-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4DC16-2906-4E88-94C3-E371B48917E6}">
      <dsp:nvSpPr>
        <dsp:cNvPr id="0" name=""/>
        <dsp:cNvSpPr/>
      </dsp:nvSpPr>
      <dsp:spPr>
        <a:xfrm>
          <a:off x="264788" y="1015363"/>
          <a:ext cx="3707044" cy="619920"/>
        </a:xfrm>
        <a:prstGeom prst="roundRect">
          <a:avLst/>
        </a:prstGeom>
        <a:solidFill>
          <a:schemeClr val="accent2">
            <a:hueOff val="531157"/>
            <a:satOff val="1827"/>
            <a:lumOff val="-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Hristiyanlık</a:t>
          </a:r>
          <a:endParaRPr lang="en-US" sz="2100" kern="1200"/>
        </a:p>
      </dsp:txBody>
      <dsp:txXfrm>
        <a:off x="295050" y="1045625"/>
        <a:ext cx="3646520" cy="559396"/>
      </dsp:txXfrm>
    </dsp:sp>
    <dsp:sp modelId="{CFA0D633-C003-4ED3-8325-5F8EF2C764E8}">
      <dsp:nvSpPr>
        <dsp:cNvPr id="0" name=""/>
        <dsp:cNvSpPr/>
      </dsp:nvSpPr>
      <dsp:spPr>
        <a:xfrm>
          <a:off x="0" y="2277884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062314"/>
              <a:satOff val="3654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99899-A65E-40E1-A635-50504D22F762}">
      <dsp:nvSpPr>
        <dsp:cNvPr id="0" name=""/>
        <dsp:cNvSpPr/>
      </dsp:nvSpPr>
      <dsp:spPr>
        <a:xfrm>
          <a:off x="264788" y="1967924"/>
          <a:ext cx="3707044" cy="619920"/>
        </a:xfrm>
        <a:prstGeom prst="roundRect">
          <a:avLst/>
        </a:prstGeom>
        <a:solidFill>
          <a:schemeClr val="accent2">
            <a:hueOff val="1062314"/>
            <a:satOff val="3654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Müslümanlık</a:t>
          </a:r>
          <a:endParaRPr lang="en-US" sz="2100" kern="1200"/>
        </a:p>
      </dsp:txBody>
      <dsp:txXfrm>
        <a:off x="295050" y="1998186"/>
        <a:ext cx="3646520" cy="559396"/>
      </dsp:txXfrm>
    </dsp:sp>
    <dsp:sp modelId="{ABF1BDEA-DA28-4460-AD1D-9E5A8AB0BDA3}">
      <dsp:nvSpPr>
        <dsp:cNvPr id="0" name=""/>
        <dsp:cNvSpPr/>
      </dsp:nvSpPr>
      <dsp:spPr>
        <a:xfrm>
          <a:off x="0" y="3230444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593471"/>
              <a:satOff val="5481"/>
              <a:lumOff val="-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4EEDF-9866-41A6-BF45-E30E863B4389}">
      <dsp:nvSpPr>
        <dsp:cNvPr id="0" name=""/>
        <dsp:cNvSpPr/>
      </dsp:nvSpPr>
      <dsp:spPr>
        <a:xfrm>
          <a:off x="264788" y="2920484"/>
          <a:ext cx="3707044" cy="619920"/>
        </a:xfrm>
        <a:prstGeom prst="roundRect">
          <a:avLst/>
        </a:prstGeom>
        <a:solidFill>
          <a:schemeClr val="accent2">
            <a:hueOff val="1593471"/>
            <a:satOff val="5481"/>
            <a:lumOff val="-1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Musevilik </a:t>
          </a:r>
          <a:endParaRPr lang="en-US" sz="2100" kern="1200"/>
        </a:p>
      </dsp:txBody>
      <dsp:txXfrm>
        <a:off x="295050" y="2950746"/>
        <a:ext cx="3646520" cy="559396"/>
      </dsp:txXfrm>
    </dsp:sp>
    <dsp:sp modelId="{3D2192A7-CEC8-47DE-A51B-114478ADD169}">
      <dsp:nvSpPr>
        <dsp:cNvPr id="0" name=""/>
        <dsp:cNvSpPr/>
      </dsp:nvSpPr>
      <dsp:spPr>
        <a:xfrm>
          <a:off x="0" y="4183004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124628"/>
              <a:satOff val="7308"/>
              <a:lumOff val="-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43ACA-B731-462C-A349-8AD6723030A4}">
      <dsp:nvSpPr>
        <dsp:cNvPr id="0" name=""/>
        <dsp:cNvSpPr/>
      </dsp:nvSpPr>
      <dsp:spPr>
        <a:xfrm>
          <a:off x="264788" y="3873044"/>
          <a:ext cx="3707044" cy="619920"/>
        </a:xfrm>
        <a:prstGeom prst="roundRect">
          <a:avLst/>
        </a:prstGeom>
        <a:solidFill>
          <a:schemeClr val="accent2">
            <a:hueOff val="2124628"/>
            <a:satOff val="7308"/>
            <a:lumOff val="-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Budizm</a:t>
          </a:r>
          <a:endParaRPr lang="en-US" sz="2100" kern="1200"/>
        </a:p>
      </dsp:txBody>
      <dsp:txXfrm>
        <a:off x="295050" y="3903306"/>
        <a:ext cx="3646520" cy="559396"/>
      </dsp:txXfrm>
    </dsp:sp>
    <dsp:sp modelId="{E0E6C683-4361-49E1-ADA2-0BB1633F595C}">
      <dsp:nvSpPr>
        <dsp:cNvPr id="0" name=""/>
        <dsp:cNvSpPr/>
      </dsp:nvSpPr>
      <dsp:spPr>
        <a:xfrm>
          <a:off x="0" y="5135564"/>
          <a:ext cx="529577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C2813-D047-431E-9CD1-D53211A5F63F}">
      <dsp:nvSpPr>
        <dsp:cNvPr id="0" name=""/>
        <dsp:cNvSpPr/>
      </dsp:nvSpPr>
      <dsp:spPr>
        <a:xfrm>
          <a:off x="264788" y="4825604"/>
          <a:ext cx="3707044" cy="61992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17" tIns="0" rIns="14011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Hinduizm</a:t>
          </a:r>
          <a:endParaRPr lang="en-US" sz="2100" kern="1200"/>
        </a:p>
      </dsp:txBody>
      <dsp:txXfrm>
        <a:off x="295050" y="4855866"/>
        <a:ext cx="3646520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B40D4-9718-420E-9EEA-4965F3531454}">
      <dsp:nvSpPr>
        <dsp:cNvPr id="0" name=""/>
        <dsp:cNvSpPr/>
      </dsp:nvSpPr>
      <dsp:spPr>
        <a:xfrm>
          <a:off x="50670" y="-235863"/>
          <a:ext cx="5788344" cy="5788344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ED2D8-14DB-44D8-AC09-917D40E22ECA}">
      <dsp:nvSpPr>
        <dsp:cNvPr id="0" name=""/>
        <dsp:cNvSpPr/>
      </dsp:nvSpPr>
      <dsp:spPr>
        <a:xfrm>
          <a:off x="1029916" y="0"/>
          <a:ext cx="3829853" cy="19149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Antimodernizm; daha eski, saf ve iyi olarak algılanan bir yaşam biçimi için modernliği reddetmek</a:t>
          </a:r>
          <a:endParaRPr lang="en-US" sz="2300" kern="1200"/>
        </a:p>
      </dsp:txBody>
      <dsp:txXfrm>
        <a:off x="1123395" y="93479"/>
        <a:ext cx="3642895" cy="1727968"/>
      </dsp:txXfrm>
    </dsp:sp>
    <dsp:sp modelId="{EDCEA639-1034-404D-81EF-2DBACC41D7A6}">
      <dsp:nvSpPr>
        <dsp:cNvPr id="0" name=""/>
        <dsp:cNvSpPr/>
      </dsp:nvSpPr>
      <dsp:spPr>
        <a:xfrm>
          <a:off x="1029916" y="3404314"/>
          <a:ext cx="3829853" cy="19149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Köktendincilik; insanların etraflarındaki modern ve seküler yaşamdan uzaklaşması</a:t>
          </a:r>
          <a:endParaRPr lang="en-US" sz="2300" kern="1200"/>
        </a:p>
      </dsp:txBody>
      <dsp:txXfrm>
        <a:off x="1123395" y="3497793"/>
        <a:ext cx="3642895" cy="172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0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9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9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6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8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4390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8B346-2FEA-431D-8910-304B2DD3B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SHB125 Sosyal Antropoloji</a:t>
            </a:r>
            <a:br>
              <a:rPr lang="tr-TR" dirty="0"/>
            </a:br>
            <a:r>
              <a:rPr lang="tr-TR" dirty="0"/>
              <a:t>Konu 10:Din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99445B-0526-42D2-ABB6-69C1E03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Öğr. Gör. Dr. Ezgi ARSLAN ÖZDEMİR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55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İçerik Yer Tutucusu 2">
            <a:extLst>
              <a:ext uri="{FF2B5EF4-FFF2-40B4-BE49-F238E27FC236}">
                <a16:creationId xmlns:a16="http://schemas.microsoft.com/office/drawing/2014/main" id="{D55C0488-9579-E2CD-709F-243FA614C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202881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33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9ECE4-BF2B-4381-97EC-75EA126C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56BCB1-C55D-477F-A552-C29627E0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48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00FABF-17F8-47C2-9AE7-543B59968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Din nedir?</a:t>
            </a:r>
          </a:p>
          <a:p>
            <a:r>
              <a:rPr lang="tr-TR" dirty="0"/>
              <a:t>Çeşitleri ve sosyal işlevleri nedir?</a:t>
            </a:r>
          </a:p>
          <a:p>
            <a:r>
              <a:rPr lang="tr-TR" dirty="0"/>
              <a:t>Ritüel ne demektir? Nasıldır?</a:t>
            </a:r>
          </a:p>
          <a:p>
            <a:r>
              <a:rPr lang="tr-TR" dirty="0"/>
              <a:t>Dinin toplumların yaşamında yeri nedir?</a:t>
            </a:r>
          </a:p>
        </p:txBody>
      </p:sp>
    </p:spTree>
    <p:extLst>
      <p:ext uri="{BB962C8B-B14F-4D97-AF65-F5344CB8AC3E}">
        <p14:creationId xmlns:p14="http://schemas.microsoft.com/office/powerpoint/2010/main" val="1421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AF4E0-87AD-457A-9D06-7879D65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12A12-668B-4F5D-8CDD-91A4942D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Antropoglar</a:t>
            </a:r>
            <a:r>
              <a:rPr lang="tr-TR" dirty="0"/>
              <a:t> açısından tanımı zor olan din, </a:t>
            </a:r>
            <a:r>
              <a:rPr lang="tr-TR" dirty="0" err="1"/>
              <a:t>latince</a:t>
            </a:r>
            <a:r>
              <a:rPr lang="tr-TR" dirty="0"/>
              <a:t> (</a:t>
            </a:r>
            <a:r>
              <a:rPr lang="tr-TR" dirty="0" err="1"/>
              <a:t>religare</a:t>
            </a:r>
            <a:r>
              <a:rPr lang="tr-TR" dirty="0"/>
              <a:t>, </a:t>
            </a:r>
            <a:r>
              <a:rPr lang="tr-TR" dirty="0" err="1"/>
              <a:t>religion</a:t>
            </a:r>
            <a:r>
              <a:rPr lang="tr-TR" dirty="0"/>
              <a:t>) bağlamak, bir araya getirmek anlamına gelir</a:t>
            </a:r>
          </a:p>
          <a:p>
            <a:r>
              <a:rPr lang="tr-TR" dirty="0"/>
              <a:t>«Doğa üstü varlıklar, güçler ve kuvvetlerle alakalı inanç ve ritüeller»</a:t>
            </a:r>
          </a:p>
        </p:txBody>
      </p:sp>
    </p:spTree>
    <p:extLst>
      <p:ext uri="{BB962C8B-B14F-4D97-AF65-F5344CB8AC3E}">
        <p14:creationId xmlns:p14="http://schemas.microsoft.com/office/powerpoint/2010/main" val="24864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019751-5239-4B42-AA19-77E4E8D9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Dinin İfadeleri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AEE2FE-A3CD-4237-BC2C-963FC0DE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Ruhani varlıklar</a:t>
            </a:r>
          </a:p>
          <a:p>
            <a:r>
              <a:rPr lang="tr-TR" dirty="0"/>
              <a:t>Animizm</a:t>
            </a:r>
          </a:p>
          <a:p>
            <a:r>
              <a:rPr lang="tr-TR" dirty="0"/>
              <a:t>Totemizm</a:t>
            </a:r>
          </a:p>
          <a:p>
            <a:r>
              <a:rPr lang="tr-TR" dirty="0"/>
              <a:t>Çok tanrıcılık (politeizm)</a:t>
            </a:r>
          </a:p>
          <a:p>
            <a:r>
              <a:rPr lang="tr-TR" dirty="0"/>
              <a:t>Tek tanrıcılık (monoteizm)</a:t>
            </a:r>
          </a:p>
        </p:txBody>
      </p:sp>
    </p:spTree>
    <p:extLst>
      <p:ext uri="{BB962C8B-B14F-4D97-AF65-F5344CB8AC3E}">
        <p14:creationId xmlns:p14="http://schemas.microsoft.com/office/powerpoint/2010/main" val="68064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31AA4-01A8-4732-82F0-B9BE6DC3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Dinin Farklı Tezahürleri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150F62-167E-43B3-9A6C-FE919B57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Büyü ve inanç; insanın belirsizlik, kaygı duygularına teselli bulması veya çevresini ve dünyanı anlamlandırma çabası </a:t>
            </a:r>
          </a:p>
          <a:p>
            <a:r>
              <a:rPr lang="tr-TR" dirty="0"/>
              <a:t>Ritüel; bir tören düzeninde tekrarlanan, kalıplaşmış basmakalıp davranışlar</a:t>
            </a:r>
          </a:p>
          <a:p>
            <a:r>
              <a:rPr lang="tr-TR" dirty="0"/>
              <a:t>Geçiş törenleri; yerler veya yaşam döngüleri arasındaki geçişleri belirleyen törenler</a:t>
            </a:r>
          </a:p>
        </p:txBody>
      </p:sp>
    </p:spTree>
    <p:extLst>
      <p:ext uri="{BB962C8B-B14F-4D97-AF65-F5344CB8AC3E}">
        <p14:creationId xmlns:p14="http://schemas.microsoft.com/office/powerpoint/2010/main" val="54658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6F487-0397-4D69-A1AD-1AC240D4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Eşiksellik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F2414-87B6-4827-9FB4-A494F877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521" y="1346670"/>
            <a:ext cx="3284919" cy="3997828"/>
          </a:xfrm>
        </p:spPr>
        <p:txBody>
          <a:bodyPr/>
          <a:lstStyle/>
          <a:p>
            <a:r>
              <a:rPr lang="tr-TR" dirty="0"/>
              <a:t>Eşikteki insanlar, zamanın hem içinde hem de dışında yaşayarak sıradan ayrımsamalardan beklentilerden ayrı olarak var olurlar.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BE40AAE-FD6A-4AFA-B924-F394A28A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5" y="808056"/>
            <a:ext cx="7864226" cy="58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10AF1-C6D2-46D9-A2B3-CE66D3E3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 ve Kültürel Ekoloji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68393-C024-484A-808D-49E2872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603948"/>
            <a:ext cx="8948278" cy="4445996"/>
          </a:xfrm>
        </p:spPr>
        <p:txBody>
          <a:bodyPr/>
          <a:lstStyle/>
          <a:p>
            <a:r>
              <a:rPr lang="tr-TR" dirty="0"/>
              <a:t>Dinin oynadığı bir başka rol kültürel ekolojisidir. Dinin motive ettiği davranışlar, maddi çevrelerinde insanların hayatta kalmalarına yardımcı olur ve kültürel uyumun bir parçası olarak işlev gösterirler.</a:t>
            </a:r>
          </a:p>
        </p:txBody>
      </p:sp>
    </p:spTree>
    <p:extLst>
      <p:ext uri="{BB962C8B-B14F-4D97-AF65-F5344CB8AC3E}">
        <p14:creationId xmlns:p14="http://schemas.microsoft.com/office/powerpoint/2010/main" val="10361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8353A-3CC4-4336-A2A3-C0D1507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Din ve Sosyal Kontrol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44C1AE-2CAB-47F5-A395-9436F772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36" y="1484026"/>
            <a:ext cx="9101103" cy="4565918"/>
          </a:xfrm>
        </p:spPr>
        <p:txBody>
          <a:bodyPr>
            <a:normAutofit/>
          </a:bodyPr>
          <a:lstStyle/>
          <a:p>
            <a:r>
              <a:rPr lang="tr-TR" dirty="0"/>
              <a:t>Din, insanların sıkıntı, korku, belirsizlik veya trajik olaylarla başa çıkmasını sağlar.</a:t>
            </a:r>
          </a:p>
          <a:p>
            <a:r>
              <a:rPr lang="tr-TR" dirty="0"/>
              <a:t>Din, bir şeylerin hep daha iyiye gideceğine dair umut sunar.</a:t>
            </a:r>
          </a:p>
          <a:p>
            <a:r>
              <a:rPr lang="tr-TR" dirty="0"/>
              <a:t>Dini kurallar, etkinlikler ve inanç sistemleri insanların ve toplumların sosyal olarak kontrolüne katkı sağlar.</a:t>
            </a:r>
          </a:p>
        </p:txBody>
      </p:sp>
    </p:spTree>
    <p:extLst>
      <p:ext uri="{BB962C8B-B14F-4D97-AF65-F5344CB8AC3E}">
        <p14:creationId xmlns:p14="http://schemas.microsoft.com/office/powerpoint/2010/main" val="178864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AF398E-D801-4F6B-A424-A97E59A0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tr-TR"/>
              <a:t>Dinin Çeşitleri</a:t>
            </a:r>
          </a:p>
        </p:txBody>
      </p:sp>
      <p:graphicFrame>
        <p:nvGraphicFramePr>
          <p:cNvPr id="28" name="İçerik Yer Tutucusu 2">
            <a:extLst>
              <a:ext uri="{FF2B5EF4-FFF2-40B4-BE49-F238E27FC236}">
                <a16:creationId xmlns:a16="http://schemas.microsoft.com/office/drawing/2014/main" id="{5B5292AC-AB70-215E-2B5E-24C76A316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69845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253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101</TotalTime>
  <Words>322</Words>
  <Application>Microsoft Office PowerPoint</Application>
  <PresentationFormat>Geniş ekran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SHB125 Sosyal Antropoloji Konu 10:Din</vt:lpstr>
      <vt:lpstr>PowerPoint Sunusu</vt:lpstr>
      <vt:lpstr>Din Nedir?</vt:lpstr>
      <vt:lpstr>Dinin İfadeleri</vt:lpstr>
      <vt:lpstr>Dinin Farklı Tezahürleri</vt:lpstr>
      <vt:lpstr>Eşiksellik</vt:lpstr>
      <vt:lpstr>Din ve Kültürel Ekoloji</vt:lpstr>
      <vt:lpstr>Din ve Sosyal Kontrol</vt:lpstr>
      <vt:lpstr>Dinin Çeşitleri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SHB125 Sosyal Antropoloji Konu 4:Dil ve İletişim</dc:title>
  <dc:creator>Ezgi Arslan</dc:creator>
  <cp:lastModifiedBy>Ezgi Arslan</cp:lastModifiedBy>
  <cp:revision>8</cp:revision>
  <dcterms:created xsi:type="dcterms:W3CDTF">2022-07-28T11:44:01Z</dcterms:created>
  <dcterms:modified xsi:type="dcterms:W3CDTF">2022-10-13T09:32:15Z</dcterms:modified>
</cp:coreProperties>
</file>