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8DE74-914C-4D74-AED6-406C3A6E00E2}" type="datetimeFigureOut">
              <a:rPr lang="tr-TR" smtClean="0"/>
              <a:t>12.09.2014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8D68B-0CFD-4E66-A639-59CC6ADFAD7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2/25/Myasthenia_Gravis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tr-TR" sz="4400" dirty="0" err="1">
                <a:solidFill>
                  <a:schemeClr val="tx2"/>
                </a:solidFill>
              </a:rPr>
              <a:t>Nöromüsküler</a:t>
            </a:r>
            <a:r>
              <a:rPr lang="tr-TR" sz="4400" dirty="0">
                <a:solidFill>
                  <a:schemeClr val="tx2"/>
                </a:solidFill>
              </a:rPr>
              <a:t> kavşak hastalıkları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botulismus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5365" name="Picture 5" descr="Characteristic responses to repetitive nerve stim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2274888"/>
            <a:ext cx="2768600" cy="2546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jpg0420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296988"/>
            <a:ext cx="6769100" cy="5372100"/>
          </a:xfrm>
          <a:prstGeom prst="rect">
            <a:avLst/>
          </a:prstGeom>
          <a:noFill/>
        </p:spPr>
      </p:pic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61595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tr-TR" sz="4400" dirty="0" err="1">
                <a:solidFill>
                  <a:schemeClr val="tx2"/>
                </a:solidFill>
              </a:rPr>
              <a:t>Nöromüsküler</a:t>
            </a:r>
            <a:r>
              <a:rPr lang="tr-TR" sz="4400" dirty="0">
                <a:solidFill>
                  <a:schemeClr val="tx2"/>
                </a:solidFill>
              </a:rPr>
              <a:t> kavşak hastalıkları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5149850" y="3068638"/>
            <a:ext cx="3598863" cy="35290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343525" y="3233738"/>
            <a:ext cx="317976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/>
              <a:t>Presinaptik</a:t>
            </a:r>
          </a:p>
          <a:p>
            <a:r>
              <a:rPr lang="tr-TR"/>
              <a:t>- Eaton Lambert </a:t>
            </a:r>
          </a:p>
          <a:p>
            <a:r>
              <a:rPr lang="tr-TR"/>
              <a:t>     Myastenik Sendromu</a:t>
            </a:r>
          </a:p>
          <a:p>
            <a:pPr>
              <a:buFontTx/>
              <a:buChar char="-"/>
            </a:pPr>
            <a:r>
              <a:rPr lang="tr-TR"/>
              <a:t>Botulismus</a:t>
            </a:r>
          </a:p>
          <a:p>
            <a:pPr>
              <a:buFontTx/>
              <a:buChar char="-"/>
            </a:pPr>
            <a:endParaRPr lang="tr-TR"/>
          </a:p>
          <a:p>
            <a:r>
              <a:rPr lang="tr-TR"/>
              <a:t>Postsinaptik</a:t>
            </a:r>
          </a:p>
          <a:p>
            <a:r>
              <a:rPr lang="tr-TR"/>
              <a:t>- Myastenia Gravis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jpg0420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7800" y="-42863"/>
            <a:ext cx="5238750" cy="6943726"/>
          </a:xfrm>
          <a:prstGeom prst="rect">
            <a:avLst/>
          </a:prstGeom>
          <a:noFill/>
        </p:spPr>
      </p:pic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>
          <a:xfrm>
            <a:off x="179388" y="404813"/>
            <a:ext cx="2449512" cy="1503362"/>
          </a:xfrm>
          <a:noFill/>
          <a:ln/>
        </p:spPr>
        <p:txBody>
          <a:bodyPr>
            <a:normAutofit fontScale="90000"/>
          </a:bodyPr>
          <a:lstStyle/>
          <a:p>
            <a:pPr algn="l"/>
            <a:r>
              <a:rPr lang="tr-TR" sz="4000"/>
              <a:t/>
            </a:r>
            <a:br>
              <a:rPr lang="tr-TR" sz="4000"/>
            </a:br>
            <a:r>
              <a:rPr lang="tr-TR" sz="4000"/>
              <a:t>Myastenia </a:t>
            </a:r>
            <a:br>
              <a:rPr lang="tr-TR" sz="4000"/>
            </a:br>
            <a:r>
              <a:rPr lang="tr-TR" sz="4000"/>
              <a:t>Gravis</a:t>
            </a:r>
            <a:br>
              <a:rPr lang="tr-TR" sz="4000"/>
            </a:br>
            <a:endParaRPr lang="tr-TR" sz="4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>
                <a:solidFill>
                  <a:schemeClr val="tx1"/>
                </a:solidFill>
              </a:rPr>
              <a:t>Myastenia Gravis</a:t>
            </a:r>
            <a:br>
              <a:rPr lang="tr-TR" sz="4000">
                <a:solidFill>
                  <a:schemeClr val="tx1"/>
                </a:solidFill>
              </a:rPr>
            </a:br>
            <a:endParaRPr lang="tr-TR" sz="4000">
              <a:solidFill>
                <a:schemeClr val="tx1"/>
              </a:solidFill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26" name="Picture 10" descr="M240527-Oculomotor_342x19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133600"/>
            <a:ext cx="3257550" cy="1885950"/>
          </a:xfrm>
          <a:prstGeom prst="rect">
            <a:avLst/>
          </a:prstGeom>
          <a:noFill/>
        </p:spPr>
      </p:pic>
      <p:pic>
        <p:nvPicPr>
          <p:cNvPr id="9228" name="Picture 12" descr="File:Myasthenia Gravi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2060575"/>
            <a:ext cx="2638425" cy="2019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1269" name="Picture 5" descr="view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0713" y="2576513"/>
            <a:ext cx="5362575" cy="1704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Dekrement yanıt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9461" name="Picture 5" descr="A typical decrementing response to repetitive ner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205038"/>
            <a:ext cx="7115175" cy="3498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2293" name="Picture 5" descr="Dana Guide - Chapter 16, Section C52, Page 530 - Spotligh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1825" y="1852613"/>
            <a:ext cx="2800350" cy="3152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08275"/>
            <a:ext cx="7772400" cy="3387725"/>
          </a:xfrm>
        </p:spPr>
        <p:txBody>
          <a:bodyPr/>
          <a:lstStyle/>
          <a:p>
            <a:pPr>
              <a:buFontTx/>
              <a:buNone/>
            </a:pPr>
            <a:r>
              <a:rPr lang="tr-TR" sz="4000"/>
              <a:t>Eaton Lambert Myastenik Sendromu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/>
              <a:t>İnkrement </a:t>
            </a:r>
            <a:br>
              <a:rPr lang="tr-TR" sz="4000"/>
            </a:br>
            <a:r>
              <a:rPr lang="tr-TR" sz="4000"/>
              <a:t>yanıt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317" name="Picture 5" descr="Repetitive nerve stimulation studies in Lambert-E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1190625"/>
            <a:ext cx="3819525" cy="4686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Ekran Gösterisi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Nöromüsküler kavşak hastalıkları</vt:lpstr>
      <vt:lpstr>Slayt 2</vt:lpstr>
      <vt:lpstr> Myastenia  Gravis </vt:lpstr>
      <vt:lpstr>Myastenia Gravis </vt:lpstr>
      <vt:lpstr>Slayt 5</vt:lpstr>
      <vt:lpstr>Dekrement yanıt</vt:lpstr>
      <vt:lpstr>Slayt 7</vt:lpstr>
      <vt:lpstr>Slayt 8</vt:lpstr>
      <vt:lpstr>İnkrement  yanıt</vt:lpstr>
      <vt:lpstr>botulismus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Nöromüsküler kavşak hastalıkları</dc:title>
  <dc:creator>user</dc:creator>
  <cp:lastModifiedBy>user</cp:lastModifiedBy>
  <cp:revision>1</cp:revision>
  <dcterms:created xsi:type="dcterms:W3CDTF">2014-09-12T05:01:57Z</dcterms:created>
  <dcterms:modified xsi:type="dcterms:W3CDTF">2014-09-12T05:02:37Z</dcterms:modified>
</cp:coreProperties>
</file>