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DE74-914C-4D74-AED6-406C3A6E00E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D68B-0CFD-4E66-A639-59CC6ADFAD7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5/Myasthenia_Gravis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tr-TR" sz="4400" dirty="0" err="1">
                <a:solidFill>
                  <a:schemeClr val="tx2"/>
                </a:solidFill>
              </a:rPr>
              <a:t>Nöromüsküler</a:t>
            </a:r>
            <a:r>
              <a:rPr lang="tr-TR" sz="4400" dirty="0">
                <a:solidFill>
                  <a:schemeClr val="tx2"/>
                </a:solidFill>
              </a:rPr>
              <a:t> kavşak hastalıkları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botulismus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5" name="Picture 5" descr="Characteristic responses to repetitive nerve stim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274888"/>
            <a:ext cx="2768600" cy="254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jpg0420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296988"/>
            <a:ext cx="6769100" cy="5372100"/>
          </a:xfrm>
          <a:prstGeom prst="rect">
            <a:avLst/>
          </a:prstGeom>
          <a:noFill/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1595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tr-TR" sz="4400" dirty="0" err="1">
                <a:solidFill>
                  <a:schemeClr val="tx2"/>
                </a:solidFill>
              </a:rPr>
              <a:t>Nöromüsküler</a:t>
            </a:r>
            <a:r>
              <a:rPr lang="tr-TR" sz="4400" dirty="0">
                <a:solidFill>
                  <a:schemeClr val="tx2"/>
                </a:solidFill>
              </a:rPr>
              <a:t> kavşak hastalıkları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149850" y="3068638"/>
            <a:ext cx="3598863" cy="3529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43525" y="3233738"/>
            <a:ext cx="31797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/>
              <a:t>Presinaptik</a:t>
            </a:r>
          </a:p>
          <a:p>
            <a:r>
              <a:rPr lang="tr-TR"/>
              <a:t>- Eaton Lambert </a:t>
            </a:r>
          </a:p>
          <a:p>
            <a:r>
              <a:rPr lang="tr-TR"/>
              <a:t>     Myastenik Sendromu</a:t>
            </a:r>
          </a:p>
          <a:p>
            <a:pPr>
              <a:buFontTx/>
              <a:buChar char="-"/>
            </a:pPr>
            <a:r>
              <a:rPr lang="tr-TR"/>
              <a:t>Botulismus</a:t>
            </a:r>
          </a:p>
          <a:p>
            <a:pPr>
              <a:buFontTx/>
              <a:buChar char="-"/>
            </a:pPr>
            <a:endParaRPr lang="tr-TR"/>
          </a:p>
          <a:p>
            <a:r>
              <a:rPr lang="tr-TR"/>
              <a:t>Postsinaptik</a:t>
            </a:r>
          </a:p>
          <a:p>
            <a:r>
              <a:rPr lang="tr-TR"/>
              <a:t>- Myastenia Gravis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jpg0420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7800" y="-42863"/>
            <a:ext cx="5238750" cy="6943726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2449512" cy="1503362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tr-TR" sz="4000"/>
              <a:t/>
            </a:r>
            <a:br>
              <a:rPr lang="tr-TR" sz="4000"/>
            </a:br>
            <a:r>
              <a:rPr lang="tr-TR" sz="4000"/>
              <a:t>Myastenia </a:t>
            </a:r>
            <a:br>
              <a:rPr lang="tr-TR" sz="4000"/>
            </a:br>
            <a:r>
              <a:rPr lang="tr-TR" sz="4000"/>
              <a:t>Gravis</a:t>
            </a:r>
            <a:br>
              <a:rPr lang="tr-TR" sz="4000"/>
            </a:br>
            <a:endParaRPr lang="tr-TR"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>
                <a:solidFill>
                  <a:schemeClr val="tx1"/>
                </a:solidFill>
              </a:rPr>
              <a:t>Myastenia Gravis</a:t>
            </a:r>
            <a:br>
              <a:rPr lang="tr-TR" sz="4000">
                <a:solidFill>
                  <a:schemeClr val="tx1"/>
                </a:solidFill>
              </a:rPr>
            </a:br>
            <a:endParaRPr lang="tr-TR" sz="4000">
              <a:solidFill>
                <a:schemeClr val="tx1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26" name="Picture 10" descr="M240527-Oculomotor_342x1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133600"/>
            <a:ext cx="3257550" cy="1885950"/>
          </a:xfrm>
          <a:prstGeom prst="rect">
            <a:avLst/>
          </a:prstGeom>
          <a:noFill/>
        </p:spPr>
      </p:pic>
      <p:pic>
        <p:nvPicPr>
          <p:cNvPr id="9228" name="Picture 12" descr="File:Myasthenia Gravi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060575"/>
            <a:ext cx="2638425" cy="201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9" name="Picture 5" descr="view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713" y="2576513"/>
            <a:ext cx="5362575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Dekrement yanıt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9461" name="Picture 5" descr="A typical decrementing response to repetitive ne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205038"/>
            <a:ext cx="7115175" cy="349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3" name="Picture 5" descr="Dana Guide - Chapter 16, Section C52, Page 530 - Spot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1825" y="1852613"/>
            <a:ext cx="2800350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08275"/>
            <a:ext cx="7772400" cy="3387725"/>
          </a:xfrm>
        </p:spPr>
        <p:txBody>
          <a:bodyPr/>
          <a:lstStyle/>
          <a:p>
            <a:pPr>
              <a:buFontTx/>
              <a:buNone/>
            </a:pPr>
            <a:r>
              <a:rPr lang="tr-TR" sz="4000"/>
              <a:t>Eaton Lambert Myastenik Sendromu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000"/>
              <a:t>İnkrement </a:t>
            </a:r>
            <a:br>
              <a:rPr lang="tr-TR" sz="4000"/>
            </a:br>
            <a:r>
              <a:rPr lang="tr-TR" sz="4000"/>
              <a:t>yanıt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317" name="Picture 5" descr="Repetitive nerve stimulation studies in Lambert-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190625"/>
            <a:ext cx="3819525" cy="4686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Ekran Gösterisi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Nöromüsküler kavşak hastalıkları</vt:lpstr>
      <vt:lpstr>Slayt 2</vt:lpstr>
      <vt:lpstr> Myastenia  Gravis </vt:lpstr>
      <vt:lpstr>Myastenia Gravis </vt:lpstr>
      <vt:lpstr>Slayt 5</vt:lpstr>
      <vt:lpstr>Dekrement yanıt</vt:lpstr>
      <vt:lpstr>Slayt 7</vt:lpstr>
      <vt:lpstr>Slayt 8</vt:lpstr>
      <vt:lpstr>İnkrement  yanıt</vt:lpstr>
      <vt:lpstr>botulismus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Nöromüsküler kavşak hastalıkları</dc:title>
  <dc:creator>user</dc:creator>
  <cp:lastModifiedBy>user</cp:lastModifiedBy>
  <cp:revision>1</cp:revision>
  <dcterms:created xsi:type="dcterms:W3CDTF">2014-09-12T05:01:57Z</dcterms:created>
  <dcterms:modified xsi:type="dcterms:W3CDTF">2014-09-12T05:02:37Z</dcterms:modified>
</cp:coreProperties>
</file>