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sldIdLst>
    <p:sldId id="260" r:id="rId2"/>
    <p:sldId id="285" r:id="rId3"/>
    <p:sldId id="295" r:id="rId4"/>
    <p:sldId id="298" r:id="rId5"/>
    <p:sldId id="299" r:id="rId6"/>
    <p:sldId id="300" r:id="rId7"/>
    <p:sldId id="301" r:id="rId8"/>
    <p:sldId id="302" r:id="rId9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40"/>
    <p:restoredTop sz="97179"/>
  </p:normalViewPr>
  <p:slideViewPr>
    <p:cSldViewPr snapToGrid="0" snapToObjects="1">
      <p:cViewPr varScale="1">
        <p:scale>
          <a:sx n="128" d="100"/>
          <a:sy n="128" d="100"/>
        </p:scale>
        <p:origin x="912" y="176"/>
      </p:cViewPr>
      <p:guideLst/>
    </p:cSldViewPr>
  </p:slideViewPr>
  <p:outlineViewPr>
    <p:cViewPr>
      <p:scale>
        <a:sx n="33" d="100"/>
        <a:sy n="33" d="100"/>
      </p:scale>
      <p:origin x="0" y="-905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105440-C0A5-C543-BEB6-62E665DA05E6}" type="datetimeFigureOut">
              <a:rPr lang="en-TR" smtClean="0"/>
              <a:t>23.03.2021</a:t>
            </a:fld>
            <a:endParaRPr lang="en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80A7A-993E-3C45-8775-F5DB04DF81DA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628828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3A7B2-ABE4-7E4B-A7DA-6CE390B289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A52D08-E586-1E4F-B88F-A126B94058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A11D6-CB2E-8845-8ACF-5787F5586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B88B-1DB9-1A44-B3D8-1E00B43DE296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4A13A-9BE8-4F4A-BA04-2DD218657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A61E7-BFDF-DA4A-86AE-4834B70F2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213533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F995F-30D0-924F-8C21-955EB8941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A30CE0-3862-8F4D-AF3F-2E354F5E61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0C9F5-DC62-1645-9241-E537FA128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A4ED-0BE3-904E-8D62-FB5EB386E47E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0B05D-9024-1D44-A2F4-BF60933DD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AEE36-91E5-1F47-B915-ED5D6C831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982687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F1AFC3-0AE2-A246-8CCE-CDD20CBBAC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4E7B71-456E-654B-AD2F-0C2978F8C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07C1D-B1DC-0444-ABD1-B3305BF2B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E3CF0-387D-B542-BFDC-87717762E542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0BDC7-6527-5E4A-A9F4-436BCDD0C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F1941-8F8B-0B43-98B3-C3F265887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561392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25BD-E95B-D642-B750-C5680BC08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396FC-87F5-E843-819C-4F72A53E0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8F8C3-F7B4-5B44-9E47-E932BB4E3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AED21-D7D0-F84E-A36F-DA40A5F194E2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66E89-5DF1-C648-98CB-E6D26AD2E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1FED6-5C10-FD4A-A635-5737FA9A5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39716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3DA6B-DF6F-1E45-8E8E-F9FBC0C98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CBC7AD-01B2-9C4C-BCC7-BE6512A7E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E8F49-4602-EE4B-BC0E-CDCB709E8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3123-F546-6D42-8CBD-15B1D832E165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1011F-EDF3-5D45-B878-B096C49A7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B76AD-8BCC-0249-8605-546F2D190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163195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87614-D9AA-8346-B6A3-0C2F276B7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7C003-092C-AC4A-AF4C-4D214B2A29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273389-1B8B-F146-89AB-2FADC42953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DA685C-0F4B-A04E-AABD-7BD77F87C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A293-BCD8-7644-891F-A29E9F8F8FA2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A93646-0C9D-1244-BBB8-1AF22ED7A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B8BCD6-2FB3-194D-A0C4-66E456724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282162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0DAEC-D8C9-524D-AA3E-BB5AEC9FC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5A8F70-16F8-594C-89F4-F0F08A08C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617F36-50C1-F343-AC73-1F285BEAB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65BAA9-F5B3-5C4E-84AD-88A457B89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78110F-CE3A-8D44-8B24-7992661437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624C4B-950C-FC45-ABE1-D29C41DF2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9B8E1-A066-FB4C-B1AB-F59189BEB3B2}" type="datetime1">
              <a:rPr lang="tr-TR" smtClean="0"/>
              <a:t>23.03.2021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3F95FD-C370-3643-8A6F-9F3C9678C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B992FB-39B3-4547-8FF6-4BEA4FA64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576778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35062-3FC8-9C47-B166-B4946F3E5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A0610F-E514-9A42-8082-EBE8FC1A2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359F-ED31-1B4C-B604-DB34DCE73318}" type="datetime1">
              <a:rPr lang="tr-TR" smtClean="0"/>
              <a:t>23.03.2021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4A4F6-7BA0-B54C-9307-75277D1CB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A21079-E392-E14D-B02A-2CF5C7639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844040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EA2472-0F5B-684D-B767-4FE4BEEF3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363E-B3B7-2943-8D18-AE566FFC37D8}" type="datetime1">
              <a:rPr lang="tr-TR" smtClean="0"/>
              <a:t>23.03.2021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6AEACC-5A7F-B643-92A6-9BFE459E7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55C162-1007-A845-8408-60FB882FF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67615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36B3E-EE90-9847-8BF0-1D7DE335D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4041C-B666-6C4B-AD22-DC2192763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E04C7E-9320-1C49-8E07-823EFE0A7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21394C-450A-CB44-9F3C-F108FB531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1C151-F706-954C-BD06-2A1C5C227FF3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5E836-7C6C-4F46-8B06-CC589026F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9226B8-B929-A34C-8FE0-2EA4D7C1C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947145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DE01D-6C57-D246-9430-A96908CD1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0F8F01-6ED3-8C4C-8CC9-98532950FC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7C2529-6F73-F440-8ED5-5D86424A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047AB5-BE1D-B44F-9939-81F6BCB7D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FE6C-EAB3-8F4D-B576-7378F5859D83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224C37-72CD-C247-B4BD-02E37DCEA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F0DF7-CD6A-994A-B514-CF82AD79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14738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D78A60-6495-F54B-BA29-F45B97B06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D611E-A10B-3B4B-AA9F-16945BDA1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72A5A-3D28-3F48-BA54-1A70F9FDFF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B27CD-E577-3546-8A22-D6C6358882C6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692AF6-0D69-2541-B163-5077FA157B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8B30F-7C00-EE4B-9750-C53A914140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5851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2230C0-31F1-F749-9C8A-2741104BA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689" y="3071183"/>
            <a:ext cx="9910296" cy="2590027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6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Yeni </a:t>
            </a:r>
            <a:r>
              <a:rPr lang="en-US" sz="67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Medya</a:t>
            </a:r>
            <a:r>
              <a:rPr lang="en-US" sz="6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700" dirty="0" err="1"/>
              <a:t>Uygulamaları</a:t>
            </a:r>
            <a:b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RTS- </a:t>
            </a:r>
            <a:r>
              <a:rPr lang="en-US" sz="4000" dirty="0"/>
              <a:t>İLT238 – 5. </a:t>
            </a:r>
            <a:r>
              <a:rPr lang="en-US" sz="4000" dirty="0" err="1"/>
              <a:t>Hafta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2800" dirty="0"/>
              <a:t>Dr. </a:t>
            </a:r>
            <a:r>
              <a:rPr lang="en-US" sz="2800" dirty="0" err="1"/>
              <a:t>Öğr</a:t>
            </a:r>
            <a:r>
              <a:rPr lang="en-US" sz="2800" dirty="0"/>
              <a:t>. </a:t>
            </a:r>
            <a:r>
              <a:rPr lang="en-US" sz="2800" dirty="0" err="1"/>
              <a:t>Üyesi</a:t>
            </a:r>
            <a:r>
              <a:rPr lang="en-US" sz="2800" dirty="0"/>
              <a:t> </a:t>
            </a:r>
            <a:r>
              <a:rPr lang="en-US" sz="2800" dirty="0" err="1"/>
              <a:t>Ergin</a:t>
            </a:r>
            <a:r>
              <a:rPr lang="en-US" sz="2800" dirty="0"/>
              <a:t> </a:t>
            </a:r>
            <a:r>
              <a:rPr lang="en-US" sz="2800" dirty="0" err="1"/>
              <a:t>Şafak</a:t>
            </a:r>
            <a:r>
              <a:rPr lang="en-US" sz="2800" dirty="0"/>
              <a:t> </a:t>
            </a:r>
            <a:r>
              <a:rPr lang="en-US" sz="2800" dirty="0" err="1"/>
              <a:t>Dikmen</a:t>
            </a:r>
            <a:br>
              <a:rPr lang="en-TR" sz="4000" dirty="0"/>
            </a:b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9BF478-37A8-7942-A998-AE86E7DC8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981149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TR" sz="4000" b="1" dirty="0">
                <a:latin typeface="+mn-lt"/>
              </a:rPr>
              <a:t>3 – Yaratıcılık ve Buluş</a:t>
            </a: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2</a:t>
            </a:fld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7B13-BF43-A14A-9102-DA45D3AC8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31317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dirty="0"/>
              <a:t>Yaygın olarak kullanılan altı yaratıcı yöntem:</a:t>
            </a:r>
          </a:p>
          <a:p>
            <a:endParaRPr lang="tr-TR" dirty="0"/>
          </a:p>
          <a:p>
            <a:r>
              <a:rPr lang="tr-TR" dirty="0"/>
              <a:t>Dikey ve kapsamlı düşünme yöntemi</a:t>
            </a:r>
          </a:p>
          <a:p>
            <a:r>
              <a:rPr lang="tr-TR" dirty="0"/>
              <a:t>Beyin fırtınası</a:t>
            </a:r>
          </a:p>
          <a:p>
            <a:r>
              <a:rPr lang="tr-TR" dirty="0"/>
              <a:t>Kuluçka yöntemi</a:t>
            </a:r>
          </a:p>
          <a:p>
            <a:r>
              <a:rPr lang="tr-TR" dirty="0"/>
              <a:t>Not Alma yöntemi</a:t>
            </a:r>
          </a:p>
          <a:p>
            <a:r>
              <a:rPr lang="tr-TR" dirty="0"/>
              <a:t>Sentez Yöntemi</a:t>
            </a:r>
          </a:p>
          <a:p>
            <a:r>
              <a:rPr lang="tr-TR" dirty="0"/>
              <a:t>Görsel incelemeler</a:t>
            </a:r>
          </a:p>
        </p:txBody>
      </p:sp>
    </p:spTree>
    <p:extLst>
      <p:ext uri="{BB962C8B-B14F-4D97-AF65-F5344CB8AC3E}">
        <p14:creationId xmlns:p14="http://schemas.microsoft.com/office/powerpoint/2010/main" val="30466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TR" sz="4000" b="1" dirty="0">
                <a:latin typeface="+mn-lt"/>
              </a:rPr>
              <a:t>4 – Çözüm Bulma</a:t>
            </a: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3</a:t>
            </a:fld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7B13-BF43-A14A-9102-DA45D3AC8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3131787"/>
          </a:xfrm>
        </p:spPr>
        <p:txBody>
          <a:bodyPr>
            <a:normAutofit/>
          </a:bodyPr>
          <a:lstStyle/>
          <a:p>
            <a:r>
              <a:rPr lang="tr-TR" sz="3500" dirty="0"/>
              <a:t>Her problemin kendine özgü çözümleri vardır</a:t>
            </a:r>
          </a:p>
          <a:p>
            <a:r>
              <a:rPr lang="tr-TR" sz="3500" dirty="0"/>
              <a:t>Çözümü sınamak/test etmek gerekir:</a:t>
            </a:r>
          </a:p>
          <a:p>
            <a:pPr lvl="1"/>
            <a:r>
              <a:rPr lang="tr-TR" sz="3100" dirty="0"/>
              <a:t>Tasarım içeriği mesajı anlaşılır biçimde iletiyor mu?</a:t>
            </a:r>
          </a:p>
          <a:p>
            <a:pPr lvl="1"/>
            <a:r>
              <a:rPr lang="tr-TR" sz="3100" dirty="0"/>
              <a:t>Mesaj güçlü ve vurucu mu?</a:t>
            </a:r>
          </a:p>
          <a:p>
            <a:pPr lvl="1"/>
            <a:r>
              <a:rPr lang="tr-TR" sz="3100" dirty="0" err="1"/>
              <a:t>Çiftanlamlılık</a:t>
            </a:r>
            <a:r>
              <a:rPr lang="tr-TR" sz="3100" dirty="0"/>
              <a:t> içeriyor mu?</a:t>
            </a:r>
          </a:p>
          <a:p>
            <a:endParaRPr lang="tr-TR" sz="3500" dirty="0"/>
          </a:p>
          <a:p>
            <a:pPr lvl="1"/>
            <a:endParaRPr lang="tr-TR" sz="3100" dirty="0"/>
          </a:p>
        </p:txBody>
      </p:sp>
    </p:spTree>
    <p:extLst>
      <p:ext uri="{BB962C8B-B14F-4D97-AF65-F5344CB8AC3E}">
        <p14:creationId xmlns:p14="http://schemas.microsoft.com/office/powerpoint/2010/main" val="3413933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TR" sz="4000" b="1" dirty="0">
                <a:latin typeface="+mn-lt"/>
              </a:rPr>
              <a:t>4 – Çözüm Bulma</a:t>
            </a: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4</a:t>
            </a:fld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7B13-BF43-A14A-9102-DA45D3AC8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3131787"/>
          </a:xfrm>
        </p:spPr>
        <p:txBody>
          <a:bodyPr>
            <a:normAutofit fontScale="92500" lnSpcReduction="10000"/>
          </a:bodyPr>
          <a:lstStyle/>
          <a:p>
            <a:r>
              <a:rPr lang="tr-TR" sz="3500" dirty="0"/>
              <a:t>Tipografi okunaklı mı?</a:t>
            </a:r>
          </a:p>
          <a:p>
            <a:r>
              <a:rPr lang="tr-TR" sz="3500" dirty="0"/>
              <a:t>Bilgi istenildiği gibi iletilebiliyor mu?</a:t>
            </a:r>
          </a:p>
          <a:p>
            <a:r>
              <a:rPr lang="tr-TR" sz="3500" dirty="0"/>
              <a:t>Hedef kitle kim?</a:t>
            </a:r>
          </a:p>
          <a:p>
            <a:r>
              <a:rPr lang="tr-TR" sz="3500" dirty="0"/>
              <a:t>Görsel unsurlar mesajı doğru biçimde destekliyor mu?</a:t>
            </a:r>
          </a:p>
          <a:p>
            <a:r>
              <a:rPr lang="tr-TR" sz="3500" dirty="0"/>
              <a:t>Kullanılan renkler olumlu ya da olumsuz çağrışımda bulunuyor mu?</a:t>
            </a:r>
          </a:p>
          <a:p>
            <a:endParaRPr lang="tr-TR" sz="3500" dirty="0"/>
          </a:p>
          <a:p>
            <a:pPr lvl="1"/>
            <a:endParaRPr lang="tr-TR" sz="3100" dirty="0"/>
          </a:p>
        </p:txBody>
      </p:sp>
    </p:spTree>
    <p:extLst>
      <p:ext uri="{BB962C8B-B14F-4D97-AF65-F5344CB8AC3E}">
        <p14:creationId xmlns:p14="http://schemas.microsoft.com/office/powerpoint/2010/main" val="2123754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TR" sz="4000" b="1" dirty="0">
                <a:latin typeface="+mn-lt"/>
              </a:rPr>
              <a:t>4 – Çözüm Bulma</a:t>
            </a: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5</a:t>
            </a:fld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7B13-BF43-A14A-9102-DA45D3AC8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3131787"/>
          </a:xfrm>
        </p:spPr>
        <p:txBody>
          <a:bodyPr>
            <a:normAutofit fontScale="92500" lnSpcReduction="10000"/>
          </a:bodyPr>
          <a:lstStyle/>
          <a:p>
            <a:r>
              <a:rPr lang="tr-TR" sz="3500" dirty="0"/>
              <a:t>Tipografi sorunları var mı? okunaklı mı?</a:t>
            </a:r>
          </a:p>
          <a:p>
            <a:r>
              <a:rPr lang="tr-TR" sz="3500" dirty="0"/>
              <a:t>Bilgi istenildiği gibi iletiliyor mu?</a:t>
            </a:r>
          </a:p>
          <a:p>
            <a:r>
              <a:rPr lang="tr-TR" sz="3500" dirty="0"/>
              <a:t>Hedef kitle kim?</a:t>
            </a:r>
          </a:p>
          <a:p>
            <a:r>
              <a:rPr lang="tr-TR" sz="3500" dirty="0"/>
              <a:t>Görsel unsurlar mesajı doğru biçimde destekliyor mu?</a:t>
            </a:r>
          </a:p>
          <a:p>
            <a:r>
              <a:rPr lang="tr-TR" sz="3500" dirty="0"/>
              <a:t>Kullanılan renkler nasıl bir çağrışımda bulunuyor?</a:t>
            </a:r>
          </a:p>
          <a:p>
            <a:r>
              <a:rPr lang="tr-TR" sz="3500" dirty="0"/>
              <a:t>Renklerin olumlu ya da olumsuz bir etkisi var mı?</a:t>
            </a:r>
          </a:p>
          <a:p>
            <a:endParaRPr lang="tr-TR" sz="3500" dirty="0"/>
          </a:p>
          <a:p>
            <a:pPr lvl="1"/>
            <a:endParaRPr lang="tr-TR" sz="3100" dirty="0"/>
          </a:p>
        </p:txBody>
      </p:sp>
    </p:spTree>
    <p:extLst>
      <p:ext uri="{BB962C8B-B14F-4D97-AF65-F5344CB8AC3E}">
        <p14:creationId xmlns:p14="http://schemas.microsoft.com/office/powerpoint/2010/main" val="2857822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TR" sz="4000" b="1" dirty="0">
                <a:latin typeface="+mn-lt"/>
              </a:rPr>
              <a:t>4 – Çözüm Bulma</a:t>
            </a: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6</a:t>
            </a:fld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7B13-BF43-A14A-9102-DA45D3AC8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3131787"/>
          </a:xfrm>
        </p:spPr>
        <p:txBody>
          <a:bodyPr>
            <a:normAutofit fontScale="92500" lnSpcReduction="10000"/>
          </a:bodyPr>
          <a:lstStyle/>
          <a:p>
            <a:r>
              <a:rPr lang="tr-TR" sz="3500" dirty="0"/>
              <a:t>Tasarım bir bütünlüğe sahip mi?</a:t>
            </a:r>
          </a:p>
          <a:p>
            <a:r>
              <a:rPr lang="tr-TR" sz="3500" dirty="0"/>
              <a:t>Kontrast oluşturulabilmiş mi?</a:t>
            </a:r>
          </a:p>
          <a:p>
            <a:r>
              <a:rPr lang="tr-TR" sz="3500" dirty="0"/>
              <a:t>Belirli bir hiyerarşi ve düzen var mı?</a:t>
            </a:r>
          </a:p>
          <a:p>
            <a:r>
              <a:rPr lang="tr-TR" sz="3500" dirty="0"/>
              <a:t>Yazı ve görsellerin düzenlenişi işlevsel mi?</a:t>
            </a:r>
          </a:p>
          <a:p>
            <a:r>
              <a:rPr lang="tr-TR" sz="3500" dirty="0"/>
              <a:t>Tasarımda aykırı / beklenmedik unsurlar var mı?</a:t>
            </a:r>
          </a:p>
          <a:p>
            <a:r>
              <a:rPr lang="tr-TR" sz="3500" dirty="0"/>
              <a:t>Kullanılan biçim ve renkler tasarıma katkıda bulunuyor mu?</a:t>
            </a:r>
          </a:p>
          <a:p>
            <a:endParaRPr lang="tr-TR" sz="3500" dirty="0"/>
          </a:p>
          <a:p>
            <a:pPr lvl="1"/>
            <a:endParaRPr lang="tr-TR" sz="3100" dirty="0"/>
          </a:p>
        </p:txBody>
      </p:sp>
    </p:spTree>
    <p:extLst>
      <p:ext uri="{BB962C8B-B14F-4D97-AF65-F5344CB8AC3E}">
        <p14:creationId xmlns:p14="http://schemas.microsoft.com/office/powerpoint/2010/main" val="3709091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TR" sz="4000" b="1" dirty="0">
                <a:latin typeface="+mn-lt"/>
              </a:rPr>
              <a:t>5 – Uygulama</a:t>
            </a: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7</a:t>
            </a:fld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7B13-BF43-A14A-9102-DA45D3AC8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3131787"/>
          </a:xfrm>
        </p:spPr>
        <p:txBody>
          <a:bodyPr>
            <a:normAutofit/>
          </a:bodyPr>
          <a:lstStyle/>
          <a:p>
            <a:r>
              <a:rPr lang="tr-TR" sz="3500" dirty="0"/>
              <a:t>Amaç probleme doğru çözümü bulmaktır</a:t>
            </a:r>
          </a:p>
          <a:p>
            <a:r>
              <a:rPr lang="tr-TR" sz="3500" dirty="0"/>
              <a:t>Müşteri tarafından onaylanmayan bir çözümün bir değeri yoktur.</a:t>
            </a:r>
          </a:p>
          <a:p>
            <a:r>
              <a:rPr lang="tr-TR" sz="3500" dirty="0"/>
              <a:t>Çözümün uygulanabilir olması gerekir.</a:t>
            </a:r>
          </a:p>
          <a:p>
            <a:r>
              <a:rPr lang="tr-TR" sz="3500" dirty="0"/>
              <a:t>Tüm tasarım stratejisi bu yönde geliştirilmelidir </a:t>
            </a:r>
          </a:p>
          <a:p>
            <a:endParaRPr lang="tr-TR" sz="3500" dirty="0"/>
          </a:p>
          <a:p>
            <a:endParaRPr lang="tr-TR" sz="3500" dirty="0"/>
          </a:p>
          <a:p>
            <a:endParaRPr lang="tr-TR" sz="3500" dirty="0"/>
          </a:p>
          <a:p>
            <a:pPr lvl="1"/>
            <a:endParaRPr lang="tr-TR" sz="3100" dirty="0"/>
          </a:p>
        </p:txBody>
      </p:sp>
    </p:spTree>
    <p:extLst>
      <p:ext uri="{BB962C8B-B14F-4D97-AF65-F5344CB8AC3E}">
        <p14:creationId xmlns:p14="http://schemas.microsoft.com/office/powerpoint/2010/main" val="2601998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TR" sz="4000" b="1" dirty="0">
                <a:latin typeface="+mn-lt"/>
              </a:rPr>
              <a:t>5 – Uygulama</a:t>
            </a: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8</a:t>
            </a:fld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7B13-BF43-A14A-9102-DA45D3AC8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3932019"/>
          </a:xfrm>
        </p:spPr>
        <p:txBody>
          <a:bodyPr>
            <a:normAutofit/>
          </a:bodyPr>
          <a:lstStyle/>
          <a:p>
            <a:r>
              <a:rPr lang="tr-TR" sz="3500" dirty="0"/>
              <a:t>Çözüm bulmadan önce problemin anlaşılması, incelenmesi, iyi bir şekilde tanımlanması gerekir.</a:t>
            </a:r>
          </a:p>
          <a:p>
            <a:r>
              <a:rPr lang="tr-TR" sz="3500" dirty="0"/>
              <a:t>Beklenmedik sorunları öngörmek gerekir.</a:t>
            </a:r>
          </a:p>
          <a:p>
            <a:r>
              <a:rPr lang="tr-TR" sz="3500" dirty="0"/>
              <a:t>Proje teslim tarihi gerçekçi olmalı, oluşabilecek aksaklıklara göre belirlenmelidir.</a:t>
            </a:r>
          </a:p>
          <a:p>
            <a:r>
              <a:rPr lang="tr-TR" sz="3500" dirty="0"/>
              <a:t>Teslim tarihinin değiştirilmesi, uzatılması ya da erteleme mümkün mü?</a:t>
            </a:r>
          </a:p>
          <a:p>
            <a:endParaRPr lang="tr-TR" sz="3500" dirty="0"/>
          </a:p>
          <a:p>
            <a:endParaRPr lang="tr-TR" sz="3500" dirty="0"/>
          </a:p>
          <a:p>
            <a:endParaRPr lang="tr-TR" sz="3500" dirty="0"/>
          </a:p>
          <a:p>
            <a:pPr lvl="1"/>
            <a:endParaRPr lang="tr-TR" sz="3100" dirty="0"/>
          </a:p>
        </p:txBody>
      </p:sp>
    </p:spTree>
    <p:extLst>
      <p:ext uri="{BB962C8B-B14F-4D97-AF65-F5344CB8AC3E}">
        <p14:creationId xmlns:p14="http://schemas.microsoft.com/office/powerpoint/2010/main" val="3323426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349</Words>
  <Application>Microsoft Macintosh PowerPoint</Application>
  <PresentationFormat>Widescreen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Yeni Medya Uygulamaları RTS- İLT238 – 5. Hafta   Dr. Öğr. Üyesi Ergin Şafak Dikmen </vt:lpstr>
      <vt:lpstr>3 – Yaratıcılık ve Buluş</vt:lpstr>
      <vt:lpstr>4 – Çözüm Bulma</vt:lpstr>
      <vt:lpstr>4 – Çözüm Bulma</vt:lpstr>
      <vt:lpstr>4 – Çözüm Bulma</vt:lpstr>
      <vt:lpstr>4 – Çözüm Bulma</vt:lpstr>
      <vt:lpstr>5 – Uygulama</vt:lpstr>
      <vt:lpstr>5 – Uygulama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Çevrim İçi Ortamda İletişim</dc:title>
  <dc:creator>Ergin Şafak Dikmen</dc:creator>
  <cp:lastModifiedBy>Safak.Dikmen</cp:lastModifiedBy>
  <cp:revision>47</cp:revision>
  <dcterms:created xsi:type="dcterms:W3CDTF">2020-10-07T12:25:49Z</dcterms:created>
  <dcterms:modified xsi:type="dcterms:W3CDTF">2021-03-23T09:38:28Z</dcterms:modified>
</cp:coreProperties>
</file>