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5" r:id="rId3"/>
    <p:sldId id="295" r:id="rId4"/>
    <p:sldId id="298" r:id="rId5"/>
    <p:sldId id="299" r:id="rId6"/>
    <p:sldId id="300" r:id="rId7"/>
    <p:sldId id="301" r:id="rId8"/>
    <p:sldId id="302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0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912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5.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3 – Yaratıcılık ve Buluş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/>
              <a:t>Yaygın olarak kullanılan altı yaratıcı yöntem:</a:t>
            </a:r>
          </a:p>
          <a:p>
            <a:endParaRPr lang="tr-TR" dirty="0"/>
          </a:p>
          <a:p>
            <a:r>
              <a:rPr lang="tr-TR" dirty="0"/>
              <a:t>Dikey ve kapsamlı düşünme yöntemi</a:t>
            </a:r>
          </a:p>
          <a:p>
            <a:r>
              <a:rPr lang="tr-TR" dirty="0"/>
              <a:t>Beyin fırtınası</a:t>
            </a:r>
          </a:p>
          <a:p>
            <a:r>
              <a:rPr lang="tr-TR" dirty="0"/>
              <a:t>Kuluçka yöntemi</a:t>
            </a:r>
          </a:p>
          <a:p>
            <a:r>
              <a:rPr lang="tr-TR" dirty="0"/>
              <a:t>Not Alma yöntemi</a:t>
            </a:r>
          </a:p>
          <a:p>
            <a:r>
              <a:rPr lang="tr-TR" dirty="0"/>
              <a:t>Sentez Yöntemi</a:t>
            </a:r>
          </a:p>
          <a:p>
            <a:r>
              <a:rPr lang="tr-TR" dirty="0"/>
              <a:t>Görsel incelemeler</a:t>
            </a:r>
          </a:p>
        </p:txBody>
      </p:sp>
    </p:spTree>
    <p:extLst>
      <p:ext uri="{BB962C8B-B14F-4D97-AF65-F5344CB8AC3E}">
        <p14:creationId xmlns:p14="http://schemas.microsoft.com/office/powerpoint/2010/main" val="3046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4 – Çözüm Bulma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/>
          </a:bodyPr>
          <a:lstStyle/>
          <a:p>
            <a:r>
              <a:rPr lang="tr-TR" sz="3500" dirty="0"/>
              <a:t>Her problemin kendine özgü çözümleri vardır</a:t>
            </a:r>
          </a:p>
          <a:p>
            <a:r>
              <a:rPr lang="tr-TR" sz="3500" dirty="0"/>
              <a:t>Çözümü sınamak/test etmek gerekir:</a:t>
            </a:r>
          </a:p>
          <a:p>
            <a:pPr lvl="1"/>
            <a:r>
              <a:rPr lang="tr-TR" sz="3100" dirty="0"/>
              <a:t>Tasarım içeriği mesajı anlaşılır biçimde iletiyor mu?</a:t>
            </a:r>
          </a:p>
          <a:p>
            <a:pPr lvl="1"/>
            <a:r>
              <a:rPr lang="tr-TR" sz="3100" dirty="0"/>
              <a:t>Mesaj güçlü ve vurucu mu?</a:t>
            </a:r>
          </a:p>
          <a:p>
            <a:pPr lvl="1"/>
            <a:r>
              <a:rPr lang="tr-TR" sz="3100" dirty="0" err="1"/>
              <a:t>Çiftanlamlılık</a:t>
            </a:r>
            <a:r>
              <a:rPr lang="tr-TR" sz="3100" dirty="0"/>
              <a:t> içeriyor mu?</a:t>
            </a:r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41393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4 – Çözüm Bulma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 fontScale="92500" lnSpcReduction="10000"/>
          </a:bodyPr>
          <a:lstStyle/>
          <a:p>
            <a:r>
              <a:rPr lang="tr-TR" sz="3500" dirty="0"/>
              <a:t>Tipografi okunaklı mı?</a:t>
            </a:r>
          </a:p>
          <a:p>
            <a:r>
              <a:rPr lang="tr-TR" sz="3500" dirty="0"/>
              <a:t>Bilgi istenildiği gibi iletilebiliyor mu?</a:t>
            </a:r>
          </a:p>
          <a:p>
            <a:r>
              <a:rPr lang="tr-TR" sz="3500" dirty="0"/>
              <a:t>Hedef kitle kim?</a:t>
            </a:r>
          </a:p>
          <a:p>
            <a:r>
              <a:rPr lang="tr-TR" sz="3500" dirty="0"/>
              <a:t>Görsel unsurlar mesajı doğru biçimde destekliyor mu?</a:t>
            </a:r>
          </a:p>
          <a:p>
            <a:r>
              <a:rPr lang="tr-TR" sz="3500" dirty="0"/>
              <a:t>Kullanılan renkler olumlu ya da olumsuz çağrışımda bulunuyor mu?</a:t>
            </a:r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2123754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4 – Çözüm Bulma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 fontScale="92500" lnSpcReduction="10000"/>
          </a:bodyPr>
          <a:lstStyle/>
          <a:p>
            <a:r>
              <a:rPr lang="tr-TR" sz="3500" dirty="0"/>
              <a:t>Tipografi sorunları var mı? okunaklı mı?</a:t>
            </a:r>
          </a:p>
          <a:p>
            <a:r>
              <a:rPr lang="tr-TR" sz="3500" dirty="0"/>
              <a:t>Bilgi istenildiği gibi iletiliyor mu?</a:t>
            </a:r>
          </a:p>
          <a:p>
            <a:r>
              <a:rPr lang="tr-TR" sz="3500" dirty="0"/>
              <a:t>Hedef kitle kim?</a:t>
            </a:r>
          </a:p>
          <a:p>
            <a:r>
              <a:rPr lang="tr-TR" sz="3500" dirty="0"/>
              <a:t>Görsel unsurlar mesajı doğru biçimde destekliyor mu?</a:t>
            </a:r>
          </a:p>
          <a:p>
            <a:r>
              <a:rPr lang="tr-TR" sz="3500" dirty="0"/>
              <a:t>Kullanılan renkler nasıl bir çağrışımda bulunuyor?</a:t>
            </a:r>
          </a:p>
          <a:p>
            <a:r>
              <a:rPr lang="tr-TR" sz="3500" dirty="0"/>
              <a:t>Renklerin olumlu ya da olumsuz bir etkisi var mı?</a:t>
            </a:r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285782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4 – Çözüm Bulma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 fontScale="92500" lnSpcReduction="10000"/>
          </a:bodyPr>
          <a:lstStyle/>
          <a:p>
            <a:r>
              <a:rPr lang="tr-TR" sz="3500" dirty="0"/>
              <a:t>Tasarım bir bütünlüğe sahip mi?</a:t>
            </a:r>
          </a:p>
          <a:p>
            <a:r>
              <a:rPr lang="tr-TR" sz="3500" dirty="0"/>
              <a:t>Kontrast oluşturulabilmiş mi?</a:t>
            </a:r>
          </a:p>
          <a:p>
            <a:r>
              <a:rPr lang="tr-TR" sz="3500" dirty="0"/>
              <a:t>Belirli bir hiyerarşi ve düzen var mı?</a:t>
            </a:r>
          </a:p>
          <a:p>
            <a:r>
              <a:rPr lang="tr-TR" sz="3500" dirty="0"/>
              <a:t>Yazı ve görsellerin düzenlenişi işlevsel mi?</a:t>
            </a:r>
          </a:p>
          <a:p>
            <a:r>
              <a:rPr lang="tr-TR" sz="3500" dirty="0"/>
              <a:t>Tasarımda aykırı / beklenmedik unsurlar var mı?</a:t>
            </a:r>
          </a:p>
          <a:p>
            <a:r>
              <a:rPr lang="tr-TR" sz="3500" dirty="0"/>
              <a:t>Kullanılan biçim ve renkler tasarıma katkıda bulunuyor mu?</a:t>
            </a:r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70909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5 – Uygulama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/>
          </a:bodyPr>
          <a:lstStyle/>
          <a:p>
            <a:r>
              <a:rPr lang="tr-TR" sz="3500" dirty="0"/>
              <a:t>Amaç probleme doğru çözümü bulmaktır</a:t>
            </a:r>
          </a:p>
          <a:p>
            <a:r>
              <a:rPr lang="tr-TR" sz="3500" dirty="0"/>
              <a:t>Müşteri tarafından onaylanmayan bir çözümün bir değeri yoktur.</a:t>
            </a:r>
          </a:p>
          <a:p>
            <a:r>
              <a:rPr lang="tr-TR" sz="3500" dirty="0"/>
              <a:t>Çözümün uygulanabilir olması gerekir.</a:t>
            </a:r>
          </a:p>
          <a:p>
            <a:r>
              <a:rPr lang="tr-TR" sz="3500" dirty="0"/>
              <a:t>Tüm tasarım stratejisi bu yönde geliştirilmelidir </a:t>
            </a:r>
          </a:p>
          <a:p>
            <a:endParaRPr lang="tr-TR" sz="3500" dirty="0"/>
          </a:p>
          <a:p>
            <a:endParaRPr lang="tr-TR" sz="3500" dirty="0"/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2601998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5 – Uygulama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932019"/>
          </a:xfrm>
        </p:spPr>
        <p:txBody>
          <a:bodyPr>
            <a:normAutofit/>
          </a:bodyPr>
          <a:lstStyle/>
          <a:p>
            <a:r>
              <a:rPr lang="tr-TR" sz="3500" dirty="0"/>
              <a:t>Çözüm bulmadan önce problemin anlaşılması, incelenmesi, iyi bir şekilde tanımlanması gerekir.</a:t>
            </a:r>
          </a:p>
          <a:p>
            <a:r>
              <a:rPr lang="tr-TR" sz="3500" dirty="0"/>
              <a:t>Beklenmedik sorunları öngörmek gerekir.</a:t>
            </a:r>
          </a:p>
          <a:p>
            <a:r>
              <a:rPr lang="tr-TR" sz="3500" dirty="0"/>
              <a:t>Proje teslim tarihi gerçekçi olmalı, oluşabilecek aksaklıklara göre belirlenmelidir.</a:t>
            </a:r>
          </a:p>
          <a:p>
            <a:r>
              <a:rPr lang="tr-TR" sz="3500" dirty="0"/>
              <a:t>Teslim tarihinin değiştirilmesi, uzatılması ya da erteleme mümkün mü?</a:t>
            </a:r>
          </a:p>
          <a:p>
            <a:endParaRPr lang="tr-TR" sz="3500" dirty="0"/>
          </a:p>
          <a:p>
            <a:endParaRPr lang="tr-TR" sz="3500" dirty="0"/>
          </a:p>
          <a:p>
            <a:endParaRPr lang="tr-TR" sz="3500" dirty="0"/>
          </a:p>
          <a:p>
            <a:pPr lvl="1"/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323426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349</Words>
  <Application>Microsoft Macintosh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5. Hafta   Dr. Öğr. Üyesi Ergin Şafak Dikmen </vt:lpstr>
      <vt:lpstr>3 – Yaratıcılık ve Buluş</vt:lpstr>
      <vt:lpstr>4 – Çözüm Bulma</vt:lpstr>
      <vt:lpstr>4 – Çözüm Bulma</vt:lpstr>
      <vt:lpstr>4 – Çözüm Bulma</vt:lpstr>
      <vt:lpstr>4 – Çözüm Bulma</vt:lpstr>
      <vt:lpstr>5 – Uygulama</vt:lpstr>
      <vt:lpstr>5 – Uygulama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47</cp:revision>
  <dcterms:created xsi:type="dcterms:W3CDTF">2020-10-07T12:25:49Z</dcterms:created>
  <dcterms:modified xsi:type="dcterms:W3CDTF">2021-03-23T09:38:28Z</dcterms:modified>
</cp:coreProperties>
</file>