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5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3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7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5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6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3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7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9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8EB97-CE26-4A19-AD1E-861C99E36D55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79CB2-E945-4A9F-A34B-72933EFAE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Osmanl</a:t>
            </a:r>
            <a:r>
              <a:rPr lang="tr-TR" dirty="0" smtClean="0"/>
              <a:t>ı ve Türkiye Modernleşmesi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r>
              <a:rPr lang="tr-TR" dirty="0" smtClean="0"/>
              <a:t>Yrd. Doç. Dr. Gül Karagöz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90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Yönetici sınıf ve yönetilenler ayrımı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952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ve Türk modernleşmesinin dönemselleştirilmesi</a:t>
            </a:r>
          </a:p>
          <a:p>
            <a:r>
              <a:rPr lang="tr-TR" dirty="0" smtClean="0"/>
              <a:t>Osmanlı modernleşmesi hangi tarihte başlar?</a:t>
            </a:r>
          </a:p>
          <a:p>
            <a:pPr marL="0" indent="0">
              <a:buNone/>
            </a:pPr>
            <a:r>
              <a:rPr lang="tr-TR" dirty="0" smtClean="0"/>
              <a:t>*18. yüzyılda yaşanan dönüşümler</a:t>
            </a:r>
          </a:p>
          <a:p>
            <a:pPr marL="0" indent="0">
              <a:buNone/>
            </a:pPr>
            <a:r>
              <a:rPr lang="tr-TR" dirty="0" smtClean="0"/>
              <a:t>*19. yüzyılda yaşanan dönüşümler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8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Modernleşme</a:t>
            </a:r>
            <a:r>
              <a:rPr lang="en-US" dirty="0" smtClean="0"/>
              <a:t> mi </a:t>
            </a:r>
            <a:r>
              <a:rPr lang="en-US" dirty="0" err="1" smtClean="0"/>
              <a:t>merkezileşme</a:t>
            </a:r>
            <a:r>
              <a:rPr lang="en-US" dirty="0" smtClean="0"/>
              <a:t> mi?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Tanzimat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modernleşme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*Tanzimat ile yaşanan dönüşümün nitelikleri</a:t>
            </a:r>
          </a:p>
          <a:p>
            <a:pPr marL="0" indent="0">
              <a:buNone/>
            </a:pPr>
            <a:r>
              <a:rPr lang="tr-TR" dirty="0" smtClean="0"/>
              <a:t>-Ahali/halk</a:t>
            </a:r>
          </a:p>
          <a:p>
            <a:pPr marL="0" indent="0">
              <a:buNone/>
            </a:pPr>
            <a:r>
              <a:rPr lang="tr-TR" dirty="0" smtClean="0"/>
              <a:t>-Basının ortaya çıkışı</a:t>
            </a:r>
          </a:p>
          <a:p>
            <a:pPr marL="0" indent="0">
              <a:buNone/>
            </a:pPr>
            <a:r>
              <a:rPr lang="tr-TR" dirty="0" smtClean="0"/>
              <a:t>-Okuyucu kitlesi ve gazeteler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9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I. Meşrutiyet ve modernleşme</a:t>
            </a:r>
          </a:p>
          <a:p>
            <a:endParaRPr lang="tr-TR" dirty="0" smtClean="0"/>
          </a:p>
          <a:p>
            <a:r>
              <a:rPr lang="tr-TR" dirty="0" smtClean="0"/>
              <a:t>Abdülhamit dönemi ve modernleşme</a:t>
            </a:r>
          </a:p>
          <a:p>
            <a:endParaRPr lang="tr-TR" dirty="0" smtClean="0"/>
          </a:p>
          <a:p>
            <a:r>
              <a:rPr lang="tr-TR" dirty="0" smtClean="0"/>
              <a:t>II. Meşrutiyet ve modernleşme</a:t>
            </a:r>
          </a:p>
        </p:txBody>
      </p:sp>
    </p:spTree>
    <p:extLst>
      <p:ext uri="{BB962C8B-B14F-4D97-AF65-F5344CB8AC3E}">
        <p14:creationId xmlns:p14="http://schemas.microsoft.com/office/powerpoint/2010/main" val="413232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Modernleşmenin</a:t>
            </a:r>
            <a:r>
              <a:rPr lang="en-US" dirty="0" smtClean="0"/>
              <a:t> </a:t>
            </a:r>
            <a:r>
              <a:rPr lang="en-US" dirty="0" err="1" smtClean="0"/>
              <a:t>basına</a:t>
            </a:r>
            <a:r>
              <a:rPr lang="en-US" dirty="0" smtClean="0"/>
              <a:t> </a:t>
            </a:r>
            <a:r>
              <a:rPr lang="en-US" dirty="0" err="1" smtClean="0"/>
              <a:t>yansımaları</a:t>
            </a:r>
            <a:endParaRPr lang="en-US" dirty="0" smtClean="0"/>
          </a:p>
          <a:p>
            <a:r>
              <a:rPr lang="en-US" dirty="0" err="1" smtClean="0"/>
              <a:t>Modernleşmenin</a:t>
            </a:r>
            <a:r>
              <a:rPr lang="en-US" dirty="0" smtClean="0"/>
              <a:t> </a:t>
            </a:r>
            <a:r>
              <a:rPr lang="en-US" dirty="0" err="1" smtClean="0"/>
              <a:t>dönüştürücü</a:t>
            </a:r>
            <a:r>
              <a:rPr lang="en-US" dirty="0" smtClean="0"/>
              <a:t> </a:t>
            </a:r>
            <a:r>
              <a:rPr lang="en-US" dirty="0" err="1" smtClean="0"/>
              <a:t>aracı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basın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2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Çekimser moderniteden köktenci moderniteye geçiş</a:t>
            </a:r>
          </a:p>
          <a:p>
            <a:pPr marL="0" indent="0">
              <a:buNone/>
            </a:pPr>
            <a:r>
              <a:rPr lang="tr-TR" dirty="0" smtClean="0"/>
              <a:t>*Altyapısal dönüşümler</a:t>
            </a:r>
          </a:p>
          <a:p>
            <a:pPr marL="0" indent="0">
              <a:buNone/>
            </a:pPr>
            <a:r>
              <a:rPr lang="tr-TR" smtClean="0"/>
              <a:t>*Üstyapıda yaşanan dönüşümler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110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Osmanlı ve Türkiye Modernleşmesi</vt:lpstr>
      <vt:lpstr>PowerPoint Presentation</vt:lpstr>
      <vt:lpstr>PowerPoint Presentation</vt:lpstr>
      <vt:lpstr>Modernleşme mi merkezileşme mi?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Osmanlı ve Türkiye Modernleşmesi</dc:title>
  <dc:creator>Gul</dc:creator>
  <cp:lastModifiedBy>Gul</cp:lastModifiedBy>
  <cp:revision>4</cp:revision>
  <dcterms:created xsi:type="dcterms:W3CDTF">2017-11-12T15:28:55Z</dcterms:created>
  <dcterms:modified xsi:type="dcterms:W3CDTF">2017-11-12T18:13:05Z</dcterms:modified>
</cp:coreProperties>
</file>