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7</a:t>
            </a:r>
            <a:r>
              <a:rPr lang="tr-TR"/>
              <a:t>. </a:t>
            </a:r>
            <a:r>
              <a:rPr lang="tr-TR" dirty="0"/>
              <a:t>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787DDC-D8ED-44B0-BF3D-42DF9EA4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6" name="İçerik Yer Tutucusu 25">
            <a:extLst>
              <a:ext uri="{FF2B5EF4-FFF2-40B4-BE49-F238E27FC236}">
                <a16:creationId xmlns:a16="http://schemas.microsoft.com/office/drawing/2014/main" id="{AD4EBCC8-092E-467E-8AAC-B434F0167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42234"/>
            <a:ext cx="10515600" cy="251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05AAEA-9842-4E80-8117-AA17EC1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" name="İçerik Yer Tutucusu 29">
            <a:extLst>
              <a:ext uri="{FF2B5EF4-FFF2-40B4-BE49-F238E27FC236}">
                <a16:creationId xmlns:a16="http://schemas.microsoft.com/office/drawing/2014/main" id="{411170AC-42F5-43CF-94E0-153DAC64C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3654" y="1825625"/>
            <a:ext cx="816469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İçerik Yer Tutucusu 30">
            <a:extLst>
              <a:ext uri="{FF2B5EF4-FFF2-40B4-BE49-F238E27FC236}">
                <a16:creationId xmlns:a16="http://schemas.microsoft.com/office/drawing/2014/main" id="{60F6C0B8-BFE6-42CB-AC4C-D41ADC0B70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33890"/>
            <a:ext cx="10515600" cy="333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F76A67-B4E0-4FF4-BD39-23448155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" name="İçerik Yer Tutucusu 29">
            <a:extLst>
              <a:ext uri="{FF2B5EF4-FFF2-40B4-BE49-F238E27FC236}">
                <a16:creationId xmlns:a16="http://schemas.microsoft.com/office/drawing/2014/main" id="{0CF7D799-75CC-46B3-A03D-E2DE57E0D6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9473" y="1825625"/>
            <a:ext cx="863305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İçerik Yer Tutucusu 9">
            <a:extLst>
              <a:ext uri="{FF2B5EF4-FFF2-40B4-BE49-F238E27FC236}">
                <a16:creationId xmlns:a16="http://schemas.microsoft.com/office/drawing/2014/main" id="{E0B9D1AC-B837-4358-904F-D45B55F00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8974" y="1825625"/>
            <a:ext cx="689405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Geniş ekran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9</cp:revision>
  <dcterms:created xsi:type="dcterms:W3CDTF">2023-01-03T16:36:10Z</dcterms:created>
  <dcterms:modified xsi:type="dcterms:W3CDTF">2023-01-03T16:54:46Z</dcterms:modified>
</cp:coreProperties>
</file>