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58" y="6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02BF3C-F0BB-4AA8-9782-BB1A39E6E1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9847290-9007-437F-8838-5E6C37A12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704414-3C44-4C75-901F-87C7F4401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87DA769-1EEE-4318-AAA7-998E747B6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6E840A-6D3B-45FF-BBBF-6182FA756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42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453B35-16CC-4CB5-9F66-BF38699FF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153102B-C149-4E43-82C5-66127C689B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58F1F0-F4A4-4988-A5ED-5B8923BD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0D636-97DF-4D78-A865-A9B4BC4D6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19A8DE7-070F-431A-AA9D-607565337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41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1E015D0-FCB0-469E-8A87-8EC184A77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38E4668-79A7-4AEA-979C-7E138A5B17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8F19C6-F02C-484F-B3E5-958CBB44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58465C3-8907-4E33-97B0-C6DD67E0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FA28014-46B6-41F6-91AE-0584FAEF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09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C531AC-CC9C-46DF-AFAF-1CFB88029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3084FD-4BF3-42FB-975A-1AB55BC88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78E4DE6-80C8-42A8-BE4A-BDF67B4E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127A354-E152-40EC-AA1B-F5784324D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1D03A1-8FF4-446C-AFB8-3DC7FB7D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8B22DF-C779-4309-AA23-3A1ABA5E5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3ABBBF-CEAF-4E2F-A0F7-C6448952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76B4A9-6732-4475-9952-31EC2B51C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20658-F69C-404A-919B-2B76E5E9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F240F2-B641-453A-BCCB-FBF5835C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43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BA0506-97A0-4784-9602-42FF72BF6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FF402D-1E3F-4D76-BB84-39BE05A9D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1B3F53B-32A1-45F5-86EB-7F83CF2EB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FC3AA59-6492-455E-A81C-1BED2D2D9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027DC4F-A7B4-4750-9C50-AE882D956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316ED8-2BFA-40C3-B01F-64D821FD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089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5DEC55-C352-49F5-B6F4-EFB0CB786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1BF084-B653-4C54-8E1C-839644FE5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91637FD-47CE-49B2-8FB2-8F1DF28E9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4381D2C-BD95-4A4E-820F-B8EB606A0A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CD28818-BBFB-4AFF-81BA-6BBC63D3B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1E5FF0C-22C2-4845-B48A-B06436DDA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24E263E-9A06-44CA-9464-EBE08361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B6F0DFE-1189-47EF-AFDD-E275548F9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895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373A585-7DB7-4439-81A5-5525B4410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41E171B-8D4D-4986-A8C5-6C5D5A7E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38F544-4CCC-4261-AED3-1CD15F25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E8F825F-16BA-47F6-B210-135333B0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71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0C72DE8-0E73-4B83-ADB2-5A8C2DFEB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EF8BB26-E271-40E8-BC38-DD11ABE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4CB395B-3C81-49BA-B39E-6D088E1E9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65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5073E7-65B0-4AF5-9BFF-319B1A02C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BE2263-E03A-46C7-A12B-459A6510E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CD46184-F0BA-4513-8111-33A7664EA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14C9C1-34BE-4683-9847-70A6F684F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EE594A-86B0-456E-8988-FAF1BB9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D83A11-3438-44BF-BCF3-BFCD6C7B9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289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7BE60E-134A-4A48-8285-974E8ACB4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D997D4-D6D9-46EB-BA5E-8F5B94C6D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9E6C5C0-A8D1-4BAF-849E-B205AE4BC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AA85277-2C2D-4DC9-83E1-A639EF6BE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A4934CD-2B02-40FA-A540-0245531DF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0E749AD-E0FA-44CB-8B8E-A2D66D6D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41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F9EB794-2805-44B6-B562-C27290CF6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8B69625-1029-4DDF-BE86-570715940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295BC7-902C-4F45-9EED-FB48C56B0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5EA8-C03C-4E81-8C2A-378752E49388}" type="datetimeFigureOut">
              <a:rPr lang="en-GB" smtClean="0"/>
              <a:t>03/01/2023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F1F16B-A66C-4A88-A4A3-2F444053B8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8B3DB6-9798-412E-97DB-3F23E8EBF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B204F-9CE3-4F3D-9897-86D28A53D1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5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8EB0EE8-EE2D-4613-BBE4-6ECE164730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Yapı Statiği 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751AAD8-CBC4-4E86-A63D-FDC9463F0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/>
              <a:t>. </a:t>
            </a:r>
            <a:r>
              <a:rPr lang="tr-TR" dirty="0"/>
              <a:t>hafta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041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6787DDC-D8ED-44B0-BF3D-42DF9EA41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6" name="İçerik Yer Tutucusu 25">
            <a:extLst>
              <a:ext uri="{FF2B5EF4-FFF2-40B4-BE49-F238E27FC236}">
                <a16:creationId xmlns:a16="http://schemas.microsoft.com/office/drawing/2014/main" id="{AD4EBCC8-092E-467E-8AAC-B434F01679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42234"/>
            <a:ext cx="10515600" cy="251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22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05AAEA-9842-4E80-8117-AA17EC163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" name="İçerik Yer Tutucusu 29">
            <a:extLst>
              <a:ext uri="{FF2B5EF4-FFF2-40B4-BE49-F238E27FC236}">
                <a16:creationId xmlns:a16="http://schemas.microsoft.com/office/drawing/2014/main" id="{411170AC-42F5-43CF-94E0-153DAC64C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3654" y="1825625"/>
            <a:ext cx="816469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98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İçerik Yer Tutucusu 30">
            <a:extLst>
              <a:ext uri="{FF2B5EF4-FFF2-40B4-BE49-F238E27FC236}">
                <a16:creationId xmlns:a16="http://schemas.microsoft.com/office/drawing/2014/main" id="{60F6C0B8-BFE6-42CB-AC4C-D41ADC0B70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33890"/>
            <a:ext cx="10515600" cy="333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669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BF76A67-B4E0-4FF4-BD39-23448155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0" name="İçerik Yer Tutucusu 29">
            <a:extLst>
              <a:ext uri="{FF2B5EF4-FFF2-40B4-BE49-F238E27FC236}">
                <a16:creationId xmlns:a16="http://schemas.microsoft.com/office/drawing/2014/main" id="{0CF7D799-75CC-46B3-A03D-E2DE57E0D6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9473" y="1825625"/>
            <a:ext cx="863305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07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825F0C-065B-4BE5-8772-5C951E80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İçerik Yer Tutucusu 9">
            <a:extLst>
              <a:ext uri="{FF2B5EF4-FFF2-40B4-BE49-F238E27FC236}">
                <a16:creationId xmlns:a16="http://schemas.microsoft.com/office/drawing/2014/main" id="{E0B9D1AC-B837-4358-904F-D45B55F00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8974" y="1825625"/>
            <a:ext cx="689405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</Words>
  <Application>Microsoft Office PowerPoint</Application>
  <PresentationFormat>Geniş ekran</PresentationFormat>
  <Paragraphs>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Yapı Statiği 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Yapı Statiği</dc:title>
  <dc:creator>eylem polat</dc:creator>
  <cp:lastModifiedBy>eylem polat</cp:lastModifiedBy>
  <cp:revision>9</cp:revision>
  <dcterms:created xsi:type="dcterms:W3CDTF">2023-01-03T16:36:10Z</dcterms:created>
  <dcterms:modified xsi:type="dcterms:W3CDTF">2023-01-03T16:54:46Z</dcterms:modified>
</cp:coreProperties>
</file>