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65" r:id="rId5"/>
    <p:sldId id="266" r:id="rId6"/>
    <p:sldId id="258" r:id="rId7"/>
    <p:sldId id="259" r:id="rId8"/>
    <p:sldId id="267" r:id="rId9"/>
    <p:sldId id="268" r:id="rId10"/>
    <p:sldId id="260" r:id="rId11"/>
    <p:sldId id="261" r:id="rId12"/>
    <p:sldId id="262" r:id="rId13"/>
    <p:sldId id="263" r:id="rId14"/>
  </p:sldIdLst>
  <p:sldSz cx="6096000" cy="4870450"/>
  <p:notesSz cx="6096000" cy="48704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76" y="10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57200" y="1507871"/>
            <a:ext cx="5181600" cy="10214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914400" y="2723896"/>
            <a:ext cx="4267200" cy="12160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04800" y="1118743"/>
            <a:ext cx="2651760" cy="321030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139440" y="1118743"/>
            <a:ext cx="2651760" cy="321030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chemeClr val="accent6">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4800" y="194564"/>
            <a:ext cx="5486400" cy="7782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04800" y="1118743"/>
            <a:ext cx="5486400" cy="321030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072640" y="4523613"/>
            <a:ext cx="1950720" cy="2432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04800" y="4523613"/>
            <a:ext cx="1402080" cy="2432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9/8/2018</a:t>
            </a:fld>
            <a:endParaRPr lang="en-US"/>
          </a:p>
        </p:txBody>
      </p:sp>
      <p:sp>
        <p:nvSpPr>
          <p:cNvPr id="6" name="Holder 6"/>
          <p:cNvSpPr>
            <a:spLocks noGrp="1"/>
          </p:cNvSpPr>
          <p:nvPr>
            <p:ph type="sldNum" sz="quarter" idx="7"/>
          </p:nvPr>
        </p:nvSpPr>
        <p:spPr>
          <a:xfrm>
            <a:off x="4389120" y="4523613"/>
            <a:ext cx="1402080" cy="2432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0338" y="341730"/>
            <a:ext cx="4861969" cy="1077495"/>
          </a:xfrm>
        </p:spPr>
        <p:txBody>
          <a:bodyPr>
            <a:noAutofit/>
          </a:bodyPr>
          <a:lstStyle/>
          <a:p>
            <a:r>
              <a:rPr lang="tr-TR" sz="1867" dirty="0">
                <a:latin typeface="Times New Roman" panose="02020603050405020304" pitchFamily="18" charset="0"/>
                <a:ea typeface="Times New Roman" panose="02020603050405020304" pitchFamily="18" charset="0"/>
                <a:cs typeface="Traditional Arabic" panose="02020603050405020304" pitchFamily="18" charset="-78"/>
              </a:rPr>
              <a:t>Dil bildiren ve Türkçede çeşitli anlamlarda kelimeler türetmek için kullanılan (-</a:t>
            </a:r>
            <a:r>
              <a:rPr lang="tr-TR" sz="1867" b="1" i="1" dirty="0" err="1">
                <a:latin typeface="Times New Roman" panose="02020603050405020304" pitchFamily="18" charset="0"/>
                <a:ea typeface="Times New Roman" panose="02020603050405020304" pitchFamily="18" charset="0"/>
                <a:cs typeface="Traditional Arabic" panose="02020603050405020304" pitchFamily="18" charset="-78"/>
              </a:rPr>
              <a:t>ca</a:t>
            </a:r>
            <a:r>
              <a:rPr lang="tr-TR" sz="1867"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1867" b="1" i="1" dirty="0">
                <a:latin typeface="Times New Roman" panose="02020603050405020304" pitchFamily="18" charset="0"/>
                <a:ea typeface="Times New Roman" panose="02020603050405020304" pitchFamily="18" charset="0"/>
                <a:cs typeface="Traditional Arabic" panose="02020603050405020304" pitchFamily="18" charset="-78"/>
              </a:rPr>
              <a:t>ce</a:t>
            </a:r>
            <a:r>
              <a:rPr lang="tr-TR" sz="1867"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1867" b="1" i="1" dirty="0" err="1">
                <a:latin typeface="Times New Roman" panose="02020603050405020304" pitchFamily="18" charset="0"/>
                <a:ea typeface="Times New Roman" panose="02020603050405020304" pitchFamily="18" charset="0"/>
                <a:cs typeface="Traditional Arabic" panose="02020603050405020304" pitchFamily="18" charset="-78"/>
              </a:rPr>
              <a:t>ça</a:t>
            </a:r>
            <a:r>
              <a:rPr lang="tr-TR" sz="1867" dirty="0">
                <a:latin typeface="Times New Roman" panose="02020603050405020304" pitchFamily="18" charset="0"/>
                <a:ea typeface="Times New Roman" panose="02020603050405020304" pitchFamily="18" charset="0"/>
                <a:cs typeface="Traditional Arabic" panose="02020603050405020304" pitchFamily="18" charset="-78"/>
              </a:rPr>
              <a:t> ve -</a:t>
            </a:r>
            <a:r>
              <a:rPr lang="tr-TR" sz="1867" b="1" i="1" dirty="0">
                <a:latin typeface="Times New Roman" panose="02020603050405020304" pitchFamily="18" charset="0"/>
                <a:ea typeface="Times New Roman" panose="02020603050405020304" pitchFamily="18" charset="0"/>
                <a:cs typeface="Traditional Arabic" panose="02020603050405020304" pitchFamily="18" charset="-78"/>
              </a:rPr>
              <a:t>çe</a:t>
            </a:r>
            <a:r>
              <a:rPr lang="tr-TR" sz="1867" dirty="0">
                <a:latin typeface="Times New Roman" panose="02020603050405020304" pitchFamily="18" charset="0"/>
                <a:ea typeface="Times New Roman" panose="02020603050405020304" pitchFamily="18" charset="0"/>
                <a:cs typeface="Traditional Arabic" panose="02020603050405020304" pitchFamily="18" charset="-78"/>
              </a:rPr>
              <a:t>) ekleri, Osmanlı Türkçesi metinlerinde (</a:t>
            </a:r>
            <a:r>
              <a:rPr lang="ar-SA" sz="1867" b="1" dirty="0">
                <a:latin typeface="Times New Roman" panose="02020603050405020304" pitchFamily="18" charset="0"/>
                <a:ea typeface="Times New Roman" panose="02020603050405020304" pitchFamily="18" charset="0"/>
                <a:cs typeface="Traditional Arabic" panose="02020603050405020304" pitchFamily="18" charset="-78"/>
              </a:rPr>
              <a:t>جه</a:t>
            </a:r>
            <a:r>
              <a:rPr lang="tr-TR" sz="1867" dirty="0">
                <a:latin typeface="Times New Roman" panose="02020603050405020304" pitchFamily="18" charset="0"/>
                <a:ea typeface="Times New Roman" panose="02020603050405020304" pitchFamily="18" charset="0"/>
                <a:cs typeface="Traditional Arabic" panose="02020603050405020304" pitchFamily="18" charset="-78"/>
              </a:rPr>
              <a:t>) şeklinde yazılmıştır.</a:t>
            </a:r>
            <a:endParaRPr lang="tr-TR" sz="1867" dirty="0"/>
          </a:p>
        </p:txBody>
      </p:sp>
      <p:sp>
        <p:nvSpPr>
          <p:cNvPr id="3" name="İçerik Yer Tutucusu 2"/>
          <p:cNvSpPr>
            <a:spLocks noGrp="1"/>
          </p:cNvSpPr>
          <p:nvPr>
            <p:ph idx="4294967295"/>
          </p:nvPr>
        </p:nvSpPr>
        <p:spPr>
          <a:xfrm>
            <a:off x="600141" y="1435663"/>
            <a:ext cx="5496272" cy="2973634"/>
          </a:xfrm>
          <a:prstGeom prst="rect">
            <a:avLst/>
          </a:prstGeom>
        </p:spPr>
        <p:txBody>
          <a:bodyPr numCol="3">
            <a:noAutofit/>
          </a:bodyPr>
          <a:lstStyle/>
          <a:p>
            <a:r>
              <a:rPr lang="ar-SA" sz="2133" b="1" dirty="0">
                <a:latin typeface="Times New Roman" panose="02020603050405020304" pitchFamily="18" charset="0"/>
                <a:ea typeface="Times New Roman" panose="02020603050405020304" pitchFamily="18" charset="0"/>
                <a:cs typeface="Traditional Arabic" panose="02020603050405020304" pitchFamily="18" charset="-78"/>
              </a:rPr>
              <a:t>توركجه</a:t>
            </a:r>
            <a:endParaRPr lang="tr-TR" sz="2133"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133" i="1" dirty="0">
                <a:latin typeface="Times New Roman" panose="02020603050405020304" pitchFamily="18" charset="0"/>
                <a:ea typeface="Times New Roman" panose="02020603050405020304" pitchFamily="18" charset="0"/>
                <a:cs typeface="Traditional Arabic" panose="02020603050405020304" pitchFamily="18" charset="-78"/>
              </a:rPr>
              <a:t>Türk-çe</a:t>
            </a:r>
          </a:p>
          <a:p>
            <a:r>
              <a:rPr lang="ar-SA" sz="2133" b="1" dirty="0">
                <a:latin typeface="Times New Roman" panose="02020603050405020304" pitchFamily="18" charset="0"/>
                <a:ea typeface="Times New Roman" panose="02020603050405020304" pitchFamily="18" charset="0"/>
                <a:cs typeface="Traditional Arabic" panose="02020603050405020304" pitchFamily="18" charset="-78"/>
              </a:rPr>
              <a:t>عربجه</a:t>
            </a:r>
            <a:endParaRPr lang="tr-TR" sz="2133" b="1" i="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133" i="1" dirty="0">
                <a:latin typeface="Times New Roman" panose="02020603050405020304" pitchFamily="18" charset="0"/>
                <a:ea typeface="Times New Roman" panose="02020603050405020304" pitchFamily="18" charset="0"/>
                <a:cs typeface="Traditional Arabic" panose="02020603050405020304" pitchFamily="18" charset="-78"/>
              </a:rPr>
              <a:t>Arap-</a:t>
            </a:r>
            <a:r>
              <a:rPr lang="tr-TR" sz="2133" i="1" dirty="0" err="1">
                <a:latin typeface="Times New Roman" panose="02020603050405020304" pitchFamily="18" charset="0"/>
                <a:ea typeface="Times New Roman" panose="02020603050405020304" pitchFamily="18" charset="0"/>
                <a:cs typeface="Traditional Arabic" panose="02020603050405020304" pitchFamily="18" charset="-78"/>
              </a:rPr>
              <a:t>ça</a:t>
            </a:r>
            <a:endParaRPr lang="tr-TR" sz="2133"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133"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2133" b="1" dirty="0">
                <a:latin typeface="Times New Roman" panose="02020603050405020304" pitchFamily="18" charset="0"/>
                <a:ea typeface="Times New Roman" panose="02020603050405020304" pitchFamily="18" charset="0"/>
                <a:cs typeface="Traditional Arabic" panose="02020603050405020304" pitchFamily="18" charset="-78"/>
              </a:rPr>
              <a:t>فرانسيزجه</a:t>
            </a:r>
            <a:endParaRPr lang="tr-TR" sz="2133"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133"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2133" i="1" dirty="0">
                <a:latin typeface="Times New Roman" panose="02020603050405020304" pitchFamily="18" charset="0"/>
                <a:ea typeface="Times New Roman" panose="02020603050405020304" pitchFamily="18" charset="0"/>
                <a:cs typeface="Traditional Arabic" panose="02020603050405020304" pitchFamily="18" charset="-78"/>
              </a:rPr>
              <a:t>Fransız-</a:t>
            </a:r>
            <a:r>
              <a:rPr lang="tr-TR" sz="2133" i="1" dirty="0" err="1">
                <a:latin typeface="Times New Roman" panose="02020603050405020304" pitchFamily="18" charset="0"/>
                <a:ea typeface="Times New Roman" panose="02020603050405020304" pitchFamily="18" charset="0"/>
                <a:cs typeface="Traditional Arabic" panose="02020603050405020304" pitchFamily="18" charset="-78"/>
              </a:rPr>
              <a:t>ca</a:t>
            </a:r>
            <a:endParaRPr lang="tr-TR" sz="2133" i="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133"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2133" b="1" dirty="0">
                <a:latin typeface="Times New Roman" panose="02020603050405020304" pitchFamily="18" charset="0"/>
                <a:ea typeface="Times New Roman" panose="02020603050405020304" pitchFamily="18" charset="0"/>
                <a:cs typeface="Traditional Arabic" panose="02020603050405020304" pitchFamily="18" charset="-78"/>
              </a:rPr>
              <a:t>اين</a:t>
            </a:r>
            <a:r>
              <a:rPr lang="fa-IR" sz="2133" b="1" dirty="0">
                <a:latin typeface="Times New Roman" panose="02020603050405020304" pitchFamily="18" charset="0"/>
                <a:ea typeface="Times New Roman" panose="02020603050405020304" pitchFamily="18" charset="0"/>
                <a:cs typeface="Traditional Arabic" panose="02020603050405020304" pitchFamily="18" charset="-78"/>
              </a:rPr>
              <a:t>گيليزجه</a:t>
            </a:r>
            <a:endParaRPr lang="tr-TR" sz="2133"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133"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2133" i="1" dirty="0">
                <a:latin typeface="Times New Roman" panose="02020603050405020304" pitchFamily="18" charset="0"/>
                <a:ea typeface="Times New Roman" panose="02020603050405020304" pitchFamily="18" charset="0"/>
                <a:cs typeface="Traditional Arabic" panose="02020603050405020304" pitchFamily="18" charset="-78"/>
              </a:rPr>
              <a:t>İngiliz-ce</a:t>
            </a:r>
          </a:p>
          <a:p>
            <a:r>
              <a:rPr lang="tr-TR" sz="2133"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2133" b="1" dirty="0">
                <a:latin typeface="Times New Roman" panose="02020603050405020304" pitchFamily="18" charset="0"/>
                <a:ea typeface="Times New Roman" panose="02020603050405020304" pitchFamily="18" charset="0"/>
                <a:cs typeface="Traditional Arabic" panose="02020603050405020304" pitchFamily="18" charset="-78"/>
              </a:rPr>
              <a:t>عقلمجه</a:t>
            </a:r>
            <a:endParaRPr lang="tr-TR" sz="2133"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133" i="1" dirty="0">
                <a:latin typeface="Times New Roman" panose="02020603050405020304" pitchFamily="18" charset="0"/>
                <a:ea typeface="Times New Roman" panose="02020603050405020304" pitchFamily="18" charset="0"/>
                <a:cs typeface="Traditional Arabic" panose="02020603050405020304" pitchFamily="18" charset="-78"/>
              </a:rPr>
              <a:t>aklım-</a:t>
            </a:r>
            <a:r>
              <a:rPr lang="tr-TR" sz="2133" i="1" dirty="0" err="1">
                <a:latin typeface="Times New Roman" panose="02020603050405020304" pitchFamily="18" charset="0"/>
                <a:ea typeface="Times New Roman" panose="02020603050405020304" pitchFamily="18" charset="0"/>
                <a:cs typeface="Traditional Arabic" panose="02020603050405020304" pitchFamily="18" charset="-78"/>
              </a:rPr>
              <a:t>ca</a:t>
            </a:r>
            <a:endParaRPr lang="tr-TR" sz="2133" dirty="0">
              <a:latin typeface="Times New Roman" panose="02020603050405020304" pitchFamily="18" charset="0"/>
              <a:ea typeface="Times New Roman" panose="02020603050405020304" pitchFamily="18" charset="0"/>
              <a:cs typeface="Traditional Arabic" panose="02020603050405020304" pitchFamily="18" charset="-78"/>
            </a:endParaRPr>
          </a:p>
          <a:p>
            <a:r>
              <a:rPr lang="fa-IR" sz="2133" b="1" dirty="0">
                <a:latin typeface="Times New Roman" panose="02020603050405020304" pitchFamily="18" charset="0"/>
                <a:ea typeface="Times New Roman" panose="02020603050405020304" pitchFamily="18" charset="0"/>
                <a:cs typeface="Traditional Arabic" panose="02020603050405020304" pitchFamily="18" charset="-78"/>
              </a:rPr>
              <a:t>چوج</a:t>
            </a:r>
            <a:r>
              <a:rPr lang="ar-SA" sz="2133" b="1" dirty="0">
                <a:latin typeface="Times New Roman" panose="02020603050405020304" pitchFamily="18" charset="0"/>
                <a:ea typeface="Times New Roman" panose="02020603050405020304" pitchFamily="18" charset="0"/>
                <a:cs typeface="Traditional Arabic" panose="02020603050405020304" pitchFamily="18" charset="-78"/>
              </a:rPr>
              <a:t>و</a:t>
            </a:r>
            <a:r>
              <a:rPr lang="fa-IR" sz="2133" b="1" dirty="0">
                <a:latin typeface="Times New Roman" panose="02020603050405020304" pitchFamily="18" charset="0"/>
                <a:ea typeface="Times New Roman" panose="02020603050405020304" pitchFamily="18" charset="0"/>
                <a:cs typeface="Traditional Arabic" panose="02020603050405020304" pitchFamily="18" charset="-78"/>
              </a:rPr>
              <a:t>قجه</a:t>
            </a:r>
            <a:endParaRPr lang="tr-TR" sz="2133"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133" i="1" dirty="0">
                <a:latin typeface="Times New Roman" panose="02020603050405020304" pitchFamily="18" charset="0"/>
                <a:ea typeface="Times New Roman" panose="02020603050405020304" pitchFamily="18" charset="0"/>
                <a:cs typeface="Traditional Arabic" panose="02020603050405020304" pitchFamily="18" charset="-78"/>
              </a:rPr>
              <a:t>çocuk-</a:t>
            </a:r>
            <a:r>
              <a:rPr lang="tr-TR" sz="2133" i="1" dirty="0" err="1">
                <a:latin typeface="Times New Roman" panose="02020603050405020304" pitchFamily="18" charset="0"/>
                <a:ea typeface="Times New Roman" panose="02020603050405020304" pitchFamily="18" charset="0"/>
                <a:cs typeface="Traditional Arabic" panose="02020603050405020304" pitchFamily="18" charset="-78"/>
              </a:rPr>
              <a:t>ça</a:t>
            </a:r>
            <a:endParaRPr lang="tr-TR" sz="2133" i="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ar-SA" sz="2133" b="1" dirty="0">
                <a:latin typeface="Times New Roman" panose="02020603050405020304" pitchFamily="18" charset="0"/>
                <a:ea typeface="Times New Roman" panose="02020603050405020304" pitchFamily="18" charset="0"/>
                <a:cs typeface="Traditional Arabic" panose="02020603050405020304" pitchFamily="18" charset="-78"/>
              </a:rPr>
              <a:t>ياواشجه</a:t>
            </a:r>
            <a:endParaRPr lang="tr-TR" sz="2133"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133" i="1" dirty="0">
                <a:latin typeface="Times New Roman" panose="02020603050405020304" pitchFamily="18" charset="0"/>
                <a:ea typeface="Times New Roman" panose="02020603050405020304" pitchFamily="18" charset="0"/>
                <a:cs typeface="Traditional Arabic" panose="02020603050405020304" pitchFamily="18" charset="-78"/>
              </a:rPr>
              <a:t>yavaş-</a:t>
            </a:r>
            <a:r>
              <a:rPr lang="tr-TR" sz="2133" i="1" dirty="0" err="1">
                <a:latin typeface="Times New Roman" panose="02020603050405020304" pitchFamily="18" charset="0"/>
                <a:ea typeface="Times New Roman" panose="02020603050405020304" pitchFamily="18" charset="0"/>
                <a:cs typeface="Traditional Arabic" panose="02020603050405020304" pitchFamily="18" charset="-78"/>
              </a:rPr>
              <a:t>ça</a:t>
            </a:r>
            <a:endParaRPr lang="tr-TR" sz="2133"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133"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2133" b="1" dirty="0">
                <a:latin typeface="Times New Roman" panose="02020603050405020304" pitchFamily="18" charset="0"/>
                <a:ea typeface="Times New Roman" panose="02020603050405020304" pitchFamily="18" charset="0"/>
                <a:cs typeface="Traditional Arabic" panose="02020603050405020304" pitchFamily="18" charset="-78"/>
              </a:rPr>
              <a:t>آيريجه</a:t>
            </a:r>
            <a:endParaRPr lang="tr-TR" sz="2133"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133" i="1" dirty="0">
                <a:latin typeface="Times New Roman" panose="02020603050405020304" pitchFamily="18" charset="0"/>
                <a:ea typeface="Times New Roman" panose="02020603050405020304" pitchFamily="18" charset="0"/>
                <a:cs typeface="Traditional Arabic" panose="02020603050405020304" pitchFamily="18" charset="-78"/>
              </a:rPr>
              <a:t>ayrı-</a:t>
            </a:r>
            <a:r>
              <a:rPr lang="tr-TR" sz="2133" i="1" dirty="0" err="1">
                <a:latin typeface="Times New Roman" panose="02020603050405020304" pitchFamily="18" charset="0"/>
                <a:ea typeface="Times New Roman" panose="02020603050405020304" pitchFamily="18" charset="0"/>
                <a:cs typeface="Traditional Arabic" panose="02020603050405020304" pitchFamily="18" charset="-78"/>
              </a:rPr>
              <a:t>ca</a:t>
            </a:r>
            <a:endParaRPr lang="tr-TR" sz="2133" dirty="0">
              <a:latin typeface="Times New Roman" panose="02020603050405020304" pitchFamily="18" charset="0"/>
              <a:ea typeface="Times New Roman" panose="02020603050405020304" pitchFamily="18" charset="0"/>
              <a:cs typeface="Traditional Arabic" panose="02020603050405020304" pitchFamily="18" charset="-78"/>
            </a:endParaRPr>
          </a:p>
          <a:p>
            <a:r>
              <a:rPr lang="fa-IR" sz="2133" b="1" dirty="0">
                <a:latin typeface="Times New Roman" panose="02020603050405020304" pitchFamily="18" charset="0"/>
                <a:ea typeface="Times New Roman" panose="02020603050405020304" pitchFamily="18" charset="0"/>
                <a:cs typeface="Traditional Arabic" panose="02020603050405020304" pitchFamily="18" charset="-78"/>
              </a:rPr>
              <a:t>گيزليجه</a:t>
            </a:r>
            <a:endParaRPr lang="tr-TR" sz="2133"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133"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2133" i="1" dirty="0">
                <a:latin typeface="Times New Roman" panose="02020603050405020304" pitchFamily="18" charset="0"/>
                <a:ea typeface="Times New Roman" panose="02020603050405020304" pitchFamily="18" charset="0"/>
                <a:cs typeface="Traditional Arabic" panose="02020603050405020304" pitchFamily="18" charset="-78"/>
              </a:rPr>
              <a:t>gizli-ce</a:t>
            </a:r>
            <a:endParaRPr lang="tr-TR" sz="2133"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133"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2133" b="1" dirty="0">
                <a:latin typeface="Times New Roman" panose="02020603050405020304" pitchFamily="18" charset="0"/>
                <a:ea typeface="Times New Roman" panose="02020603050405020304" pitchFamily="18" charset="0"/>
                <a:cs typeface="Traditional Arabic" panose="02020603050405020304" pitchFamily="18" charset="-78"/>
              </a:rPr>
              <a:t>بنجه</a:t>
            </a:r>
            <a:endParaRPr lang="tr-TR" sz="2133"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133"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2133" i="1" dirty="0">
                <a:latin typeface="Times New Roman" panose="02020603050405020304" pitchFamily="18" charset="0"/>
                <a:ea typeface="Times New Roman" panose="02020603050405020304" pitchFamily="18" charset="0"/>
                <a:cs typeface="Traditional Arabic" panose="02020603050405020304" pitchFamily="18" charset="-78"/>
              </a:rPr>
              <a:t>ben-ce</a:t>
            </a:r>
            <a:endParaRPr lang="tr-TR" sz="2133"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133"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2133" b="1" dirty="0">
                <a:latin typeface="Times New Roman" panose="02020603050405020304" pitchFamily="18" charset="0"/>
                <a:ea typeface="Times New Roman" panose="02020603050405020304" pitchFamily="18" charset="0"/>
                <a:cs typeface="Traditional Arabic" panose="02020603050405020304" pitchFamily="18" charset="-78"/>
              </a:rPr>
              <a:t>بزلرجه</a:t>
            </a:r>
            <a:endParaRPr lang="tr-TR" sz="2133"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133" i="1" dirty="0">
                <a:latin typeface="Times New Roman" panose="02020603050405020304" pitchFamily="18" charset="0"/>
                <a:ea typeface="Times New Roman" panose="02020603050405020304" pitchFamily="18" charset="0"/>
                <a:cs typeface="Traditional Arabic" panose="02020603050405020304" pitchFamily="18" charset="-78"/>
              </a:rPr>
              <a:t>bizler-ce</a:t>
            </a:r>
            <a:endParaRPr lang="tr-TR" sz="2133" dirty="0">
              <a:latin typeface="Times New Roman" panose="02020603050405020304" pitchFamily="18" charset="0"/>
              <a:ea typeface="Times New Roman" panose="02020603050405020304" pitchFamily="18" charset="0"/>
              <a:cs typeface="Traditional Arabic" panose="02020603050405020304" pitchFamily="18" charset="-78"/>
            </a:endParaRPr>
          </a:p>
          <a:p>
            <a:endParaRPr lang="tr-TR" sz="2133" dirty="0"/>
          </a:p>
        </p:txBody>
      </p:sp>
    </p:spTree>
    <p:extLst>
      <p:ext uri="{BB962C8B-B14F-4D97-AF65-F5344CB8AC3E}">
        <p14:creationId xmlns:p14="http://schemas.microsoft.com/office/powerpoint/2010/main" val="4081193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arn(inVertic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arn(inVertical)">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barn(inVertical)">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barn(inVertical)">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barn(inVertical)">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barn(inVertical)">
                                      <p:cBhvr>
                                        <p:cTn id="92" dur="5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barn(inVertical)">
                                      <p:cBhvr>
                                        <p:cTn id="97" dur="500"/>
                                        <p:tgtEl>
                                          <p:spTgt spid="3">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Effect transition="in" filter="barn(inVertical)">
                                      <p:cBhvr>
                                        <p:cTn id="102" dur="500"/>
                                        <p:tgtEl>
                                          <p:spTgt spid="3">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3">
                                            <p:txEl>
                                              <p:pRg st="20" end="20"/>
                                            </p:txEl>
                                          </p:spTgt>
                                        </p:tgtEl>
                                        <p:attrNameLst>
                                          <p:attrName>style.visibility</p:attrName>
                                        </p:attrNameLst>
                                      </p:cBhvr>
                                      <p:to>
                                        <p:strVal val="visible"/>
                                      </p:to>
                                    </p:set>
                                    <p:animEffect transition="in" filter="barn(inVertical)">
                                      <p:cBhvr>
                                        <p:cTn id="107" dur="500"/>
                                        <p:tgtEl>
                                          <p:spTgt spid="3">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3">
                                            <p:txEl>
                                              <p:pRg st="21" end="21"/>
                                            </p:txEl>
                                          </p:spTgt>
                                        </p:tgtEl>
                                        <p:attrNameLst>
                                          <p:attrName>style.visibility</p:attrName>
                                        </p:attrNameLst>
                                      </p:cBhvr>
                                      <p:to>
                                        <p:strVal val="visible"/>
                                      </p:to>
                                    </p:set>
                                    <p:animEffect transition="in" filter="barn(inVertical)">
                                      <p:cBhvr>
                                        <p:cTn id="112" dur="5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301625"/>
            <a:ext cx="5486400" cy="425818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600" y="225425"/>
            <a:ext cx="5638800" cy="418198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377825"/>
            <a:ext cx="5562600" cy="395338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377825"/>
            <a:ext cx="5562600" cy="410578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225425"/>
            <a:ext cx="5334000" cy="410273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600" y="301625"/>
            <a:ext cx="5638800" cy="416674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6801" y="565299"/>
            <a:ext cx="4363453" cy="3220137"/>
          </a:xfrm>
        </p:spPr>
        <p:txBody>
          <a:bodyPr>
            <a:normAutofit/>
          </a:bodyPr>
          <a:lstStyle/>
          <a:p>
            <a:pPr algn="ctr"/>
            <a:r>
              <a:rPr lang="tr-TR" dirty="0">
                <a:latin typeface="Times New Roman" panose="02020603050405020304" pitchFamily="18" charset="0"/>
                <a:ea typeface="Times New Roman" panose="02020603050405020304" pitchFamily="18" charset="0"/>
                <a:cs typeface="Traditional Arabic" panose="02020603050405020304" pitchFamily="18" charset="-78"/>
              </a:rPr>
              <a:t>Türkçedeki sıra bildirme eki, sonuna geldiği sayının ünlülerinin kalın veya ince oluşu ile, yuvarlak veya düz oluşuna göre değişen sekiz ayrı şekildedir. Bunlar -</a:t>
            </a:r>
            <a:r>
              <a:rPr lang="tr-TR" b="1" i="1" dirty="0" err="1">
                <a:latin typeface="Times New Roman" panose="02020603050405020304" pitchFamily="18" charset="0"/>
                <a:ea typeface="Times New Roman" panose="02020603050405020304" pitchFamily="18" charset="0"/>
                <a:cs typeface="Traditional Arabic" panose="02020603050405020304" pitchFamily="18" charset="-78"/>
              </a:rPr>
              <a:t>ncı</a:t>
            </a:r>
            <a:r>
              <a:rPr lang="tr-TR"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b="1" i="1" dirty="0" err="1">
                <a:latin typeface="Times New Roman" panose="02020603050405020304" pitchFamily="18" charset="0"/>
                <a:ea typeface="Times New Roman" panose="02020603050405020304" pitchFamily="18" charset="0"/>
                <a:cs typeface="Traditional Arabic" panose="02020603050405020304" pitchFamily="18" charset="-78"/>
              </a:rPr>
              <a:t>nci</a:t>
            </a:r>
            <a:r>
              <a:rPr lang="tr-TR"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b="1" i="1" dirty="0" err="1">
                <a:latin typeface="Times New Roman" panose="02020603050405020304" pitchFamily="18" charset="0"/>
                <a:ea typeface="Times New Roman" panose="02020603050405020304" pitchFamily="18" charset="0"/>
                <a:cs typeface="Traditional Arabic" panose="02020603050405020304" pitchFamily="18" charset="-78"/>
              </a:rPr>
              <a:t>ncu</a:t>
            </a:r>
            <a:r>
              <a:rPr lang="tr-TR"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b="1" i="1" dirty="0" err="1">
                <a:latin typeface="Times New Roman" panose="02020603050405020304" pitchFamily="18" charset="0"/>
                <a:ea typeface="Times New Roman" panose="02020603050405020304" pitchFamily="18" charset="0"/>
                <a:cs typeface="Traditional Arabic" panose="02020603050405020304" pitchFamily="18" charset="-78"/>
              </a:rPr>
              <a:t>ncü</a:t>
            </a:r>
            <a:r>
              <a:rPr lang="tr-TR" i="1"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i="1" dirty="0" smtClean="0">
                <a:latin typeface="Times New Roman" panose="02020603050405020304" pitchFamily="18" charset="0"/>
                <a:ea typeface="Times New Roman" panose="02020603050405020304" pitchFamily="18" charset="0"/>
                <a:cs typeface="Traditional Arabic" panose="02020603050405020304" pitchFamily="18" charset="-78"/>
              </a:rPr>
              <a:t> -</a:t>
            </a:r>
            <a:r>
              <a:rPr lang="tr-TR" b="1" i="1" dirty="0" err="1">
                <a:latin typeface="Times New Roman" panose="02020603050405020304" pitchFamily="18" charset="0"/>
                <a:ea typeface="Times New Roman" panose="02020603050405020304" pitchFamily="18" charset="0"/>
                <a:cs typeface="Traditional Arabic" panose="02020603050405020304" pitchFamily="18" charset="-78"/>
              </a:rPr>
              <a:t>ıncı</a:t>
            </a:r>
            <a:r>
              <a:rPr lang="tr-TR" i="1"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b="1" i="1" dirty="0">
                <a:latin typeface="Times New Roman" panose="02020603050405020304" pitchFamily="18" charset="0"/>
                <a:ea typeface="Times New Roman" panose="02020603050405020304" pitchFamily="18" charset="0"/>
                <a:cs typeface="Traditional Arabic" panose="02020603050405020304" pitchFamily="18" charset="-78"/>
              </a:rPr>
              <a:t>inci</a:t>
            </a:r>
            <a:r>
              <a:rPr lang="tr-TR" i="1"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b="1" i="1" dirty="0">
                <a:latin typeface="Times New Roman" panose="02020603050405020304" pitchFamily="18" charset="0"/>
                <a:ea typeface="Times New Roman" panose="02020603050405020304" pitchFamily="18" charset="0"/>
                <a:cs typeface="Traditional Arabic" panose="02020603050405020304" pitchFamily="18" charset="-78"/>
              </a:rPr>
              <a:t>uncu</a:t>
            </a:r>
            <a:r>
              <a:rPr lang="tr-TR" i="1"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dirty="0">
                <a:latin typeface="Times New Roman" panose="02020603050405020304" pitchFamily="18" charset="0"/>
                <a:ea typeface="Times New Roman" panose="02020603050405020304" pitchFamily="18" charset="0"/>
                <a:cs typeface="Traditional Arabic" panose="02020603050405020304" pitchFamily="18" charset="-78"/>
              </a:rPr>
              <a:t>ve</a:t>
            </a:r>
            <a:r>
              <a:rPr lang="tr-TR" i="1"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b="1" i="1" dirty="0">
                <a:latin typeface="Times New Roman" panose="02020603050405020304" pitchFamily="18" charset="0"/>
                <a:ea typeface="Times New Roman" panose="02020603050405020304" pitchFamily="18" charset="0"/>
                <a:cs typeface="Traditional Arabic" panose="02020603050405020304" pitchFamily="18" charset="-78"/>
              </a:rPr>
              <a:t>üncü</a:t>
            </a:r>
            <a:r>
              <a:rPr lang="tr-TR" dirty="0">
                <a:latin typeface="Times New Roman" panose="02020603050405020304" pitchFamily="18" charset="0"/>
                <a:ea typeface="Times New Roman" panose="02020603050405020304" pitchFamily="18" charset="0"/>
                <a:cs typeface="Traditional Arabic" panose="02020603050405020304" pitchFamily="18" charset="-78"/>
              </a:rPr>
              <a:t> şekilleridir. Bunların Osmanlı Türkçesi metinlerindeki yazılışları hep aynıdır ve (</a:t>
            </a:r>
            <a:r>
              <a:rPr lang="ar-SA" b="1" dirty="0">
                <a:latin typeface="Times New Roman" panose="02020603050405020304" pitchFamily="18" charset="0"/>
                <a:ea typeface="Times New Roman" panose="02020603050405020304" pitchFamily="18" charset="0"/>
                <a:cs typeface="Traditional Arabic" panose="02020603050405020304" pitchFamily="18" charset="-78"/>
              </a:rPr>
              <a:t>نجى</a:t>
            </a:r>
            <a:r>
              <a:rPr lang="tr-TR" dirty="0">
                <a:latin typeface="Times New Roman" panose="02020603050405020304" pitchFamily="18" charset="0"/>
                <a:ea typeface="Times New Roman" panose="02020603050405020304" pitchFamily="18" charset="0"/>
                <a:cs typeface="Traditional Arabic" panose="02020603050405020304" pitchFamily="18" charset="-78"/>
              </a:rPr>
              <a:t>) şeklindedir.</a:t>
            </a:r>
            <a:endParaRPr lang="tr-TR" dirty="0"/>
          </a:p>
        </p:txBody>
      </p:sp>
    </p:spTree>
    <p:extLst>
      <p:ext uri="{BB962C8B-B14F-4D97-AF65-F5344CB8AC3E}">
        <p14:creationId xmlns:p14="http://schemas.microsoft.com/office/powerpoint/2010/main" val="2454334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745960" y="544931"/>
            <a:ext cx="5278371" cy="3858513"/>
          </a:xfrm>
          <a:prstGeom prst="rect">
            <a:avLst/>
          </a:prstGeom>
        </p:spPr>
        <p:txBody>
          <a:bodyPr numCol="3">
            <a:normAutofit/>
          </a:bodyPr>
          <a:lstStyle/>
          <a:p>
            <a:r>
              <a:rPr lang="ar-SA" sz="2400" b="1" dirty="0">
                <a:latin typeface="Times New Roman" panose="02020603050405020304" pitchFamily="18" charset="0"/>
                <a:ea typeface="Times New Roman" panose="02020603050405020304" pitchFamily="18" charset="0"/>
                <a:cs typeface="Traditional Arabic" panose="02020603050405020304" pitchFamily="18" charset="-78"/>
              </a:rPr>
              <a:t>برنجى</a:t>
            </a:r>
            <a:endParaRPr lang="tr-TR" sz="24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400" i="1" dirty="0">
                <a:latin typeface="Times New Roman" panose="02020603050405020304" pitchFamily="18" charset="0"/>
                <a:ea typeface="Times New Roman" panose="02020603050405020304" pitchFamily="18" charset="0"/>
                <a:cs typeface="Traditional Arabic" panose="02020603050405020304" pitchFamily="18" charset="-78"/>
              </a:rPr>
              <a:t>bir-inci</a:t>
            </a:r>
          </a:p>
          <a:p>
            <a:r>
              <a:rPr lang="ar-SA" sz="2400" b="1" dirty="0">
                <a:latin typeface="Times New Roman" panose="02020603050405020304" pitchFamily="18" charset="0"/>
                <a:ea typeface="Times New Roman" panose="02020603050405020304" pitchFamily="18" charset="0"/>
                <a:cs typeface="Traditional Arabic" panose="02020603050405020304" pitchFamily="18" charset="-78"/>
              </a:rPr>
              <a:t>ايكينجى</a:t>
            </a:r>
            <a:endParaRPr lang="tr-TR" sz="24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400" i="1" dirty="0">
                <a:latin typeface="Times New Roman" panose="02020603050405020304" pitchFamily="18" charset="0"/>
                <a:ea typeface="Times New Roman" panose="02020603050405020304" pitchFamily="18" charset="0"/>
                <a:cs typeface="Traditional Arabic" panose="02020603050405020304" pitchFamily="18" charset="-78"/>
              </a:rPr>
              <a:t>iki-</a:t>
            </a:r>
            <a:r>
              <a:rPr lang="tr-TR" sz="2400" i="1" dirty="0" err="1">
                <a:latin typeface="Times New Roman" panose="02020603050405020304" pitchFamily="18" charset="0"/>
                <a:ea typeface="Times New Roman" panose="02020603050405020304" pitchFamily="18" charset="0"/>
                <a:cs typeface="Traditional Arabic" panose="02020603050405020304" pitchFamily="18" charset="-78"/>
              </a:rPr>
              <a:t>nci</a:t>
            </a:r>
            <a:endParaRPr lang="tr-TR" sz="2400"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2400" b="1" dirty="0">
                <a:latin typeface="Times New Roman" panose="02020603050405020304" pitchFamily="18" charset="0"/>
                <a:ea typeface="Times New Roman" panose="02020603050405020304" pitchFamily="18" charset="0"/>
                <a:cs typeface="Traditional Arabic" panose="02020603050405020304" pitchFamily="18" charset="-78"/>
              </a:rPr>
              <a:t>او</a:t>
            </a:r>
            <a:r>
              <a:rPr lang="fa-IR" sz="2400" b="1" dirty="0">
                <a:latin typeface="Times New Roman" panose="02020603050405020304" pitchFamily="18" charset="0"/>
                <a:ea typeface="Times New Roman" panose="02020603050405020304" pitchFamily="18" charset="0"/>
                <a:cs typeface="Traditional Arabic" panose="02020603050405020304" pitchFamily="18" charset="-78"/>
              </a:rPr>
              <a:t>چنجى</a:t>
            </a:r>
            <a:endParaRPr lang="tr-TR" sz="24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2400" i="1" dirty="0">
                <a:latin typeface="Times New Roman" panose="02020603050405020304" pitchFamily="18" charset="0"/>
                <a:ea typeface="Times New Roman" panose="02020603050405020304" pitchFamily="18" charset="0"/>
                <a:cs typeface="Traditional Arabic" panose="02020603050405020304" pitchFamily="18" charset="-78"/>
              </a:rPr>
              <a:t>üç-üncü</a:t>
            </a:r>
          </a:p>
          <a:p>
            <a:r>
              <a:rPr lang="ar-SA" sz="2400" b="1" dirty="0">
                <a:latin typeface="Times New Roman" panose="02020603050405020304" pitchFamily="18" charset="0"/>
                <a:ea typeface="Times New Roman" panose="02020603050405020304" pitchFamily="18" charset="0"/>
                <a:cs typeface="Traditional Arabic" panose="02020603050405020304" pitchFamily="18" charset="-78"/>
              </a:rPr>
              <a:t>دوردنجى</a:t>
            </a:r>
            <a:endParaRPr lang="tr-TR" sz="24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400" i="1" dirty="0" err="1">
                <a:latin typeface="Times New Roman" panose="02020603050405020304" pitchFamily="18" charset="0"/>
                <a:ea typeface="Times New Roman" panose="02020603050405020304" pitchFamily="18" charset="0"/>
                <a:cs typeface="Traditional Arabic" panose="02020603050405020304" pitchFamily="18" charset="-78"/>
              </a:rPr>
              <a:t>dörd</a:t>
            </a:r>
            <a:r>
              <a:rPr lang="tr-TR" sz="2400" i="1" dirty="0">
                <a:latin typeface="Times New Roman" panose="02020603050405020304" pitchFamily="18" charset="0"/>
                <a:ea typeface="Times New Roman" panose="02020603050405020304" pitchFamily="18" charset="0"/>
                <a:cs typeface="Traditional Arabic" panose="02020603050405020304" pitchFamily="18" charset="-78"/>
              </a:rPr>
              <a:t>-üncü</a:t>
            </a:r>
          </a:p>
          <a:p>
            <a:r>
              <a:rPr lang="ar-SA" sz="2400" b="1" dirty="0">
                <a:latin typeface="Times New Roman" panose="02020603050405020304" pitchFamily="18" charset="0"/>
                <a:ea typeface="Times New Roman" panose="02020603050405020304" pitchFamily="18" charset="0"/>
                <a:cs typeface="Traditional Arabic" panose="02020603050405020304" pitchFamily="18" charset="-78"/>
              </a:rPr>
              <a:t>بشنجى</a:t>
            </a:r>
            <a:endParaRPr lang="tr-TR" sz="24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400" i="1" dirty="0">
                <a:latin typeface="Times New Roman" panose="02020603050405020304" pitchFamily="18" charset="0"/>
                <a:ea typeface="Times New Roman" panose="02020603050405020304" pitchFamily="18" charset="0"/>
                <a:cs typeface="Traditional Arabic" panose="02020603050405020304" pitchFamily="18" charset="-78"/>
              </a:rPr>
              <a:t>beş-inci</a:t>
            </a:r>
            <a:endParaRPr lang="tr-TR" sz="2400"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2400" b="1" dirty="0">
                <a:latin typeface="Times New Roman" panose="02020603050405020304" pitchFamily="18" charset="0"/>
                <a:ea typeface="Times New Roman" panose="02020603050405020304" pitchFamily="18" charset="0"/>
                <a:cs typeface="Traditional Arabic" panose="02020603050405020304" pitchFamily="18" charset="-78"/>
              </a:rPr>
              <a:t>آلتنجى</a:t>
            </a:r>
            <a:endParaRPr lang="tr-TR" sz="24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2400" i="1" dirty="0">
                <a:latin typeface="Times New Roman" panose="02020603050405020304" pitchFamily="18" charset="0"/>
                <a:ea typeface="Times New Roman" panose="02020603050405020304" pitchFamily="18" charset="0"/>
                <a:cs typeface="Traditional Arabic" panose="02020603050405020304" pitchFamily="18" charset="-78"/>
              </a:rPr>
              <a:t>altı-</a:t>
            </a:r>
            <a:r>
              <a:rPr lang="tr-TR" sz="2400" i="1" dirty="0" err="1">
                <a:latin typeface="Times New Roman" panose="02020603050405020304" pitchFamily="18" charset="0"/>
                <a:ea typeface="Times New Roman" panose="02020603050405020304" pitchFamily="18" charset="0"/>
                <a:cs typeface="Traditional Arabic" panose="02020603050405020304" pitchFamily="18" charset="-78"/>
              </a:rPr>
              <a:t>ncı</a:t>
            </a:r>
            <a:endParaRPr lang="tr-TR" sz="2400"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2400" b="1" dirty="0">
                <a:latin typeface="Times New Roman" panose="02020603050405020304" pitchFamily="18" charset="0"/>
                <a:ea typeface="Times New Roman" panose="02020603050405020304" pitchFamily="18" charset="0"/>
                <a:cs typeface="Traditional Arabic" panose="02020603050405020304" pitchFamily="18" charset="-78"/>
              </a:rPr>
              <a:t>يدنجى</a:t>
            </a:r>
            <a:endParaRPr lang="tr-TR" sz="24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400" i="1" dirty="0">
                <a:latin typeface="Times New Roman" panose="02020603050405020304" pitchFamily="18" charset="0"/>
                <a:ea typeface="Times New Roman" panose="02020603050405020304" pitchFamily="18" charset="0"/>
                <a:cs typeface="Traditional Arabic" panose="02020603050405020304" pitchFamily="18" charset="-78"/>
              </a:rPr>
              <a:t>yedi-</a:t>
            </a:r>
            <a:r>
              <a:rPr lang="tr-TR" sz="2400" i="1" dirty="0" err="1">
                <a:latin typeface="Times New Roman" panose="02020603050405020304" pitchFamily="18" charset="0"/>
                <a:ea typeface="Times New Roman" panose="02020603050405020304" pitchFamily="18" charset="0"/>
                <a:cs typeface="Traditional Arabic" panose="02020603050405020304" pitchFamily="18" charset="-78"/>
              </a:rPr>
              <a:t>nci</a:t>
            </a:r>
            <a:endParaRPr lang="tr-TR" sz="2400" i="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ar-SA" sz="2400" b="1" dirty="0">
                <a:latin typeface="Times New Roman" panose="02020603050405020304" pitchFamily="18" charset="0"/>
                <a:ea typeface="Times New Roman" panose="02020603050405020304" pitchFamily="18" charset="0"/>
                <a:cs typeface="Traditional Arabic" panose="02020603050405020304" pitchFamily="18" charset="-78"/>
              </a:rPr>
              <a:t>سكزنجى</a:t>
            </a:r>
            <a:endParaRPr lang="tr-TR" sz="24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2400" i="1" dirty="0">
                <a:latin typeface="Times New Roman" panose="02020603050405020304" pitchFamily="18" charset="0"/>
                <a:ea typeface="Times New Roman" panose="02020603050405020304" pitchFamily="18" charset="0"/>
                <a:cs typeface="Traditional Arabic" panose="02020603050405020304" pitchFamily="18" charset="-78"/>
              </a:rPr>
              <a:t>sekiz-inci</a:t>
            </a:r>
            <a:endParaRPr lang="tr-TR" sz="2400"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2400" b="1" dirty="0">
                <a:latin typeface="Times New Roman" panose="02020603050405020304" pitchFamily="18" charset="0"/>
                <a:ea typeface="Times New Roman" panose="02020603050405020304" pitchFamily="18" charset="0"/>
                <a:cs typeface="Traditional Arabic" panose="02020603050405020304" pitchFamily="18" charset="-78"/>
              </a:rPr>
              <a:t>طوقوزنجى</a:t>
            </a:r>
            <a:endParaRPr lang="tr-TR" sz="24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2400" i="1" dirty="0">
                <a:latin typeface="Times New Roman" panose="02020603050405020304" pitchFamily="18" charset="0"/>
                <a:ea typeface="Times New Roman" panose="02020603050405020304" pitchFamily="18" charset="0"/>
                <a:cs typeface="Traditional Arabic" panose="02020603050405020304" pitchFamily="18" charset="-78"/>
              </a:rPr>
              <a:t>dokuz-uncu</a:t>
            </a:r>
            <a:endParaRPr lang="tr-TR" sz="2400" dirty="0">
              <a:latin typeface="Times New Roman" panose="02020603050405020304" pitchFamily="18" charset="0"/>
              <a:ea typeface="Times New Roman" panose="02020603050405020304" pitchFamily="18" charset="0"/>
              <a:cs typeface="Traditional Arabic" panose="02020603050405020304" pitchFamily="18" charset="-78"/>
            </a:endParaRPr>
          </a:p>
          <a:p>
            <a:r>
              <a:rPr lang="ar-SA" sz="2400" b="1" dirty="0">
                <a:latin typeface="Times New Roman" panose="02020603050405020304" pitchFamily="18" charset="0"/>
                <a:ea typeface="Times New Roman" panose="02020603050405020304" pitchFamily="18" charset="0"/>
                <a:cs typeface="Traditional Arabic" panose="02020603050405020304" pitchFamily="18" charset="-78"/>
              </a:rPr>
              <a:t>اوننجى</a:t>
            </a:r>
            <a:endParaRPr lang="tr-TR" sz="24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2400" i="1" dirty="0">
                <a:latin typeface="Times New Roman" panose="02020603050405020304" pitchFamily="18" charset="0"/>
                <a:ea typeface="Times New Roman" panose="02020603050405020304" pitchFamily="18" charset="0"/>
                <a:cs typeface="Traditional Arabic" panose="02020603050405020304" pitchFamily="18" charset="-78"/>
              </a:rPr>
              <a:t>on-uncu</a:t>
            </a:r>
            <a:endParaRPr lang="tr-TR" sz="2400" dirty="0">
              <a:latin typeface="Times New Roman" panose="02020603050405020304" pitchFamily="18" charset="0"/>
              <a:ea typeface="Times New Roman" panose="02020603050405020304" pitchFamily="18" charset="0"/>
              <a:cs typeface="Traditional Arabic" panose="02020603050405020304" pitchFamily="18" charset="-78"/>
            </a:endParaRPr>
          </a:p>
          <a:p>
            <a:endParaRPr lang="tr-TR" sz="2400" dirty="0"/>
          </a:p>
        </p:txBody>
      </p:sp>
    </p:spTree>
    <p:extLst>
      <p:ext uri="{BB962C8B-B14F-4D97-AF65-F5344CB8AC3E}">
        <p14:creationId xmlns:p14="http://schemas.microsoft.com/office/powerpoint/2010/main" val="2813811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90">
                                          <p:stCondLst>
                                            <p:cond delay="0"/>
                                          </p:stCondLst>
                                        </p:cTn>
                                        <p:tgtEl>
                                          <p:spTgt spid="3">
                                            <p:txEl>
                                              <p:pRg st="0" end="0"/>
                                            </p:txEl>
                                          </p:spTgt>
                                        </p:tgtEl>
                                      </p:cBhvr>
                                    </p:animEffect>
                                    <p:anim calcmode="lin" valueType="num">
                                      <p:cBhvr>
                                        <p:cTn id="8"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xEl>
                                              <p:pRg st="0" end="0"/>
                                            </p:txEl>
                                          </p:spTgt>
                                        </p:tgtEl>
                                      </p:cBhvr>
                                      <p:to x="100000" y="60000"/>
                                    </p:animScale>
                                    <p:animScale>
                                      <p:cBhvr>
                                        <p:cTn id="14" dur="83" decel="50000">
                                          <p:stCondLst>
                                            <p:cond delay="338"/>
                                          </p:stCondLst>
                                        </p:cTn>
                                        <p:tgtEl>
                                          <p:spTgt spid="3">
                                            <p:txEl>
                                              <p:pRg st="0" end="0"/>
                                            </p:txEl>
                                          </p:spTgt>
                                        </p:tgtEl>
                                      </p:cBhvr>
                                      <p:to x="100000" y="100000"/>
                                    </p:animScale>
                                    <p:animScale>
                                      <p:cBhvr>
                                        <p:cTn id="15" dur="13">
                                          <p:stCondLst>
                                            <p:cond delay="656"/>
                                          </p:stCondLst>
                                        </p:cTn>
                                        <p:tgtEl>
                                          <p:spTgt spid="3">
                                            <p:txEl>
                                              <p:pRg st="0" end="0"/>
                                            </p:txEl>
                                          </p:spTgt>
                                        </p:tgtEl>
                                      </p:cBhvr>
                                      <p:to x="100000" y="80000"/>
                                    </p:animScale>
                                    <p:animScale>
                                      <p:cBhvr>
                                        <p:cTn id="16" dur="83" decel="50000">
                                          <p:stCondLst>
                                            <p:cond delay="669"/>
                                          </p:stCondLst>
                                        </p:cTn>
                                        <p:tgtEl>
                                          <p:spTgt spid="3">
                                            <p:txEl>
                                              <p:pRg st="0" end="0"/>
                                            </p:txEl>
                                          </p:spTgt>
                                        </p:tgtEl>
                                      </p:cBhvr>
                                      <p:to x="100000" y="100000"/>
                                    </p:animScale>
                                    <p:animScale>
                                      <p:cBhvr>
                                        <p:cTn id="17" dur="13">
                                          <p:stCondLst>
                                            <p:cond delay="821"/>
                                          </p:stCondLst>
                                        </p:cTn>
                                        <p:tgtEl>
                                          <p:spTgt spid="3">
                                            <p:txEl>
                                              <p:pRg st="0" end="0"/>
                                            </p:txEl>
                                          </p:spTgt>
                                        </p:tgtEl>
                                      </p:cBhvr>
                                      <p:to x="100000" y="90000"/>
                                    </p:animScale>
                                    <p:animScale>
                                      <p:cBhvr>
                                        <p:cTn id="18" dur="83" decel="50000">
                                          <p:stCondLst>
                                            <p:cond delay="834"/>
                                          </p:stCondLst>
                                        </p:cTn>
                                        <p:tgtEl>
                                          <p:spTgt spid="3">
                                            <p:txEl>
                                              <p:pRg st="0" end="0"/>
                                            </p:txEl>
                                          </p:spTgt>
                                        </p:tgtEl>
                                      </p:cBhvr>
                                      <p:to x="100000" y="100000"/>
                                    </p:animScale>
                                    <p:animScale>
                                      <p:cBhvr>
                                        <p:cTn id="19" dur="13">
                                          <p:stCondLst>
                                            <p:cond delay="904"/>
                                          </p:stCondLst>
                                        </p:cTn>
                                        <p:tgtEl>
                                          <p:spTgt spid="3">
                                            <p:txEl>
                                              <p:pRg st="0" end="0"/>
                                            </p:txEl>
                                          </p:spTgt>
                                        </p:tgtEl>
                                      </p:cBhvr>
                                      <p:to x="100000" y="95000"/>
                                    </p:animScale>
                                    <p:animScale>
                                      <p:cBhvr>
                                        <p:cTn id="20" dur="83" decel="50000">
                                          <p:stCondLst>
                                            <p:cond delay="917"/>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290">
                                          <p:stCondLst>
                                            <p:cond delay="0"/>
                                          </p:stCondLst>
                                        </p:cTn>
                                        <p:tgtEl>
                                          <p:spTgt spid="3">
                                            <p:txEl>
                                              <p:pRg st="1" end="1"/>
                                            </p:txEl>
                                          </p:spTgt>
                                        </p:tgtEl>
                                      </p:cBhvr>
                                    </p:animEffect>
                                    <p:anim calcmode="lin" valueType="num">
                                      <p:cBhvr>
                                        <p:cTn id="26"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3">
                                            <p:txEl>
                                              <p:pRg st="1" end="1"/>
                                            </p:txEl>
                                          </p:spTgt>
                                        </p:tgtEl>
                                      </p:cBhvr>
                                      <p:to x="100000" y="60000"/>
                                    </p:animScale>
                                    <p:animScale>
                                      <p:cBhvr>
                                        <p:cTn id="32" dur="83" decel="50000">
                                          <p:stCondLst>
                                            <p:cond delay="338"/>
                                          </p:stCondLst>
                                        </p:cTn>
                                        <p:tgtEl>
                                          <p:spTgt spid="3">
                                            <p:txEl>
                                              <p:pRg st="1" end="1"/>
                                            </p:txEl>
                                          </p:spTgt>
                                        </p:tgtEl>
                                      </p:cBhvr>
                                      <p:to x="100000" y="100000"/>
                                    </p:animScale>
                                    <p:animScale>
                                      <p:cBhvr>
                                        <p:cTn id="33" dur="13">
                                          <p:stCondLst>
                                            <p:cond delay="656"/>
                                          </p:stCondLst>
                                        </p:cTn>
                                        <p:tgtEl>
                                          <p:spTgt spid="3">
                                            <p:txEl>
                                              <p:pRg st="1" end="1"/>
                                            </p:txEl>
                                          </p:spTgt>
                                        </p:tgtEl>
                                      </p:cBhvr>
                                      <p:to x="100000" y="80000"/>
                                    </p:animScale>
                                    <p:animScale>
                                      <p:cBhvr>
                                        <p:cTn id="34" dur="83" decel="50000">
                                          <p:stCondLst>
                                            <p:cond delay="669"/>
                                          </p:stCondLst>
                                        </p:cTn>
                                        <p:tgtEl>
                                          <p:spTgt spid="3">
                                            <p:txEl>
                                              <p:pRg st="1" end="1"/>
                                            </p:txEl>
                                          </p:spTgt>
                                        </p:tgtEl>
                                      </p:cBhvr>
                                      <p:to x="100000" y="100000"/>
                                    </p:animScale>
                                    <p:animScale>
                                      <p:cBhvr>
                                        <p:cTn id="35" dur="13">
                                          <p:stCondLst>
                                            <p:cond delay="821"/>
                                          </p:stCondLst>
                                        </p:cTn>
                                        <p:tgtEl>
                                          <p:spTgt spid="3">
                                            <p:txEl>
                                              <p:pRg st="1" end="1"/>
                                            </p:txEl>
                                          </p:spTgt>
                                        </p:tgtEl>
                                      </p:cBhvr>
                                      <p:to x="100000" y="90000"/>
                                    </p:animScale>
                                    <p:animScale>
                                      <p:cBhvr>
                                        <p:cTn id="36" dur="83" decel="50000">
                                          <p:stCondLst>
                                            <p:cond delay="834"/>
                                          </p:stCondLst>
                                        </p:cTn>
                                        <p:tgtEl>
                                          <p:spTgt spid="3">
                                            <p:txEl>
                                              <p:pRg st="1" end="1"/>
                                            </p:txEl>
                                          </p:spTgt>
                                        </p:tgtEl>
                                      </p:cBhvr>
                                      <p:to x="100000" y="100000"/>
                                    </p:animScale>
                                    <p:animScale>
                                      <p:cBhvr>
                                        <p:cTn id="37" dur="13">
                                          <p:stCondLst>
                                            <p:cond delay="904"/>
                                          </p:stCondLst>
                                        </p:cTn>
                                        <p:tgtEl>
                                          <p:spTgt spid="3">
                                            <p:txEl>
                                              <p:pRg st="1" end="1"/>
                                            </p:txEl>
                                          </p:spTgt>
                                        </p:tgtEl>
                                      </p:cBhvr>
                                      <p:to x="100000" y="95000"/>
                                    </p:animScale>
                                    <p:animScale>
                                      <p:cBhvr>
                                        <p:cTn id="38" dur="83" decel="50000">
                                          <p:stCondLst>
                                            <p:cond delay="917"/>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290">
                                          <p:stCondLst>
                                            <p:cond delay="0"/>
                                          </p:stCondLst>
                                        </p:cTn>
                                        <p:tgtEl>
                                          <p:spTgt spid="3">
                                            <p:txEl>
                                              <p:pRg st="2" end="2"/>
                                            </p:txEl>
                                          </p:spTgt>
                                        </p:tgtEl>
                                      </p:cBhvr>
                                    </p:animEffect>
                                    <p:anim calcmode="lin" valueType="num">
                                      <p:cBhvr>
                                        <p:cTn id="44"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13">
                                          <p:stCondLst>
                                            <p:cond delay="325"/>
                                          </p:stCondLst>
                                        </p:cTn>
                                        <p:tgtEl>
                                          <p:spTgt spid="3">
                                            <p:txEl>
                                              <p:pRg st="2" end="2"/>
                                            </p:txEl>
                                          </p:spTgt>
                                        </p:tgtEl>
                                      </p:cBhvr>
                                      <p:to x="100000" y="60000"/>
                                    </p:animScale>
                                    <p:animScale>
                                      <p:cBhvr>
                                        <p:cTn id="50" dur="83" decel="50000">
                                          <p:stCondLst>
                                            <p:cond delay="338"/>
                                          </p:stCondLst>
                                        </p:cTn>
                                        <p:tgtEl>
                                          <p:spTgt spid="3">
                                            <p:txEl>
                                              <p:pRg st="2" end="2"/>
                                            </p:txEl>
                                          </p:spTgt>
                                        </p:tgtEl>
                                      </p:cBhvr>
                                      <p:to x="100000" y="100000"/>
                                    </p:animScale>
                                    <p:animScale>
                                      <p:cBhvr>
                                        <p:cTn id="51" dur="13">
                                          <p:stCondLst>
                                            <p:cond delay="656"/>
                                          </p:stCondLst>
                                        </p:cTn>
                                        <p:tgtEl>
                                          <p:spTgt spid="3">
                                            <p:txEl>
                                              <p:pRg st="2" end="2"/>
                                            </p:txEl>
                                          </p:spTgt>
                                        </p:tgtEl>
                                      </p:cBhvr>
                                      <p:to x="100000" y="80000"/>
                                    </p:animScale>
                                    <p:animScale>
                                      <p:cBhvr>
                                        <p:cTn id="52" dur="83" decel="50000">
                                          <p:stCondLst>
                                            <p:cond delay="669"/>
                                          </p:stCondLst>
                                        </p:cTn>
                                        <p:tgtEl>
                                          <p:spTgt spid="3">
                                            <p:txEl>
                                              <p:pRg st="2" end="2"/>
                                            </p:txEl>
                                          </p:spTgt>
                                        </p:tgtEl>
                                      </p:cBhvr>
                                      <p:to x="100000" y="100000"/>
                                    </p:animScale>
                                    <p:animScale>
                                      <p:cBhvr>
                                        <p:cTn id="53" dur="13">
                                          <p:stCondLst>
                                            <p:cond delay="821"/>
                                          </p:stCondLst>
                                        </p:cTn>
                                        <p:tgtEl>
                                          <p:spTgt spid="3">
                                            <p:txEl>
                                              <p:pRg st="2" end="2"/>
                                            </p:txEl>
                                          </p:spTgt>
                                        </p:tgtEl>
                                      </p:cBhvr>
                                      <p:to x="100000" y="90000"/>
                                    </p:animScale>
                                    <p:animScale>
                                      <p:cBhvr>
                                        <p:cTn id="54" dur="83" decel="50000">
                                          <p:stCondLst>
                                            <p:cond delay="834"/>
                                          </p:stCondLst>
                                        </p:cTn>
                                        <p:tgtEl>
                                          <p:spTgt spid="3">
                                            <p:txEl>
                                              <p:pRg st="2" end="2"/>
                                            </p:txEl>
                                          </p:spTgt>
                                        </p:tgtEl>
                                      </p:cBhvr>
                                      <p:to x="100000" y="100000"/>
                                    </p:animScale>
                                    <p:animScale>
                                      <p:cBhvr>
                                        <p:cTn id="55" dur="13">
                                          <p:stCondLst>
                                            <p:cond delay="904"/>
                                          </p:stCondLst>
                                        </p:cTn>
                                        <p:tgtEl>
                                          <p:spTgt spid="3">
                                            <p:txEl>
                                              <p:pRg st="2" end="2"/>
                                            </p:txEl>
                                          </p:spTgt>
                                        </p:tgtEl>
                                      </p:cBhvr>
                                      <p:to x="100000" y="95000"/>
                                    </p:animScale>
                                    <p:animScale>
                                      <p:cBhvr>
                                        <p:cTn id="56" dur="83" decel="50000">
                                          <p:stCondLst>
                                            <p:cond delay="917"/>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290">
                                          <p:stCondLst>
                                            <p:cond delay="0"/>
                                          </p:stCondLst>
                                        </p:cTn>
                                        <p:tgtEl>
                                          <p:spTgt spid="3">
                                            <p:txEl>
                                              <p:pRg st="3" end="3"/>
                                            </p:txEl>
                                          </p:spTgt>
                                        </p:tgtEl>
                                      </p:cBhvr>
                                    </p:animEffect>
                                    <p:anim calcmode="lin" valueType="num">
                                      <p:cBhvr>
                                        <p:cTn id="62"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13">
                                          <p:stCondLst>
                                            <p:cond delay="325"/>
                                          </p:stCondLst>
                                        </p:cTn>
                                        <p:tgtEl>
                                          <p:spTgt spid="3">
                                            <p:txEl>
                                              <p:pRg st="3" end="3"/>
                                            </p:txEl>
                                          </p:spTgt>
                                        </p:tgtEl>
                                      </p:cBhvr>
                                      <p:to x="100000" y="60000"/>
                                    </p:animScale>
                                    <p:animScale>
                                      <p:cBhvr>
                                        <p:cTn id="68" dur="83" decel="50000">
                                          <p:stCondLst>
                                            <p:cond delay="338"/>
                                          </p:stCondLst>
                                        </p:cTn>
                                        <p:tgtEl>
                                          <p:spTgt spid="3">
                                            <p:txEl>
                                              <p:pRg st="3" end="3"/>
                                            </p:txEl>
                                          </p:spTgt>
                                        </p:tgtEl>
                                      </p:cBhvr>
                                      <p:to x="100000" y="100000"/>
                                    </p:animScale>
                                    <p:animScale>
                                      <p:cBhvr>
                                        <p:cTn id="69" dur="13">
                                          <p:stCondLst>
                                            <p:cond delay="656"/>
                                          </p:stCondLst>
                                        </p:cTn>
                                        <p:tgtEl>
                                          <p:spTgt spid="3">
                                            <p:txEl>
                                              <p:pRg st="3" end="3"/>
                                            </p:txEl>
                                          </p:spTgt>
                                        </p:tgtEl>
                                      </p:cBhvr>
                                      <p:to x="100000" y="80000"/>
                                    </p:animScale>
                                    <p:animScale>
                                      <p:cBhvr>
                                        <p:cTn id="70" dur="83" decel="50000">
                                          <p:stCondLst>
                                            <p:cond delay="669"/>
                                          </p:stCondLst>
                                        </p:cTn>
                                        <p:tgtEl>
                                          <p:spTgt spid="3">
                                            <p:txEl>
                                              <p:pRg st="3" end="3"/>
                                            </p:txEl>
                                          </p:spTgt>
                                        </p:tgtEl>
                                      </p:cBhvr>
                                      <p:to x="100000" y="100000"/>
                                    </p:animScale>
                                    <p:animScale>
                                      <p:cBhvr>
                                        <p:cTn id="71" dur="13">
                                          <p:stCondLst>
                                            <p:cond delay="821"/>
                                          </p:stCondLst>
                                        </p:cTn>
                                        <p:tgtEl>
                                          <p:spTgt spid="3">
                                            <p:txEl>
                                              <p:pRg st="3" end="3"/>
                                            </p:txEl>
                                          </p:spTgt>
                                        </p:tgtEl>
                                      </p:cBhvr>
                                      <p:to x="100000" y="90000"/>
                                    </p:animScale>
                                    <p:animScale>
                                      <p:cBhvr>
                                        <p:cTn id="72" dur="83" decel="50000">
                                          <p:stCondLst>
                                            <p:cond delay="834"/>
                                          </p:stCondLst>
                                        </p:cTn>
                                        <p:tgtEl>
                                          <p:spTgt spid="3">
                                            <p:txEl>
                                              <p:pRg st="3" end="3"/>
                                            </p:txEl>
                                          </p:spTgt>
                                        </p:tgtEl>
                                      </p:cBhvr>
                                      <p:to x="100000" y="100000"/>
                                    </p:animScale>
                                    <p:animScale>
                                      <p:cBhvr>
                                        <p:cTn id="73" dur="13">
                                          <p:stCondLst>
                                            <p:cond delay="904"/>
                                          </p:stCondLst>
                                        </p:cTn>
                                        <p:tgtEl>
                                          <p:spTgt spid="3">
                                            <p:txEl>
                                              <p:pRg st="3" end="3"/>
                                            </p:txEl>
                                          </p:spTgt>
                                        </p:tgtEl>
                                      </p:cBhvr>
                                      <p:to x="100000" y="95000"/>
                                    </p:animScale>
                                    <p:animScale>
                                      <p:cBhvr>
                                        <p:cTn id="74" dur="83" decel="50000">
                                          <p:stCondLst>
                                            <p:cond delay="917"/>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290">
                                          <p:stCondLst>
                                            <p:cond delay="0"/>
                                          </p:stCondLst>
                                        </p:cTn>
                                        <p:tgtEl>
                                          <p:spTgt spid="3">
                                            <p:txEl>
                                              <p:pRg st="4" end="4"/>
                                            </p:txEl>
                                          </p:spTgt>
                                        </p:tgtEl>
                                      </p:cBhvr>
                                    </p:animEffect>
                                    <p:anim calcmode="lin" valueType="num">
                                      <p:cBhvr>
                                        <p:cTn id="80"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13">
                                          <p:stCondLst>
                                            <p:cond delay="325"/>
                                          </p:stCondLst>
                                        </p:cTn>
                                        <p:tgtEl>
                                          <p:spTgt spid="3">
                                            <p:txEl>
                                              <p:pRg st="4" end="4"/>
                                            </p:txEl>
                                          </p:spTgt>
                                        </p:tgtEl>
                                      </p:cBhvr>
                                      <p:to x="100000" y="60000"/>
                                    </p:animScale>
                                    <p:animScale>
                                      <p:cBhvr>
                                        <p:cTn id="86" dur="83" decel="50000">
                                          <p:stCondLst>
                                            <p:cond delay="338"/>
                                          </p:stCondLst>
                                        </p:cTn>
                                        <p:tgtEl>
                                          <p:spTgt spid="3">
                                            <p:txEl>
                                              <p:pRg st="4" end="4"/>
                                            </p:txEl>
                                          </p:spTgt>
                                        </p:tgtEl>
                                      </p:cBhvr>
                                      <p:to x="100000" y="100000"/>
                                    </p:animScale>
                                    <p:animScale>
                                      <p:cBhvr>
                                        <p:cTn id="87" dur="13">
                                          <p:stCondLst>
                                            <p:cond delay="656"/>
                                          </p:stCondLst>
                                        </p:cTn>
                                        <p:tgtEl>
                                          <p:spTgt spid="3">
                                            <p:txEl>
                                              <p:pRg st="4" end="4"/>
                                            </p:txEl>
                                          </p:spTgt>
                                        </p:tgtEl>
                                      </p:cBhvr>
                                      <p:to x="100000" y="80000"/>
                                    </p:animScale>
                                    <p:animScale>
                                      <p:cBhvr>
                                        <p:cTn id="88" dur="83" decel="50000">
                                          <p:stCondLst>
                                            <p:cond delay="669"/>
                                          </p:stCondLst>
                                        </p:cTn>
                                        <p:tgtEl>
                                          <p:spTgt spid="3">
                                            <p:txEl>
                                              <p:pRg st="4" end="4"/>
                                            </p:txEl>
                                          </p:spTgt>
                                        </p:tgtEl>
                                      </p:cBhvr>
                                      <p:to x="100000" y="100000"/>
                                    </p:animScale>
                                    <p:animScale>
                                      <p:cBhvr>
                                        <p:cTn id="89" dur="13">
                                          <p:stCondLst>
                                            <p:cond delay="821"/>
                                          </p:stCondLst>
                                        </p:cTn>
                                        <p:tgtEl>
                                          <p:spTgt spid="3">
                                            <p:txEl>
                                              <p:pRg st="4" end="4"/>
                                            </p:txEl>
                                          </p:spTgt>
                                        </p:tgtEl>
                                      </p:cBhvr>
                                      <p:to x="100000" y="90000"/>
                                    </p:animScale>
                                    <p:animScale>
                                      <p:cBhvr>
                                        <p:cTn id="90" dur="83" decel="50000">
                                          <p:stCondLst>
                                            <p:cond delay="834"/>
                                          </p:stCondLst>
                                        </p:cTn>
                                        <p:tgtEl>
                                          <p:spTgt spid="3">
                                            <p:txEl>
                                              <p:pRg st="4" end="4"/>
                                            </p:txEl>
                                          </p:spTgt>
                                        </p:tgtEl>
                                      </p:cBhvr>
                                      <p:to x="100000" y="100000"/>
                                    </p:animScale>
                                    <p:animScale>
                                      <p:cBhvr>
                                        <p:cTn id="91" dur="13">
                                          <p:stCondLst>
                                            <p:cond delay="904"/>
                                          </p:stCondLst>
                                        </p:cTn>
                                        <p:tgtEl>
                                          <p:spTgt spid="3">
                                            <p:txEl>
                                              <p:pRg st="4" end="4"/>
                                            </p:txEl>
                                          </p:spTgt>
                                        </p:tgtEl>
                                      </p:cBhvr>
                                      <p:to x="100000" y="95000"/>
                                    </p:animScale>
                                    <p:animScale>
                                      <p:cBhvr>
                                        <p:cTn id="92" dur="83" decel="50000">
                                          <p:stCondLst>
                                            <p:cond delay="917"/>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290">
                                          <p:stCondLst>
                                            <p:cond delay="0"/>
                                          </p:stCondLst>
                                        </p:cTn>
                                        <p:tgtEl>
                                          <p:spTgt spid="3">
                                            <p:txEl>
                                              <p:pRg st="5" end="5"/>
                                            </p:txEl>
                                          </p:spTgt>
                                        </p:tgtEl>
                                      </p:cBhvr>
                                    </p:animEffect>
                                    <p:anim calcmode="lin" valueType="num">
                                      <p:cBhvr>
                                        <p:cTn id="98" dur="911"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332"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332" tmFilter="0, 0; 0.125,0.2665; 0.25,0.4; 0.375,0.465; 0.5,0.5;  0.625,0.535; 0.75,0.6; 0.875,0.7335; 1,1">
                                          <p:stCondLst>
                                            <p:cond delay="332"/>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166" tmFilter="0, 0; 0.125,0.2665; 0.25,0.4; 0.375,0.465; 0.5,0.5;  0.625,0.535; 0.75,0.6; 0.875,0.7335; 1,1">
                                          <p:stCondLst>
                                            <p:cond delay="662"/>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82" tmFilter="0, 0; 0.125,0.2665; 0.25,0.4; 0.375,0.465; 0.5,0.5;  0.625,0.535; 0.75,0.6; 0.875,0.7335; 1,1">
                                          <p:stCondLst>
                                            <p:cond delay="828"/>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13">
                                          <p:stCondLst>
                                            <p:cond delay="325"/>
                                          </p:stCondLst>
                                        </p:cTn>
                                        <p:tgtEl>
                                          <p:spTgt spid="3">
                                            <p:txEl>
                                              <p:pRg st="5" end="5"/>
                                            </p:txEl>
                                          </p:spTgt>
                                        </p:tgtEl>
                                      </p:cBhvr>
                                      <p:to x="100000" y="60000"/>
                                    </p:animScale>
                                    <p:animScale>
                                      <p:cBhvr>
                                        <p:cTn id="104" dur="83" decel="50000">
                                          <p:stCondLst>
                                            <p:cond delay="338"/>
                                          </p:stCondLst>
                                        </p:cTn>
                                        <p:tgtEl>
                                          <p:spTgt spid="3">
                                            <p:txEl>
                                              <p:pRg st="5" end="5"/>
                                            </p:txEl>
                                          </p:spTgt>
                                        </p:tgtEl>
                                      </p:cBhvr>
                                      <p:to x="100000" y="100000"/>
                                    </p:animScale>
                                    <p:animScale>
                                      <p:cBhvr>
                                        <p:cTn id="105" dur="13">
                                          <p:stCondLst>
                                            <p:cond delay="656"/>
                                          </p:stCondLst>
                                        </p:cTn>
                                        <p:tgtEl>
                                          <p:spTgt spid="3">
                                            <p:txEl>
                                              <p:pRg st="5" end="5"/>
                                            </p:txEl>
                                          </p:spTgt>
                                        </p:tgtEl>
                                      </p:cBhvr>
                                      <p:to x="100000" y="80000"/>
                                    </p:animScale>
                                    <p:animScale>
                                      <p:cBhvr>
                                        <p:cTn id="106" dur="83" decel="50000">
                                          <p:stCondLst>
                                            <p:cond delay="669"/>
                                          </p:stCondLst>
                                        </p:cTn>
                                        <p:tgtEl>
                                          <p:spTgt spid="3">
                                            <p:txEl>
                                              <p:pRg st="5" end="5"/>
                                            </p:txEl>
                                          </p:spTgt>
                                        </p:tgtEl>
                                      </p:cBhvr>
                                      <p:to x="100000" y="100000"/>
                                    </p:animScale>
                                    <p:animScale>
                                      <p:cBhvr>
                                        <p:cTn id="107" dur="13">
                                          <p:stCondLst>
                                            <p:cond delay="821"/>
                                          </p:stCondLst>
                                        </p:cTn>
                                        <p:tgtEl>
                                          <p:spTgt spid="3">
                                            <p:txEl>
                                              <p:pRg st="5" end="5"/>
                                            </p:txEl>
                                          </p:spTgt>
                                        </p:tgtEl>
                                      </p:cBhvr>
                                      <p:to x="100000" y="90000"/>
                                    </p:animScale>
                                    <p:animScale>
                                      <p:cBhvr>
                                        <p:cTn id="108" dur="83" decel="50000">
                                          <p:stCondLst>
                                            <p:cond delay="834"/>
                                          </p:stCondLst>
                                        </p:cTn>
                                        <p:tgtEl>
                                          <p:spTgt spid="3">
                                            <p:txEl>
                                              <p:pRg st="5" end="5"/>
                                            </p:txEl>
                                          </p:spTgt>
                                        </p:tgtEl>
                                      </p:cBhvr>
                                      <p:to x="100000" y="100000"/>
                                    </p:animScale>
                                    <p:animScale>
                                      <p:cBhvr>
                                        <p:cTn id="109" dur="13">
                                          <p:stCondLst>
                                            <p:cond delay="904"/>
                                          </p:stCondLst>
                                        </p:cTn>
                                        <p:tgtEl>
                                          <p:spTgt spid="3">
                                            <p:txEl>
                                              <p:pRg st="5" end="5"/>
                                            </p:txEl>
                                          </p:spTgt>
                                        </p:tgtEl>
                                      </p:cBhvr>
                                      <p:to x="100000" y="95000"/>
                                    </p:animScale>
                                    <p:animScale>
                                      <p:cBhvr>
                                        <p:cTn id="110" dur="83" decel="50000">
                                          <p:stCondLst>
                                            <p:cond delay="917"/>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290">
                                          <p:stCondLst>
                                            <p:cond delay="0"/>
                                          </p:stCondLst>
                                        </p:cTn>
                                        <p:tgtEl>
                                          <p:spTgt spid="3">
                                            <p:txEl>
                                              <p:pRg st="6" end="6"/>
                                            </p:txEl>
                                          </p:spTgt>
                                        </p:tgtEl>
                                      </p:cBhvr>
                                    </p:animEffect>
                                    <p:anim calcmode="lin" valueType="num">
                                      <p:cBhvr>
                                        <p:cTn id="116" dur="911"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332"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332" tmFilter="0, 0; 0.125,0.2665; 0.25,0.4; 0.375,0.465; 0.5,0.5;  0.625,0.535; 0.75,0.6; 0.875,0.7335; 1,1">
                                          <p:stCondLst>
                                            <p:cond delay="332"/>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166" tmFilter="0, 0; 0.125,0.2665; 0.25,0.4; 0.375,0.465; 0.5,0.5;  0.625,0.535; 0.75,0.6; 0.875,0.7335; 1,1">
                                          <p:stCondLst>
                                            <p:cond delay="662"/>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82" tmFilter="0, 0; 0.125,0.2665; 0.25,0.4; 0.375,0.465; 0.5,0.5;  0.625,0.535; 0.75,0.6; 0.875,0.7335; 1,1">
                                          <p:stCondLst>
                                            <p:cond delay="828"/>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13">
                                          <p:stCondLst>
                                            <p:cond delay="325"/>
                                          </p:stCondLst>
                                        </p:cTn>
                                        <p:tgtEl>
                                          <p:spTgt spid="3">
                                            <p:txEl>
                                              <p:pRg st="6" end="6"/>
                                            </p:txEl>
                                          </p:spTgt>
                                        </p:tgtEl>
                                      </p:cBhvr>
                                      <p:to x="100000" y="60000"/>
                                    </p:animScale>
                                    <p:animScale>
                                      <p:cBhvr>
                                        <p:cTn id="122" dur="83" decel="50000">
                                          <p:stCondLst>
                                            <p:cond delay="338"/>
                                          </p:stCondLst>
                                        </p:cTn>
                                        <p:tgtEl>
                                          <p:spTgt spid="3">
                                            <p:txEl>
                                              <p:pRg st="6" end="6"/>
                                            </p:txEl>
                                          </p:spTgt>
                                        </p:tgtEl>
                                      </p:cBhvr>
                                      <p:to x="100000" y="100000"/>
                                    </p:animScale>
                                    <p:animScale>
                                      <p:cBhvr>
                                        <p:cTn id="123" dur="13">
                                          <p:stCondLst>
                                            <p:cond delay="656"/>
                                          </p:stCondLst>
                                        </p:cTn>
                                        <p:tgtEl>
                                          <p:spTgt spid="3">
                                            <p:txEl>
                                              <p:pRg st="6" end="6"/>
                                            </p:txEl>
                                          </p:spTgt>
                                        </p:tgtEl>
                                      </p:cBhvr>
                                      <p:to x="100000" y="80000"/>
                                    </p:animScale>
                                    <p:animScale>
                                      <p:cBhvr>
                                        <p:cTn id="124" dur="83" decel="50000">
                                          <p:stCondLst>
                                            <p:cond delay="669"/>
                                          </p:stCondLst>
                                        </p:cTn>
                                        <p:tgtEl>
                                          <p:spTgt spid="3">
                                            <p:txEl>
                                              <p:pRg st="6" end="6"/>
                                            </p:txEl>
                                          </p:spTgt>
                                        </p:tgtEl>
                                      </p:cBhvr>
                                      <p:to x="100000" y="100000"/>
                                    </p:animScale>
                                    <p:animScale>
                                      <p:cBhvr>
                                        <p:cTn id="125" dur="13">
                                          <p:stCondLst>
                                            <p:cond delay="821"/>
                                          </p:stCondLst>
                                        </p:cTn>
                                        <p:tgtEl>
                                          <p:spTgt spid="3">
                                            <p:txEl>
                                              <p:pRg st="6" end="6"/>
                                            </p:txEl>
                                          </p:spTgt>
                                        </p:tgtEl>
                                      </p:cBhvr>
                                      <p:to x="100000" y="90000"/>
                                    </p:animScale>
                                    <p:animScale>
                                      <p:cBhvr>
                                        <p:cTn id="126" dur="83" decel="50000">
                                          <p:stCondLst>
                                            <p:cond delay="834"/>
                                          </p:stCondLst>
                                        </p:cTn>
                                        <p:tgtEl>
                                          <p:spTgt spid="3">
                                            <p:txEl>
                                              <p:pRg st="6" end="6"/>
                                            </p:txEl>
                                          </p:spTgt>
                                        </p:tgtEl>
                                      </p:cBhvr>
                                      <p:to x="100000" y="100000"/>
                                    </p:animScale>
                                    <p:animScale>
                                      <p:cBhvr>
                                        <p:cTn id="127" dur="13">
                                          <p:stCondLst>
                                            <p:cond delay="904"/>
                                          </p:stCondLst>
                                        </p:cTn>
                                        <p:tgtEl>
                                          <p:spTgt spid="3">
                                            <p:txEl>
                                              <p:pRg st="6" end="6"/>
                                            </p:txEl>
                                          </p:spTgt>
                                        </p:tgtEl>
                                      </p:cBhvr>
                                      <p:to x="100000" y="95000"/>
                                    </p:animScale>
                                    <p:animScale>
                                      <p:cBhvr>
                                        <p:cTn id="128" dur="83" decel="50000">
                                          <p:stCondLst>
                                            <p:cond delay="917"/>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290">
                                          <p:stCondLst>
                                            <p:cond delay="0"/>
                                          </p:stCondLst>
                                        </p:cTn>
                                        <p:tgtEl>
                                          <p:spTgt spid="3">
                                            <p:txEl>
                                              <p:pRg st="7" end="7"/>
                                            </p:txEl>
                                          </p:spTgt>
                                        </p:tgtEl>
                                      </p:cBhvr>
                                    </p:animEffect>
                                    <p:anim calcmode="lin" valueType="num">
                                      <p:cBhvr>
                                        <p:cTn id="134" dur="911"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332"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332" tmFilter="0, 0; 0.125,0.2665; 0.25,0.4; 0.375,0.465; 0.5,0.5;  0.625,0.535; 0.75,0.6; 0.875,0.7335; 1,1">
                                          <p:stCondLst>
                                            <p:cond delay="332"/>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166" tmFilter="0, 0; 0.125,0.2665; 0.25,0.4; 0.375,0.465; 0.5,0.5;  0.625,0.535; 0.75,0.6; 0.875,0.7335; 1,1">
                                          <p:stCondLst>
                                            <p:cond delay="662"/>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82" tmFilter="0, 0; 0.125,0.2665; 0.25,0.4; 0.375,0.465; 0.5,0.5;  0.625,0.535; 0.75,0.6; 0.875,0.7335; 1,1">
                                          <p:stCondLst>
                                            <p:cond delay="828"/>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13">
                                          <p:stCondLst>
                                            <p:cond delay="325"/>
                                          </p:stCondLst>
                                        </p:cTn>
                                        <p:tgtEl>
                                          <p:spTgt spid="3">
                                            <p:txEl>
                                              <p:pRg st="7" end="7"/>
                                            </p:txEl>
                                          </p:spTgt>
                                        </p:tgtEl>
                                      </p:cBhvr>
                                      <p:to x="100000" y="60000"/>
                                    </p:animScale>
                                    <p:animScale>
                                      <p:cBhvr>
                                        <p:cTn id="140" dur="83" decel="50000">
                                          <p:stCondLst>
                                            <p:cond delay="338"/>
                                          </p:stCondLst>
                                        </p:cTn>
                                        <p:tgtEl>
                                          <p:spTgt spid="3">
                                            <p:txEl>
                                              <p:pRg st="7" end="7"/>
                                            </p:txEl>
                                          </p:spTgt>
                                        </p:tgtEl>
                                      </p:cBhvr>
                                      <p:to x="100000" y="100000"/>
                                    </p:animScale>
                                    <p:animScale>
                                      <p:cBhvr>
                                        <p:cTn id="141" dur="13">
                                          <p:stCondLst>
                                            <p:cond delay="656"/>
                                          </p:stCondLst>
                                        </p:cTn>
                                        <p:tgtEl>
                                          <p:spTgt spid="3">
                                            <p:txEl>
                                              <p:pRg st="7" end="7"/>
                                            </p:txEl>
                                          </p:spTgt>
                                        </p:tgtEl>
                                      </p:cBhvr>
                                      <p:to x="100000" y="80000"/>
                                    </p:animScale>
                                    <p:animScale>
                                      <p:cBhvr>
                                        <p:cTn id="142" dur="83" decel="50000">
                                          <p:stCondLst>
                                            <p:cond delay="669"/>
                                          </p:stCondLst>
                                        </p:cTn>
                                        <p:tgtEl>
                                          <p:spTgt spid="3">
                                            <p:txEl>
                                              <p:pRg st="7" end="7"/>
                                            </p:txEl>
                                          </p:spTgt>
                                        </p:tgtEl>
                                      </p:cBhvr>
                                      <p:to x="100000" y="100000"/>
                                    </p:animScale>
                                    <p:animScale>
                                      <p:cBhvr>
                                        <p:cTn id="143" dur="13">
                                          <p:stCondLst>
                                            <p:cond delay="821"/>
                                          </p:stCondLst>
                                        </p:cTn>
                                        <p:tgtEl>
                                          <p:spTgt spid="3">
                                            <p:txEl>
                                              <p:pRg st="7" end="7"/>
                                            </p:txEl>
                                          </p:spTgt>
                                        </p:tgtEl>
                                      </p:cBhvr>
                                      <p:to x="100000" y="90000"/>
                                    </p:animScale>
                                    <p:animScale>
                                      <p:cBhvr>
                                        <p:cTn id="144" dur="83" decel="50000">
                                          <p:stCondLst>
                                            <p:cond delay="834"/>
                                          </p:stCondLst>
                                        </p:cTn>
                                        <p:tgtEl>
                                          <p:spTgt spid="3">
                                            <p:txEl>
                                              <p:pRg st="7" end="7"/>
                                            </p:txEl>
                                          </p:spTgt>
                                        </p:tgtEl>
                                      </p:cBhvr>
                                      <p:to x="100000" y="100000"/>
                                    </p:animScale>
                                    <p:animScale>
                                      <p:cBhvr>
                                        <p:cTn id="145" dur="13">
                                          <p:stCondLst>
                                            <p:cond delay="904"/>
                                          </p:stCondLst>
                                        </p:cTn>
                                        <p:tgtEl>
                                          <p:spTgt spid="3">
                                            <p:txEl>
                                              <p:pRg st="7" end="7"/>
                                            </p:txEl>
                                          </p:spTgt>
                                        </p:tgtEl>
                                      </p:cBhvr>
                                      <p:to x="100000" y="95000"/>
                                    </p:animScale>
                                    <p:animScale>
                                      <p:cBhvr>
                                        <p:cTn id="146" dur="83" decel="50000">
                                          <p:stCondLst>
                                            <p:cond delay="917"/>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290">
                                          <p:stCondLst>
                                            <p:cond delay="0"/>
                                          </p:stCondLst>
                                        </p:cTn>
                                        <p:tgtEl>
                                          <p:spTgt spid="3">
                                            <p:txEl>
                                              <p:pRg st="8" end="8"/>
                                            </p:txEl>
                                          </p:spTgt>
                                        </p:tgtEl>
                                      </p:cBhvr>
                                    </p:animEffect>
                                    <p:anim calcmode="lin" valueType="num">
                                      <p:cBhvr>
                                        <p:cTn id="152" dur="911"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332"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332" tmFilter="0, 0; 0.125,0.2665; 0.25,0.4; 0.375,0.465; 0.5,0.5;  0.625,0.535; 0.75,0.6; 0.875,0.7335; 1,1">
                                          <p:stCondLst>
                                            <p:cond delay="332"/>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166" tmFilter="0, 0; 0.125,0.2665; 0.25,0.4; 0.375,0.465; 0.5,0.5;  0.625,0.535; 0.75,0.6; 0.875,0.7335; 1,1">
                                          <p:stCondLst>
                                            <p:cond delay="662"/>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82" tmFilter="0, 0; 0.125,0.2665; 0.25,0.4; 0.375,0.465; 0.5,0.5;  0.625,0.535; 0.75,0.6; 0.875,0.7335; 1,1">
                                          <p:stCondLst>
                                            <p:cond delay="828"/>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13">
                                          <p:stCondLst>
                                            <p:cond delay="325"/>
                                          </p:stCondLst>
                                        </p:cTn>
                                        <p:tgtEl>
                                          <p:spTgt spid="3">
                                            <p:txEl>
                                              <p:pRg st="8" end="8"/>
                                            </p:txEl>
                                          </p:spTgt>
                                        </p:tgtEl>
                                      </p:cBhvr>
                                      <p:to x="100000" y="60000"/>
                                    </p:animScale>
                                    <p:animScale>
                                      <p:cBhvr>
                                        <p:cTn id="158" dur="83" decel="50000">
                                          <p:stCondLst>
                                            <p:cond delay="338"/>
                                          </p:stCondLst>
                                        </p:cTn>
                                        <p:tgtEl>
                                          <p:spTgt spid="3">
                                            <p:txEl>
                                              <p:pRg st="8" end="8"/>
                                            </p:txEl>
                                          </p:spTgt>
                                        </p:tgtEl>
                                      </p:cBhvr>
                                      <p:to x="100000" y="100000"/>
                                    </p:animScale>
                                    <p:animScale>
                                      <p:cBhvr>
                                        <p:cTn id="159" dur="13">
                                          <p:stCondLst>
                                            <p:cond delay="656"/>
                                          </p:stCondLst>
                                        </p:cTn>
                                        <p:tgtEl>
                                          <p:spTgt spid="3">
                                            <p:txEl>
                                              <p:pRg st="8" end="8"/>
                                            </p:txEl>
                                          </p:spTgt>
                                        </p:tgtEl>
                                      </p:cBhvr>
                                      <p:to x="100000" y="80000"/>
                                    </p:animScale>
                                    <p:animScale>
                                      <p:cBhvr>
                                        <p:cTn id="160" dur="83" decel="50000">
                                          <p:stCondLst>
                                            <p:cond delay="669"/>
                                          </p:stCondLst>
                                        </p:cTn>
                                        <p:tgtEl>
                                          <p:spTgt spid="3">
                                            <p:txEl>
                                              <p:pRg st="8" end="8"/>
                                            </p:txEl>
                                          </p:spTgt>
                                        </p:tgtEl>
                                      </p:cBhvr>
                                      <p:to x="100000" y="100000"/>
                                    </p:animScale>
                                    <p:animScale>
                                      <p:cBhvr>
                                        <p:cTn id="161" dur="13">
                                          <p:stCondLst>
                                            <p:cond delay="821"/>
                                          </p:stCondLst>
                                        </p:cTn>
                                        <p:tgtEl>
                                          <p:spTgt spid="3">
                                            <p:txEl>
                                              <p:pRg st="8" end="8"/>
                                            </p:txEl>
                                          </p:spTgt>
                                        </p:tgtEl>
                                      </p:cBhvr>
                                      <p:to x="100000" y="90000"/>
                                    </p:animScale>
                                    <p:animScale>
                                      <p:cBhvr>
                                        <p:cTn id="162" dur="83" decel="50000">
                                          <p:stCondLst>
                                            <p:cond delay="834"/>
                                          </p:stCondLst>
                                        </p:cTn>
                                        <p:tgtEl>
                                          <p:spTgt spid="3">
                                            <p:txEl>
                                              <p:pRg st="8" end="8"/>
                                            </p:txEl>
                                          </p:spTgt>
                                        </p:tgtEl>
                                      </p:cBhvr>
                                      <p:to x="100000" y="100000"/>
                                    </p:animScale>
                                    <p:animScale>
                                      <p:cBhvr>
                                        <p:cTn id="163" dur="13">
                                          <p:stCondLst>
                                            <p:cond delay="904"/>
                                          </p:stCondLst>
                                        </p:cTn>
                                        <p:tgtEl>
                                          <p:spTgt spid="3">
                                            <p:txEl>
                                              <p:pRg st="8" end="8"/>
                                            </p:txEl>
                                          </p:spTgt>
                                        </p:tgtEl>
                                      </p:cBhvr>
                                      <p:to x="100000" y="95000"/>
                                    </p:animScale>
                                    <p:animScale>
                                      <p:cBhvr>
                                        <p:cTn id="164" dur="83" decel="50000">
                                          <p:stCondLst>
                                            <p:cond delay="917"/>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290">
                                          <p:stCondLst>
                                            <p:cond delay="0"/>
                                          </p:stCondLst>
                                        </p:cTn>
                                        <p:tgtEl>
                                          <p:spTgt spid="3">
                                            <p:txEl>
                                              <p:pRg st="9" end="9"/>
                                            </p:txEl>
                                          </p:spTgt>
                                        </p:tgtEl>
                                      </p:cBhvr>
                                    </p:animEffect>
                                    <p:anim calcmode="lin" valueType="num">
                                      <p:cBhvr>
                                        <p:cTn id="170" dur="911"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332"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332" tmFilter="0, 0; 0.125,0.2665; 0.25,0.4; 0.375,0.465; 0.5,0.5;  0.625,0.535; 0.75,0.6; 0.875,0.7335; 1,1">
                                          <p:stCondLst>
                                            <p:cond delay="332"/>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166" tmFilter="0, 0; 0.125,0.2665; 0.25,0.4; 0.375,0.465; 0.5,0.5;  0.625,0.535; 0.75,0.6; 0.875,0.7335; 1,1">
                                          <p:stCondLst>
                                            <p:cond delay="662"/>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82" tmFilter="0, 0; 0.125,0.2665; 0.25,0.4; 0.375,0.465; 0.5,0.5;  0.625,0.535; 0.75,0.6; 0.875,0.7335; 1,1">
                                          <p:stCondLst>
                                            <p:cond delay="828"/>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13">
                                          <p:stCondLst>
                                            <p:cond delay="325"/>
                                          </p:stCondLst>
                                        </p:cTn>
                                        <p:tgtEl>
                                          <p:spTgt spid="3">
                                            <p:txEl>
                                              <p:pRg st="9" end="9"/>
                                            </p:txEl>
                                          </p:spTgt>
                                        </p:tgtEl>
                                      </p:cBhvr>
                                      <p:to x="100000" y="60000"/>
                                    </p:animScale>
                                    <p:animScale>
                                      <p:cBhvr>
                                        <p:cTn id="176" dur="83" decel="50000">
                                          <p:stCondLst>
                                            <p:cond delay="338"/>
                                          </p:stCondLst>
                                        </p:cTn>
                                        <p:tgtEl>
                                          <p:spTgt spid="3">
                                            <p:txEl>
                                              <p:pRg st="9" end="9"/>
                                            </p:txEl>
                                          </p:spTgt>
                                        </p:tgtEl>
                                      </p:cBhvr>
                                      <p:to x="100000" y="100000"/>
                                    </p:animScale>
                                    <p:animScale>
                                      <p:cBhvr>
                                        <p:cTn id="177" dur="13">
                                          <p:stCondLst>
                                            <p:cond delay="656"/>
                                          </p:stCondLst>
                                        </p:cTn>
                                        <p:tgtEl>
                                          <p:spTgt spid="3">
                                            <p:txEl>
                                              <p:pRg st="9" end="9"/>
                                            </p:txEl>
                                          </p:spTgt>
                                        </p:tgtEl>
                                      </p:cBhvr>
                                      <p:to x="100000" y="80000"/>
                                    </p:animScale>
                                    <p:animScale>
                                      <p:cBhvr>
                                        <p:cTn id="178" dur="83" decel="50000">
                                          <p:stCondLst>
                                            <p:cond delay="669"/>
                                          </p:stCondLst>
                                        </p:cTn>
                                        <p:tgtEl>
                                          <p:spTgt spid="3">
                                            <p:txEl>
                                              <p:pRg st="9" end="9"/>
                                            </p:txEl>
                                          </p:spTgt>
                                        </p:tgtEl>
                                      </p:cBhvr>
                                      <p:to x="100000" y="100000"/>
                                    </p:animScale>
                                    <p:animScale>
                                      <p:cBhvr>
                                        <p:cTn id="179" dur="13">
                                          <p:stCondLst>
                                            <p:cond delay="821"/>
                                          </p:stCondLst>
                                        </p:cTn>
                                        <p:tgtEl>
                                          <p:spTgt spid="3">
                                            <p:txEl>
                                              <p:pRg st="9" end="9"/>
                                            </p:txEl>
                                          </p:spTgt>
                                        </p:tgtEl>
                                      </p:cBhvr>
                                      <p:to x="100000" y="90000"/>
                                    </p:animScale>
                                    <p:animScale>
                                      <p:cBhvr>
                                        <p:cTn id="180" dur="83" decel="50000">
                                          <p:stCondLst>
                                            <p:cond delay="834"/>
                                          </p:stCondLst>
                                        </p:cTn>
                                        <p:tgtEl>
                                          <p:spTgt spid="3">
                                            <p:txEl>
                                              <p:pRg st="9" end="9"/>
                                            </p:txEl>
                                          </p:spTgt>
                                        </p:tgtEl>
                                      </p:cBhvr>
                                      <p:to x="100000" y="100000"/>
                                    </p:animScale>
                                    <p:animScale>
                                      <p:cBhvr>
                                        <p:cTn id="181" dur="13">
                                          <p:stCondLst>
                                            <p:cond delay="904"/>
                                          </p:stCondLst>
                                        </p:cTn>
                                        <p:tgtEl>
                                          <p:spTgt spid="3">
                                            <p:txEl>
                                              <p:pRg st="9" end="9"/>
                                            </p:txEl>
                                          </p:spTgt>
                                        </p:tgtEl>
                                      </p:cBhvr>
                                      <p:to x="100000" y="95000"/>
                                    </p:animScale>
                                    <p:animScale>
                                      <p:cBhvr>
                                        <p:cTn id="182" dur="83" decel="50000">
                                          <p:stCondLst>
                                            <p:cond delay="917"/>
                                          </p:stCondLst>
                                        </p:cTn>
                                        <p:tgtEl>
                                          <p:spTgt spid="3">
                                            <p:txEl>
                                              <p:pRg st="9" end="9"/>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3">
                                            <p:txEl>
                                              <p:pRg st="10" end="10"/>
                                            </p:txEl>
                                          </p:spTgt>
                                        </p:tgtEl>
                                        <p:attrNameLst>
                                          <p:attrName>style.visibility</p:attrName>
                                        </p:attrNameLst>
                                      </p:cBhvr>
                                      <p:to>
                                        <p:strVal val="visible"/>
                                      </p:to>
                                    </p:set>
                                    <p:animEffect transition="in" filter="wipe(down)">
                                      <p:cBhvr>
                                        <p:cTn id="187" dur="290">
                                          <p:stCondLst>
                                            <p:cond delay="0"/>
                                          </p:stCondLst>
                                        </p:cTn>
                                        <p:tgtEl>
                                          <p:spTgt spid="3">
                                            <p:txEl>
                                              <p:pRg st="10" end="10"/>
                                            </p:txEl>
                                          </p:spTgt>
                                        </p:tgtEl>
                                      </p:cBhvr>
                                    </p:animEffect>
                                    <p:anim calcmode="lin" valueType="num">
                                      <p:cBhvr>
                                        <p:cTn id="188" dur="911"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89" dur="332"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0" dur="332" tmFilter="0, 0; 0.125,0.2665; 0.25,0.4; 0.375,0.465; 0.5,0.5;  0.625,0.535; 0.75,0.6; 0.875,0.7335; 1,1">
                                          <p:stCondLst>
                                            <p:cond delay="332"/>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1" dur="166" tmFilter="0, 0; 0.125,0.2665; 0.25,0.4; 0.375,0.465; 0.5,0.5;  0.625,0.535; 0.75,0.6; 0.875,0.7335; 1,1">
                                          <p:stCondLst>
                                            <p:cond delay="662"/>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2" dur="82" tmFilter="0, 0; 0.125,0.2665; 0.25,0.4; 0.375,0.465; 0.5,0.5;  0.625,0.535; 0.75,0.6; 0.875,0.7335; 1,1">
                                          <p:stCondLst>
                                            <p:cond delay="828"/>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3" dur="13">
                                          <p:stCondLst>
                                            <p:cond delay="325"/>
                                          </p:stCondLst>
                                        </p:cTn>
                                        <p:tgtEl>
                                          <p:spTgt spid="3">
                                            <p:txEl>
                                              <p:pRg st="10" end="10"/>
                                            </p:txEl>
                                          </p:spTgt>
                                        </p:tgtEl>
                                      </p:cBhvr>
                                      <p:to x="100000" y="60000"/>
                                    </p:animScale>
                                    <p:animScale>
                                      <p:cBhvr>
                                        <p:cTn id="194" dur="83" decel="50000">
                                          <p:stCondLst>
                                            <p:cond delay="338"/>
                                          </p:stCondLst>
                                        </p:cTn>
                                        <p:tgtEl>
                                          <p:spTgt spid="3">
                                            <p:txEl>
                                              <p:pRg st="10" end="10"/>
                                            </p:txEl>
                                          </p:spTgt>
                                        </p:tgtEl>
                                      </p:cBhvr>
                                      <p:to x="100000" y="100000"/>
                                    </p:animScale>
                                    <p:animScale>
                                      <p:cBhvr>
                                        <p:cTn id="195" dur="13">
                                          <p:stCondLst>
                                            <p:cond delay="656"/>
                                          </p:stCondLst>
                                        </p:cTn>
                                        <p:tgtEl>
                                          <p:spTgt spid="3">
                                            <p:txEl>
                                              <p:pRg st="10" end="10"/>
                                            </p:txEl>
                                          </p:spTgt>
                                        </p:tgtEl>
                                      </p:cBhvr>
                                      <p:to x="100000" y="80000"/>
                                    </p:animScale>
                                    <p:animScale>
                                      <p:cBhvr>
                                        <p:cTn id="196" dur="83" decel="50000">
                                          <p:stCondLst>
                                            <p:cond delay="669"/>
                                          </p:stCondLst>
                                        </p:cTn>
                                        <p:tgtEl>
                                          <p:spTgt spid="3">
                                            <p:txEl>
                                              <p:pRg st="10" end="10"/>
                                            </p:txEl>
                                          </p:spTgt>
                                        </p:tgtEl>
                                      </p:cBhvr>
                                      <p:to x="100000" y="100000"/>
                                    </p:animScale>
                                    <p:animScale>
                                      <p:cBhvr>
                                        <p:cTn id="197" dur="13">
                                          <p:stCondLst>
                                            <p:cond delay="821"/>
                                          </p:stCondLst>
                                        </p:cTn>
                                        <p:tgtEl>
                                          <p:spTgt spid="3">
                                            <p:txEl>
                                              <p:pRg st="10" end="10"/>
                                            </p:txEl>
                                          </p:spTgt>
                                        </p:tgtEl>
                                      </p:cBhvr>
                                      <p:to x="100000" y="90000"/>
                                    </p:animScale>
                                    <p:animScale>
                                      <p:cBhvr>
                                        <p:cTn id="198" dur="83" decel="50000">
                                          <p:stCondLst>
                                            <p:cond delay="834"/>
                                          </p:stCondLst>
                                        </p:cTn>
                                        <p:tgtEl>
                                          <p:spTgt spid="3">
                                            <p:txEl>
                                              <p:pRg st="10" end="10"/>
                                            </p:txEl>
                                          </p:spTgt>
                                        </p:tgtEl>
                                      </p:cBhvr>
                                      <p:to x="100000" y="100000"/>
                                    </p:animScale>
                                    <p:animScale>
                                      <p:cBhvr>
                                        <p:cTn id="199" dur="13">
                                          <p:stCondLst>
                                            <p:cond delay="904"/>
                                          </p:stCondLst>
                                        </p:cTn>
                                        <p:tgtEl>
                                          <p:spTgt spid="3">
                                            <p:txEl>
                                              <p:pRg st="10" end="10"/>
                                            </p:txEl>
                                          </p:spTgt>
                                        </p:tgtEl>
                                      </p:cBhvr>
                                      <p:to x="100000" y="95000"/>
                                    </p:animScale>
                                    <p:animScale>
                                      <p:cBhvr>
                                        <p:cTn id="200" dur="83" decel="50000">
                                          <p:stCondLst>
                                            <p:cond delay="917"/>
                                          </p:stCondLst>
                                        </p:cTn>
                                        <p:tgtEl>
                                          <p:spTgt spid="3">
                                            <p:txEl>
                                              <p:pRg st="10" end="10"/>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3">
                                            <p:txEl>
                                              <p:pRg st="11" end="11"/>
                                            </p:txEl>
                                          </p:spTgt>
                                        </p:tgtEl>
                                        <p:attrNameLst>
                                          <p:attrName>style.visibility</p:attrName>
                                        </p:attrNameLst>
                                      </p:cBhvr>
                                      <p:to>
                                        <p:strVal val="visible"/>
                                      </p:to>
                                    </p:set>
                                    <p:animEffect transition="in" filter="wipe(down)">
                                      <p:cBhvr>
                                        <p:cTn id="205" dur="290">
                                          <p:stCondLst>
                                            <p:cond delay="0"/>
                                          </p:stCondLst>
                                        </p:cTn>
                                        <p:tgtEl>
                                          <p:spTgt spid="3">
                                            <p:txEl>
                                              <p:pRg st="11" end="11"/>
                                            </p:txEl>
                                          </p:spTgt>
                                        </p:tgtEl>
                                      </p:cBhvr>
                                    </p:animEffect>
                                    <p:anim calcmode="lin" valueType="num">
                                      <p:cBhvr>
                                        <p:cTn id="206" dur="911"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07" dur="332"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08" dur="332" tmFilter="0, 0; 0.125,0.2665; 0.25,0.4; 0.375,0.465; 0.5,0.5;  0.625,0.535; 0.75,0.6; 0.875,0.7335; 1,1">
                                          <p:stCondLst>
                                            <p:cond delay="332"/>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09" dur="166" tmFilter="0, 0; 0.125,0.2665; 0.25,0.4; 0.375,0.465; 0.5,0.5;  0.625,0.535; 0.75,0.6; 0.875,0.7335; 1,1">
                                          <p:stCondLst>
                                            <p:cond delay="662"/>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0" dur="82" tmFilter="0, 0; 0.125,0.2665; 0.25,0.4; 0.375,0.465; 0.5,0.5;  0.625,0.535; 0.75,0.6; 0.875,0.7335; 1,1">
                                          <p:stCondLst>
                                            <p:cond delay="828"/>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1" dur="13">
                                          <p:stCondLst>
                                            <p:cond delay="325"/>
                                          </p:stCondLst>
                                        </p:cTn>
                                        <p:tgtEl>
                                          <p:spTgt spid="3">
                                            <p:txEl>
                                              <p:pRg st="11" end="11"/>
                                            </p:txEl>
                                          </p:spTgt>
                                        </p:tgtEl>
                                      </p:cBhvr>
                                      <p:to x="100000" y="60000"/>
                                    </p:animScale>
                                    <p:animScale>
                                      <p:cBhvr>
                                        <p:cTn id="212" dur="83" decel="50000">
                                          <p:stCondLst>
                                            <p:cond delay="338"/>
                                          </p:stCondLst>
                                        </p:cTn>
                                        <p:tgtEl>
                                          <p:spTgt spid="3">
                                            <p:txEl>
                                              <p:pRg st="11" end="11"/>
                                            </p:txEl>
                                          </p:spTgt>
                                        </p:tgtEl>
                                      </p:cBhvr>
                                      <p:to x="100000" y="100000"/>
                                    </p:animScale>
                                    <p:animScale>
                                      <p:cBhvr>
                                        <p:cTn id="213" dur="13">
                                          <p:stCondLst>
                                            <p:cond delay="656"/>
                                          </p:stCondLst>
                                        </p:cTn>
                                        <p:tgtEl>
                                          <p:spTgt spid="3">
                                            <p:txEl>
                                              <p:pRg st="11" end="11"/>
                                            </p:txEl>
                                          </p:spTgt>
                                        </p:tgtEl>
                                      </p:cBhvr>
                                      <p:to x="100000" y="80000"/>
                                    </p:animScale>
                                    <p:animScale>
                                      <p:cBhvr>
                                        <p:cTn id="214" dur="83" decel="50000">
                                          <p:stCondLst>
                                            <p:cond delay="669"/>
                                          </p:stCondLst>
                                        </p:cTn>
                                        <p:tgtEl>
                                          <p:spTgt spid="3">
                                            <p:txEl>
                                              <p:pRg st="11" end="11"/>
                                            </p:txEl>
                                          </p:spTgt>
                                        </p:tgtEl>
                                      </p:cBhvr>
                                      <p:to x="100000" y="100000"/>
                                    </p:animScale>
                                    <p:animScale>
                                      <p:cBhvr>
                                        <p:cTn id="215" dur="13">
                                          <p:stCondLst>
                                            <p:cond delay="821"/>
                                          </p:stCondLst>
                                        </p:cTn>
                                        <p:tgtEl>
                                          <p:spTgt spid="3">
                                            <p:txEl>
                                              <p:pRg st="11" end="11"/>
                                            </p:txEl>
                                          </p:spTgt>
                                        </p:tgtEl>
                                      </p:cBhvr>
                                      <p:to x="100000" y="90000"/>
                                    </p:animScale>
                                    <p:animScale>
                                      <p:cBhvr>
                                        <p:cTn id="216" dur="83" decel="50000">
                                          <p:stCondLst>
                                            <p:cond delay="834"/>
                                          </p:stCondLst>
                                        </p:cTn>
                                        <p:tgtEl>
                                          <p:spTgt spid="3">
                                            <p:txEl>
                                              <p:pRg st="11" end="11"/>
                                            </p:txEl>
                                          </p:spTgt>
                                        </p:tgtEl>
                                      </p:cBhvr>
                                      <p:to x="100000" y="100000"/>
                                    </p:animScale>
                                    <p:animScale>
                                      <p:cBhvr>
                                        <p:cTn id="217" dur="13">
                                          <p:stCondLst>
                                            <p:cond delay="904"/>
                                          </p:stCondLst>
                                        </p:cTn>
                                        <p:tgtEl>
                                          <p:spTgt spid="3">
                                            <p:txEl>
                                              <p:pRg st="11" end="11"/>
                                            </p:txEl>
                                          </p:spTgt>
                                        </p:tgtEl>
                                      </p:cBhvr>
                                      <p:to x="100000" y="95000"/>
                                    </p:animScale>
                                    <p:animScale>
                                      <p:cBhvr>
                                        <p:cTn id="218" dur="83" decel="50000">
                                          <p:stCondLst>
                                            <p:cond delay="917"/>
                                          </p:stCondLst>
                                        </p:cTn>
                                        <p:tgtEl>
                                          <p:spTgt spid="3">
                                            <p:txEl>
                                              <p:pRg st="11" end="11"/>
                                            </p:txEl>
                                          </p:spTgt>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3">
                                            <p:txEl>
                                              <p:pRg st="12" end="12"/>
                                            </p:txEl>
                                          </p:spTgt>
                                        </p:tgtEl>
                                        <p:attrNameLst>
                                          <p:attrName>style.visibility</p:attrName>
                                        </p:attrNameLst>
                                      </p:cBhvr>
                                      <p:to>
                                        <p:strVal val="visible"/>
                                      </p:to>
                                    </p:set>
                                    <p:animEffect transition="in" filter="wipe(down)">
                                      <p:cBhvr>
                                        <p:cTn id="223" dur="290">
                                          <p:stCondLst>
                                            <p:cond delay="0"/>
                                          </p:stCondLst>
                                        </p:cTn>
                                        <p:tgtEl>
                                          <p:spTgt spid="3">
                                            <p:txEl>
                                              <p:pRg st="12" end="12"/>
                                            </p:txEl>
                                          </p:spTgt>
                                        </p:tgtEl>
                                      </p:cBhvr>
                                    </p:animEffect>
                                    <p:anim calcmode="lin" valueType="num">
                                      <p:cBhvr>
                                        <p:cTn id="224" dur="911"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25" dur="332"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26" dur="332" tmFilter="0, 0; 0.125,0.2665; 0.25,0.4; 0.375,0.465; 0.5,0.5;  0.625,0.535; 0.75,0.6; 0.875,0.7335; 1,1">
                                          <p:stCondLst>
                                            <p:cond delay="332"/>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27" dur="166" tmFilter="0, 0; 0.125,0.2665; 0.25,0.4; 0.375,0.465; 0.5,0.5;  0.625,0.535; 0.75,0.6; 0.875,0.7335; 1,1">
                                          <p:stCondLst>
                                            <p:cond delay="662"/>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28" dur="82" tmFilter="0, 0; 0.125,0.2665; 0.25,0.4; 0.375,0.465; 0.5,0.5;  0.625,0.535; 0.75,0.6; 0.875,0.7335; 1,1">
                                          <p:stCondLst>
                                            <p:cond delay="828"/>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29" dur="13">
                                          <p:stCondLst>
                                            <p:cond delay="325"/>
                                          </p:stCondLst>
                                        </p:cTn>
                                        <p:tgtEl>
                                          <p:spTgt spid="3">
                                            <p:txEl>
                                              <p:pRg st="12" end="12"/>
                                            </p:txEl>
                                          </p:spTgt>
                                        </p:tgtEl>
                                      </p:cBhvr>
                                      <p:to x="100000" y="60000"/>
                                    </p:animScale>
                                    <p:animScale>
                                      <p:cBhvr>
                                        <p:cTn id="230" dur="83" decel="50000">
                                          <p:stCondLst>
                                            <p:cond delay="338"/>
                                          </p:stCondLst>
                                        </p:cTn>
                                        <p:tgtEl>
                                          <p:spTgt spid="3">
                                            <p:txEl>
                                              <p:pRg st="12" end="12"/>
                                            </p:txEl>
                                          </p:spTgt>
                                        </p:tgtEl>
                                      </p:cBhvr>
                                      <p:to x="100000" y="100000"/>
                                    </p:animScale>
                                    <p:animScale>
                                      <p:cBhvr>
                                        <p:cTn id="231" dur="13">
                                          <p:stCondLst>
                                            <p:cond delay="656"/>
                                          </p:stCondLst>
                                        </p:cTn>
                                        <p:tgtEl>
                                          <p:spTgt spid="3">
                                            <p:txEl>
                                              <p:pRg st="12" end="12"/>
                                            </p:txEl>
                                          </p:spTgt>
                                        </p:tgtEl>
                                      </p:cBhvr>
                                      <p:to x="100000" y="80000"/>
                                    </p:animScale>
                                    <p:animScale>
                                      <p:cBhvr>
                                        <p:cTn id="232" dur="83" decel="50000">
                                          <p:stCondLst>
                                            <p:cond delay="669"/>
                                          </p:stCondLst>
                                        </p:cTn>
                                        <p:tgtEl>
                                          <p:spTgt spid="3">
                                            <p:txEl>
                                              <p:pRg st="12" end="12"/>
                                            </p:txEl>
                                          </p:spTgt>
                                        </p:tgtEl>
                                      </p:cBhvr>
                                      <p:to x="100000" y="100000"/>
                                    </p:animScale>
                                    <p:animScale>
                                      <p:cBhvr>
                                        <p:cTn id="233" dur="13">
                                          <p:stCondLst>
                                            <p:cond delay="821"/>
                                          </p:stCondLst>
                                        </p:cTn>
                                        <p:tgtEl>
                                          <p:spTgt spid="3">
                                            <p:txEl>
                                              <p:pRg st="12" end="12"/>
                                            </p:txEl>
                                          </p:spTgt>
                                        </p:tgtEl>
                                      </p:cBhvr>
                                      <p:to x="100000" y="90000"/>
                                    </p:animScale>
                                    <p:animScale>
                                      <p:cBhvr>
                                        <p:cTn id="234" dur="83" decel="50000">
                                          <p:stCondLst>
                                            <p:cond delay="834"/>
                                          </p:stCondLst>
                                        </p:cTn>
                                        <p:tgtEl>
                                          <p:spTgt spid="3">
                                            <p:txEl>
                                              <p:pRg st="12" end="12"/>
                                            </p:txEl>
                                          </p:spTgt>
                                        </p:tgtEl>
                                      </p:cBhvr>
                                      <p:to x="100000" y="100000"/>
                                    </p:animScale>
                                    <p:animScale>
                                      <p:cBhvr>
                                        <p:cTn id="235" dur="13">
                                          <p:stCondLst>
                                            <p:cond delay="904"/>
                                          </p:stCondLst>
                                        </p:cTn>
                                        <p:tgtEl>
                                          <p:spTgt spid="3">
                                            <p:txEl>
                                              <p:pRg st="12" end="12"/>
                                            </p:txEl>
                                          </p:spTgt>
                                        </p:tgtEl>
                                      </p:cBhvr>
                                      <p:to x="100000" y="95000"/>
                                    </p:animScale>
                                    <p:animScale>
                                      <p:cBhvr>
                                        <p:cTn id="236" dur="83" decel="50000">
                                          <p:stCondLst>
                                            <p:cond delay="917"/>
                                          </p:stCondLst>
                                        </p:cTn>
                                        <p:tgtEl>
                                          <p:spTgt spid="3">
                                            <p:txEl>
                                              <p:pRg st="12" end="12"/>
                                            </p:txEl>
                                          </p:spTgt>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grpId="0" nodeType="clickEffect">
                                  <p:stCondLst>
                                    <p:cond delay="0"/>
                                  </p:stCondLst>
                                  <p:childTnLst>
                                    <p:set>
                                      <p:cBhvr>
                                        <p:cTn id="240" dur="1" fill="hold">
                                          <p:stCondLst>
                                            <p:cond delay="0"/>
                                          </p:stCondLst>
                                        </p:cTn>
                                        <p:tgtEl>
                                          <p:spTgt spid="3">
                                            <p:txEl>
                                              <p:pRg st="13" end="13"/>
                                            </p:txEl>
                                          </p:spTgt>
                                        </p:tgtEl>
                                        <p:attrNameLst>
                                          <p:attrName>style.visibility</p:attrName>
                                        </p:attrNameLst>
                                      </p:cBhvr>
                                      <p:to>
                                        <p:strVal val="visible"/>
                                      </p:to>
                                    </p:set>
                                    <p:animEffect transition="in" filter="wipe(down)">
                                      <p:cBhvr>
                                        <p:cTn id="241" dur="290">
                                          <p:stCondLst>
                                            <p:cond delay="0"/>
                                          </p:stCondLst>
                                        </p:cTn>
                                        <p:tgtEl>
                                          <p:spTgt spid="3">
                                            <p:txEl>
                                              <p:pRg st="13" end="13"/>
                                            </p:txEl>
                                          </p:spTgt>
                                        </p:tgtEl>
                                      </p:cBhvr>
                                    </p:animEffect>
                                    <p:anim calcmode="lin" valueType="num">
                                      <p:cBhvr>
                                        <p:cTn id="242" dur="911"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43" dur="332"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44" dur="332" tmFilter="0, 0; 0.125,0.2665; 0.25,0.4; 0.375,0.465; 0.5,0.5;  0.625,0.535; 0.75,0.6; 0.875,0.7335; 1,1">
                                          <p:stCondLst>
                                            <p:cond delay="332"/>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45" dur="166" tmFilter="0, 0; 0.125,0.2665; 0.25,0.4; 0.375,0.465; 0.5,0.5;  0.625,0.535; 0.75,0.6; 0.875,0.7335; 1,1">
                                          <p:stCondLst>
                                            <p:cond delay="662"/>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46" dur="82" tmFilter="0, 0; 0.125,0.2665; 0.25,0.4; 0.375,0.465; 0.5,0.5;  0.625,0.535; 0.75,0.6; 0.875,0.7335; 1,1">
                                          <p:stCondLst>
                                            <p:cond delay="828"/>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47" dur="13">
                                          <p:stCondLst>
                                            <p:cond delay="325"/>
                                          </p:stCondLst>
                                        </p:cTn>
                                        <p:tgtEl>
                                          <p:spTgt spid="3">
                                            <p:txEl>
                                              <p:pRg st="13" end="13"/>
                                            </p:txEl>
                                          </p:spTgt>
                                        </p:tgtEl>
                                      </p:cBhvr>
                                      <p:to x="100000" y="60000"/>
                                    </p:animScale>
                                    <p:animScale>
                                      <p:cBhvr>
                                        <p:cTn id="248" dur="83" decel="50000">
                                          <p:stCondLst>
                                            <p:cond delay="338"/>
                                          </p:stCondLst>
                                        </p:cTn>
                                        <p:tgtEl>
                                          <p:spTgt spid="3">
                                            <p:txEl>
                                              <p:pRg st="13" end="13"/>
                                            </p:txEl>
                                          </p:spTgt>
                                        </p:tgtEl>
                                      </p:cBhvr>
                                      <p:to x="100000" y="100000"/>
                                    </p:animScale>
                                    <p:animScale>
                                      <p:cBhvr>
                                        <p:cTn id="249" dur="13">
                                          <p:stCondLst>
                                            <p:cond delay="656"/>
                                          </p:stCondLst>
                                        </p:cTn>
                                        <p:tgtEl>
                                          <p:spTgt spid="3">
                                            <p:txEl>
                                              <p:pRg st="13" end="13"/>
                                            </p:txEl>
                                          </p:spTgt>
                                        </p:tgtEl>
                                      </p:cBhvr>
                                      <p:to x="100000" y="80000"/>
                                    </p:animScale>
                                    <p:animScale>
                                      <p:cBhvr>
                                        <p:cTn id="250" dur="83" decel="50000">
                                          <p:stCondLst>
                                            <p:cond delay="669"/>
                                          </p:stCondLst>
                                        </p:cTn>
                                        <p:tgtEl>
                                          <p:spTgt spid="3">
                                            <p:txEl>
                                              <p:pRg st="13" end="13"/>
                                            </p:txEl>
                                          </p:spTgt>
                                        </p:tgtEl>
                                      </p:cBhvr>
                                      <p:to x="100000" y="100000"/>
                                    </p:animScale>
                                    <p:animScale>
                                      <p:cBhvr>
                                        <p:cTn id="251" dur="13">
                                          <p:stCondLst>
                                            <p:cond delay="821"/>
                                          </p:stCondLst>
                                        </p:cTn>
                                        <p:tgtEl>
                                          <p:spTgt spid="3">
                                            <p:txEl>
                                              <p:pRg st="13" end="13"/>
                                            </p:txEl>
                                          </p:spTgt>
                                        </p:tgtEl>
                                      </p:cBhvr>
                                      <p:to x="100000" y="90000"/>
                                    </p:animScale>
                                    <p:animScale>
                                      <p:cBhvr>
                                        <p:cTn id="252" dur="83" decel="50000">
                                          <p:stCondLst>
                                            <p:cond delay="834"/>
                                          </p:stCondLst>
                                        </p:cTn>
                                        <p:tgtEl>
                                          <p:spTgt spid="3">
                                            <p:txEl>
                                              <p:pRg st="13" end="13"/>
                                            </p:txEl>
                                          </p:spTgt>
                                        </p:tgtEl>
                                      </p:cBhvr>
                                      <p:to x="100000" y="100000"/>
                                    </p:animScale>
                                    <p:animScale>
                                      <p:cBhvr>
                                        <p:cTn id="253" dur="13">
                                          <p:stCondLst>
                                            <p:cond delay="904"/>
                                          </p:stCondLst>
                                        </p:cTn>
                                        <p:tgtEl>
                                          <p:spTgt spid="3">
                                            <p:txEl>
                                              <p:pRg st="13" end="13"/>
                                            </p:txEl>
                                          </p:spTgt>
                                        </p:tgtEl>
                                      </p:cBhvr>
                                      <p:to x="100000" y="95000"/>
                                    </p:animScale>
                                    <p:animScale>
                                      <p:cBhvr>
                                        <p:cTn id="254" dur="83" decel="50000">
                                          <p:stCondLst>
                                            <p:cond delay="917"/>
                                          </p:stCondLst>
                                        </p:cTn>
                                        <p:tgtEl>
                                          <p:spTgt spid="3">
                                            <p:txEl>
                                              <p:pRg st="13" end="13"/>
                                            </p:txEl>
                                          </p:spTgt>
                                        </p:tgtEl>
                                      </p:cBhvr>
                                      <p:to x="100000" y="100000"/>
                                    </p:animScale>
                                  </p:childTnLst>
                                </p:cTn>
                              </p:par>
                            </p:childTnLst>
                          </p:cTn>
                        </p:par>
                      </p:childTnLst>
                    </p:cTn>
                  </p:par>
                  <p:par>
                    <p:cTn id="255" fill="hold">
                      <p:stCondLst>
                        <p:cond delay="indefinite"/>
                      </p:stCondLst>
                      <p:childTnLst>
                        <p:par>
                          <p:cTn id="256" fill="hold">
                            <p:stCondLst>
                              <p:cond delay="0"/>
                            </p:stCondLst>
                            <p:childTnLst>
                              <p:par>
                                <p:cTn id="257" presetID="26" presetClass="entr" presetSubtype="0" fill="hold" grpId="0" nodeType="clickEffect">
                                  <p:stCondLst>
                                    <p:cond delay="0"/>
                                  </p:stCondLst>
                                  <p:childTnLst>
                                    <p:set>
                                      <p:cBhvr>
                                        <p:cTn id="258" dur="1" fill="hold">
                                          <p:stCondLst>
                                            <p:cond delay="0"/>
                                          </p:stCondLst>
                                        </p:cTn>
                                        <p:tgtEl>
                                          <p:spTgt spid="3">
                                            <p:txEl>
                                              <p:pRg st="14" end="14"/>
                                            </p:txEl>
                                          </p:spTgt>
                                        </p:tgtEl>
                                        <p:attrNameLst>
                                          <p:attrName>style.visibility</p:attrName>
                                        </p:attrNameLst>
                                      </p:cBhvr>
                                      <p:to>
                                        <p:strVal val="visible"/>
                                      </p:to>
                                    </p:set>
                                    <p:animEffect transition="in" filter="wipe(down)">
                                      <p:cBhvr>
                                        <p:cTn id="259" dur="290">
                                          <p:stCondLst>
                                            <p:cond delay="0"/>
                                          </p:stCondLst>
                                        </p:cTn>
                                        <p:tgtEl>
                                          <p:spTgt spid="3">
                                            <p:txEl>
                                              <p:pRg st="14" end="14"/>
                                            </p:txEl>
                                          </p:spTgt>
                                        </p:tgtEl>
                                      </p:cBhvr>
                                    </p:animEffect>
                                    <p:anim calcmode="lin" valueType="num">
                                      <p:cBhvr>
                                        <p:cTn id="260" dur="911"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261" dur="332"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262" dur="332" tmFilter="0, 0; 0.125,0.2665; 0.25,0.4; 0.375,0.465; 0.5,0.5;  0.625,0.535; 0.75,0.6; 0.875,0.7335; 1,1">
                                          <p:stCondLst>
                                            <p:cond delay="332"/>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263" dur="166" tmFilter="0, 0; 0.125,0.2665; 0.25,0.4; 0.375,0.465; 0.5,0.5;  0.625,0.535; 0.75,0.6; 0.875,0.7335; 1,1">
                                          <p:stCondLst>
                                            <p:cond delay="662"/>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264" dur="82" tmFilter="0, 0; 0.125,0.2665; 0.25,0.4; 0.375,0.465; 0.5,0.5;  0.625,0.535; 0.75,0.6; 0.875,0.7335; 1,1">
                                          <p:stCondLst>
                                            <p:cond delay="828"/>
                                          </p:stCondLst>
                                        </p:cTn>
                                        <p:tgtEl>
                                          <p:spTgt spid="3">
                                            <p:txEl>
                                              <p:pRg st="14" end="14"/>
                                            </p:txEl>
                                          </p:spTgt>
                                        </p:tgtEl>
                                        <p:attrNameLst>
                                          <p:attrName>ppt_y</p:attrName>
                                        </p:attrNameLst>
                                      </p:cBhvr>
                                      <p:tavLst>
                                        <p:tav tm="0" fmla="#ppt_y-sin(pi*$)/81">
                                          <p:val>
                                            <p:fltVal val="0"/>
                                          </p:val>
                                        </p:tav>
                                        <p:tav tm="100000">
                                          <p:val>
                                            <p:fltVal val="1"/>
                                          </p:val>
                                        </p:tav>
                                      </p:tavLst>
                                    </p:anim>
                                    <p:animScale>
                                      <p:cBhvr>
                                        <p:cTn id="265" dur="13">
                                          <p:stCondLst>
                                            <p:cond delay="325"/>
                                          </p:stCondLst>
                                        </p:cTn>
                                        <p:tgtEl>
                                          <p:spTgt spid="3">
                                            <p:txEl>
                                              <p:pRg st="14" end="14"/>
                                            </p:txEl>
                                          </p:spTgt>
                                        </p:tgtEl>
                                      </p:cBhvr>
                                      <p:to x="100000" y="60000"/>
                                    </p:animScale>
                                    <p:animScale>
                                      <p:cBhvr>
                                        <p:cTn id="266" dur="83" decel="50000">
                                          <p:stCondLst>
                                            <p:cond delay="338"/>
                                          </p:stCondLst>
                                        </p:cTn>
                                        <p:tgtEl>
                                          <p:spTgt spid="3">
                                            <p:txEl>
                                              <p:pRg st="14" end="14"/>
                                            </p:txEl>
                                          </p:spTgt>
                                        </p:tgtEl>
                                      </p:cBhvr>
                                      <p:to x="100000" y="100000"/>
                                    </p:animScale>
                                    <p:animScale>
                                      <p:cBhvr>
                                        <p:cTn id="267" dur="13">
                                          <p:stCondLst>
                                            <p:cond delay="656"/>
                                          </p:stCondLst>
                                        </p:cTn>
                                        <p:tgtEl>
                                          <p:spTgt spid="3">
                                            <p:txEl>
                                              <p:pRg st="14" end="14"/>
                                            </p:txEl>
                                          </p:spTgt>
                                        </p:tgtEl>
                                      </p:cBhvr>
                                      <p:to x="100000" y="80000"/>
                                    </p:animScale>
                                    <p:animScale>
                                      <p:cBhvr>
                                        <p:cTn id="268" dur="83" decel="50000">
                                          <p:stCondLst>
                                            <p:cond delay="669"/>
                                          </p:stCondLst>
                                        </p:cTn>
                                        <p:tgtEl>
                                          <p:spTgt spid="3">
                                            <p:txEl>
                                              <p:pRg st="14" end="14"/>
                                            </p:txEl>
                                          </p:spTgt>
                                        </p:tgtEl>
                                      </p:cBhvr>
                                      <p:to x="100000" y="100000"/>
                                    </p:animScale>
                                    <p:animScale>
                                      <p:cBhvr>
                                        <p:cTn id="269" dur="13">
                                          <p:stCondLst>
                                            <p:cond delay="821"/>
                                          </p:stCondLst>
                                        </p:cTn>
                                        <p:tgtEl>
                                          <p:spTgt spid="3">
                                            <p:txEl>
                                              <p:pRg st="14" end="14"/>
                                            </p:txEl>
                                          </p:spTgt>
                                        </p:tgtEl>
                                      </p:cBhvr>
                                      <p:to x="100000" y="90000"/>
                                    </p:animScale>
                                    <p:animScale>
                                      <p:cBhvr>
                                        <p:cTn id="270" dur="83" decel="50000">
                                          <p:stCondLst>
                                            <p:cond delay="834"/>
                                          </p:stCondLst>
                                        </p:cTn>
                                        <p:tgtEl>
                                          <p:spTgt spid="3">
                                            <p:txEl>
                                              <p:pRg st="14" end="14"/>
                                            </p:txEl>
                                          </p:spTgt>
                                        </p:tgtEl>
                                      </p:cBhvr>
                                      <p:to x="100000" y="100000"/>
                                    </p:animScale>
                                    <p:animScale>
                                      <p:cBhvr>
                                        <p:cTn id="271" dur="13">
                                          <p:stCondLst>
                                            <p:cond delay="904"/>
                                          </p:stCondLst>
                                        </p:cTn>
                                        <p:tgtEl>
                                          <p:spTgt spid="3">
                                            <p:txEl>
                                              <p:pRg st="14" end="14"/>
                                            </p:txEl>
                                          </p:spTgt>
                                        </p:tgtEl>
                                      </p:cBhvr>
                                      <p:to x="100000" y="95000"/>
                                    </p:animScale>
                                    <p:animScale>
                                      <p:cBhvr>
                                        <p:cTn id="272" dur="83" decel="50000">
                                          <p:stCondLst>
                                            <p:cond delay="917"/>
                                          </p:stCondLst>
                                        </p:cTn>
                                        <p:tgtEl>
                                          <p:spTgt spid="3">
                                            <p:txEl>
                                              <p:pRg st="14" end="14"/>
                                            </p:txEl>
                                          </p:spTgt>
                                        </p:tgtEl>
                                      </p:cBhvr>
                                      <p:to x="100000" y="100000"/>
                                    </p:animScale>
                                  </p:childTnLst>
                                </p:cTn>
                              </p:par>
                            </p:childTnLst>
                          </p:cTn>
                        </p:par>
                      </p:childTnLst>
                    </p:cTn>
                  </p:par>
                  <p:par>
                    <p:cTn id="273" fill="hold">
                      <p:stCondLst>
                        <p:cond delay="indefinite"/>
                      </p:stCondLst>
                      <p:childTnLst>
                        <p:par>
                          <p:cTn id="274" fill="hold">
                            <p:stCondLst>
                              <p:cond delay="0"/>
                            </p:stCondLst>
                            <p:childTnLst>
                              <p:par>
                                <p:cTn id="275" presetID="26" presetClass="entr" presetSubtype="0" fill="hold" grpId="0" nodeType="clickEffect">
                                  <p:stCondLst>
                                    <p:cond delay="0"/>
                                  </p:stCondLst>
                                  <p:childTnLst>
                                    <p:set>
                                      <p:cBhvr>
                                        <p:cTn id="276" dur="1" fill="hold">
                                          <p:stCondLst>
                                            <p:cond delay="0"/>
                                          </p:stCondLst>
                                        </p:cTn>
                                        <p:tgtEl>
                                          <p:spTgt spid="3">
                                            <p:txEl>
                                              <p:pRg st="15" end="15"/>
                                            </p:txEl>
                                          </p:spTgt>
                                        </p:tgtEl>
                                        <p:attrNameLst>
                                          <p:attrName>style.visibility</p:attrName>
                                        </p:attrNameLst>
                                      </p:cBhvr>
                                      <p:to>
                                        <p:strVal val="visible"/>
                                      </p:to>
                                    </p:set>
                                    <p:animEffect transition="in" filter="wipe(down)">
                                      <p:cBhvr>
                                        <p:cTn id="277" dur="290">
                                          <p:stCondLst>
                                            <p:cond delay="0"/>
                                          </p:stCondLst>
                                        </p:cTn>
                                        <p:tgtEl>
                                          <p:spTgt spid="3">
                                            <p:txEl>
                                              <p:pRg st="15" end="15"/>
                                            </p:txEl>
                                          </p:spTgt>
                                        </p:tgtEl>
                                      </p:cBhvr>
                                    </p:animEffect>
                                    <p:anim calcmode="lin" valueType="num">
                                      <p:cBhvr>
                                        <p:cTn id="278" dur="911" tmFilter="0,0; 0.14,0.36; 0.43,0.73; 0.71,0.91; 1.0,1.0">
                                          <p:stCondLst>
                                            <p:cond delay="0"/>
                                          </p:stCondLst>
                                        </p:cTn>
                                        <p:tgtEl>
                                          <p:spTgt spid="3">
                                            <p:txEl>
                                              <p:pRg st="15" end="15"/>
                                            </p:txEl>
                                          </p:spTgt>
                                        </p:tgtEl>
                                        <p:attrNameLst>
                                          <p:attrName>ppt_x</p:attrName>
                                        </p:attrNameLst>
                                      </p:cBhvr>
                                      <p:tavLst>
                                        <p:tav tm="0">
                                          <p:val>
                                            <p:strVal val="#ppt_x-0.25"/>
                                          </p:val>
                                        </p:tav>
                                        <p:tav tm="100000">
                                          <p:val>
                                            <p:strVal val="#ppt_x"/>
                                          </p:val>
                                        </p:tav>
                                      </p:tavLst>
                                    </p:anim>
                                    <p:anim calcmode="lin" valueType="num">
                                      <p:cBhvr>
                                        <p:cTn id="279" dur="332" tmFilter="0.0,0.0; 0.25,0.07; 0.50,0.2; 0.75,0.467; 1.0,1.0">
                                          <p:stCondLst>
                                            <p:cond delay="0"/>
                                          </p:stCondLst>
                                        </p:cTn>
                                        <p:tgtEl>
                                          <p:spTgt spid="3">
                                            <p:txEl>
                                              <p:pRg st="15" end="15"/>
                                            </p:txEl>
                                          </p:spTgt>
                                        </p:tgtEl>
                                        <p:attrNameLst>
                                          <p:attrName>ppt_y</p:attrName>
                                        </p:attrNameLst>
                                      </p:cBhvr>
                                      <p:tavLst>
                                        <p:tav tm="0" fmla="#ppt_y-sin(pi*$)/3">
                                          <p:val>
                                            <p:fltVal val="0.5"/>
                                          </p:val>
                                        </p:tav>
                                        <p:tav tm="100000">
                                          <p:val>
                                            <p:fltVal val="1"/>
                                          </p:val>
                                        </p:tav>
                                      </p:tavLst>
                                    </p:anim>
                                    <p:anim calcmode="lin" valueType="num">
                                      <p:cBhvr>
                                        <p:cTn id="280" dur="332" tmFilter="0, 0; 0.125,0.2665; 0.25,0.4; 0.375,0.465; 0.5,0.5;  0.625,0.535; 0.75,0.6; 0.875,0.7335; 1,1">
                                          <p:stCondLst>
                                            <p:cond delay="332"/>
                                          </p:stCondLst>
                                        </p:cTn>
                                        <p:tgtEl>
                                          <p:spTgt spid="3">
                                            <p:txEl>
                                              <p:pRg st="15" end="15"/>
                                            </p:txEl>
                                          </p:spTgt>
                                        </p:tgtEl>
                                        <p:attrNameLst>
                                          <p:attrName>ppt_y</p:attrName>
                                        </p:attrNameLst>
                                      </p:cBhvr>
                                      <p:tavLst>
                                        <p:tav tm="0" fmla="#ppt_y-sin(pi*$)/9">
                                          <p:val>
                                            <p:fltVal val="0"/>
                                          </p:val>
                                        </p:tav>
                                        <p:tav tm="100000">
                                          <p:val>
                                            <p:fltVal val="1"/>
                                          </p:val>
                                        </p:tav>
                                      </p:tavLst>
                                    </p:anim>
                                    <p:anim calcmode="lin" valueType="num">
                                      <p:cBhvr>
                                        <p:cTn id="281" dur="166" tmFilter="0, 0; 0.125,0.2665; 0.25,0.4; 0.375,0.465; 0.5,0.5;  0.625,0.535; 0.75,0.6; 0.875,0.7335; 1,1">
                                          <p:stCondLst>
                                            <p:cond delay="662"/>
                                          </p:stCondLst>
                                        </p:cTn>
                                        <p:tgtEl>
                                          <p:spTgt spid="3">
                                            <p:txEl>
                                              <p:pRg st="15" end="15"/>
                                            </p:txEl>
                                          </p:spTgt>
                                        </p:tgtEl>
                                        <p:attrNameLst>
                                          <p:attrName>ppt_y</p:attrName>
                                        </p:attrNameLst>
                                      </p:cBhvr>
                                      <p:tavLst>
                                        <p:tav tm="0" fmla="#ppt_y-sin(pi*$)/27">
                                          <p:val>
                                            <p:fltVal val="0"/>
                                          </p:val>
                                        </p:tav>
                                        <p:tav tm="100000">
                                          <p:val>
                                            <p:fltVal val="1"/>
                                          </p:val>
                                        </p:tav>
                                      </p:tavLst>
                                    </p:anim>
                                    <p:anim calcmode="lin" valueType="num">
                                      <p:cBhvr>
                                        <p:cTn id="282" dur="82" tmFilter="0, 0; 0.125,0.2665; 0.25,0.4; 0.375,0.465; 0.5,0.5;  0.625,0.535; 0.75,0.6; 0.875,0.7335; 1,1">
                                          <p:stCondLst>
                                            <p:cond delay="828"/>
                                          </p:stCondLst>
                                        </p:cTn>
                                        <p:tgtEl>
                                          <p:spTgt spid="3">
                                            <p:txEl>
                                              <p:pRg st="15" end="15"/>
                                            </p:txEl>
                                          </p:spTgt>
                                        </p:tgtEl>
                                        <p:attrNameLst>
                                          <p:attrName>ppt_y</p:attrName>
                                        </p:attrNameLst>
                                      </p:cBhvr>
                                      <p:tavLst>
                                        <p:tav tm="0" fmla="#ppt_y-sin(pi*$)/81">
                                          <p:val>
                                            <p:fltVal val="0"/>
                                          </p:val>
                                        </p:tav>
                                        <p:tav tm="100000">
                                          <p:val>
                                            <p:fltVal val="1"/>
                                          </p:val>
                                        </p:tav>
                                      </p:tavLst>
                                    </p:anim>
                                    <p:animScale>
                                      <p:cBhvr>
                                        <p:cTn id="283" dur="13">
                                          <p:stCondLst>
                                            <p:cond delay="325"/>
                                          </p:stCondLst>
                                        </p:cTn>
                                        <p:tgtEl>
                                          <p:spTgt spid="3">
                                            <p:txEl>
                                              <p:pRg st="15" end="15"/>
                                            </p:txEl>
                                          </p:spTgt>
                                        </p:tgtEl>
                                      </p:cBhvr>
                                      <p:to x="100000" y="60000"/>
                                    </p:animScale>
                                    <p:animScale>
                                      <p:cBhvr>
                                        <p:cTn id="284" dur="83" decel="50000">
                                          <p:stCondLst>
                                            <p:cond delay="338"/>
                                          </p:stCondLst>
                                        </p:cTn>
                                        <p:tgtEl>
                                          <p:spTgt spid="3">
                                            <p:txEl>
                                              <p:pRg st="15" end="15"/>
                                            </p:txEl>
                                          </p:spTgt>
                                        </p:tgtEl>
                                      </p:cBhvr>
                                      <p:to x="100000" y="100000"/>
                                    </p:animScale>
                                    <p:animScale>
                                      <p:cBhvr>
                                        <p:cTn id="285" dur="13">
                                          <p:stCondLst>
                                            <p:cond delay="656"/>
                                          </p:stCondLst>
                                        </p:cTn>
                                        <p:tgtEl>
                                          <p:spTgt spid="3">
                                            <p:txEl>
                                              <p:pRg st="15" end="15"/>
                                            </p:txEl>
                                          </p:spTgt>
                                        </p:tgtEl>
                                      </p:cBhvr>
                                      <p:to x="100000" y="80000"/>
                                    </p:animScale>
                                    <p:animScale>
                                      <p:cBhvr>
                                        <p:cTn id="286" dur="83" decel="50000">
                                          <p:stCondLst>
                                            <p:cond delay="669"/>
                                          </p:stCondLst>
                                        </p:cTn>
                                        <p:tgtEl>
                                          <p:spTgt spid="3">
                                            <p:txEl>
                                              <p:pRg st="15" end="15"/>
                                            </p:txEl>
                                          </p:spTgt>
                                        </p:tgtEl>
                                      </p:cBhvr>
                                      <p:to x="100000" y="100000"/>
                                    </p:animScale>
                                    <p:animScale>
                                      <p:cBhvr>
                                        <p:cTn id="287" dur="13">
                                          <p:stCondLst>
                                            <p:cond delay="821"/>
                                          </p:stCondLst>
                                        </p:cTn>
                                        <p:tgtEl>
                                          <p:spTgt spid="3">
                                            <p:txEl>
                                              <p:pRg st="15" end="15"/>
                                            </p:txEl>
                                          </p:spTgt>
                                        </p:tgtEl>
                                      </p:cBhvr>
                                      <p:to x="100000" y="90000"/>
                                    </p:animScale>
                                    <p:animScale>
                                      <p:cBhvr>
                                        <p:cTn id="288" dur="83" decel="50000">
                                          <p:stCondLst>
                                            <p:cond delay="834"/>
                                          </p:stCondLst>
                                        </p:cTn>
                                        <p:tgtEl>
                                          <p:spTgt spid="3">
                                            <p:txEl>
                                              <p:pRg st="15" end="15"/>
                                            </p:txEl>
                                          </p:spTgt>
                                        </p:tgtEl>
                                      </p:cBhvr>
                                      <p:to x="100000" y="100000"/>
                                    </p:animScale>
                                    <p:animScale>
                                      <p:cBhvr>
                                        <p:cTn id="289" dur="13">
                                          <p:stCondLst>
                                            <p:cond delay="904"/>
                                          </p:stCondLst>
                                        </p:cTn>
                                        <p:tgtEl>
                                          <p:spTgt spid="3">
                                            <p:txEl>
                                              <p:pRg st="15" end="15"/>
                                            </p:txEl>
                                          </p:spTgt>
                                        </p:tgtEl>
                                      </p:cBhvr>
                                      <p:to x="100000" y="95000"/>
                                    </p:animScale>
                                    <p:animScale>
                                      <p:cBhvr>
                                        <p:cTn id="290" dur="83" decel="50000">
                                          <p:stCondLst>
                                            <p:cond delay="917"/>
                                          </p:stCondLst>
                                        </p:cTn>
                                        <p:tgtEl>
                                          <p:spTgt spid="3">
                                            <p:txEl>
                                              <p:pRg st="15" end="15"/>
                                            </p:txEl>
                                          </p:spTgt>
                                        </p:tgtEl>
                                      </p:cBhvr>
                                      <p:to x="100000" y="100000"/>
                                    </p:animScale>
                                  </p:childTnLst>
                                </p:cTn>
                              </p:par>
                            </p:childTnLst>
                          </p:cTn>
                        </p:par>
                      </p:childTnLst>
                    </p:cTn>
                  </p:par>
                  <p:par>
                    <p:cTn id="291" fill="hold">
                      <p:stCondLst>
                        <p:cond delay="indefinite"/>
                      </p:stCondLst>
                      <p:childTnLst>
                        <p:par>
                          <p:cTn id="292" fill="hold">
                            <p:stCondLst>
                              <p:cond delay="0"/>
                            </p:stCondLst>
                            <p:childTnLst>
                              <p:par>
                                <p:cTn id="293" presetID="26" presetClass="entr" presetSubtype="0" fill="hold" grpId="0" nodeType="clickEffect">
                                  <p:stCondLst>
                                    <p:cond delay="0"/>
                                  </p:stCondLst>
                                  <p:childTnLst>
                                    <p:set>
                                      <p:cBhvr>
                                        <p:cTn id="294" dur="1" fill="hold">
                                          <p:stCondLst>
                                            <p:cond delay="0"/>
                                          </p:stCondLst>
                                        </p:cTn>
                                        <p:tgtEl>
                                          <p:spTgt spid="3">
                                            <p:txEl>
                                              <p:pRg st="16" end="16"/>
                                            </p:txEl>
                                          </p:spTgt>
                                        </p:tgtEl>
                                        <p:attrNameLst>
                                          <p:attrName>style.visibility</p:attrName>
                                        </p:attrNameLst>
                                      </p:cBhvr>
                                      <p:to>
                                        <p:strVal val="visible"/>
                                      </p:to>
                                    </p:set>
                                    <p:animEffect transition="in" filter="wipe(down)">
                                      <p:cBhvr>
                                        <p:cTn id="295" dur="290">
                                          <p:stCondLst>
                                            <p:cond delay="0"/>
                                          </p:stCondLst>
                                        </p:cTn>
                                        <p:tgtEl>
                                          <p:spTgt spid="3">
                                            <p:txEl>
                                              <p:pRg st="16" end="16"/>
                                            </p:txEl>
                                          </p:spTgt>
                                        </p:tgtEl>
                                      </p:cBhvr>
                                    </p:animEffect>
                                    <p:anim calcmode="lin" valueType="num">
                                      <p:cBhvr>
                                        <p:cTn id="296" dur="911" tmFilter="0,0; 0.14,0.36; 0.43,0.73; 0.71,0.91; 1.0,1.0">
                                          <p:stCondLst>
                                            <p:cond delay="0"/>
                                          </p:stCondLst>
                                        </p:cTn>
                                        <p:tgtEl>
                                          <p:spTgt spid="3">
                                            <p:txEl>
                                              <p:pRg st="16" end="16"/>
                                            </p:txEl>
                                          </p:spTgt>
                                        </p:tgtEl>
                                        <p:attrNameLst>
                                          <p:attrName>ppt_x</p:attrName>
                                        </p:attrNameLst>
                                      </p:cBhvr>
                                      <p:tavLst>
                                        <p:tav tm="0">
                                          <p:val>
                                            <p:strVal val="#ppt_x-0.25"/>
                                          </p:val>
                                        </p:tav>
                                        <p:tav tm="100000">
                                          <p:val>
                                            <p:strVal val="#ppt_x"/>
                                          </p:val>
                                        </p:tav>
                                      </p:tavLst>
                                    </p:anim>
                                    <p:anim calcmode="lin" valueType="num">
                                      <p:cBhvr>
                                        <p:cTn id="297" dur="332" tmFilter="0.0,0.0; 0.25,0.07; 0.50,0.2; 0.75,0.467; 1.0,1.0">
                                          <p:stCondLst>
                                            <p:cond delay="0"/>
                                          </p:stCondLst>
                                        </p:cTn>
                                        <p:tgtEl>
                                          <p:spTgt spid="3">
                                            <p:txEl>
                                              <p:pRg st="16" end="16"/>
                                            </p:txEl>
                                          </p:spTgt>
                                        </p:tgtEl>
                                        <p:attrNameLst>
                                          <p:attrName>ppt_y</p:attrName>
                                        </p:attrNameLst>
                                      </p:cBhvr>
                                      <p:tavLst>
                                        <p:tav tm="0" fmla="#ppt_y-sin(pi*$)/3">
                                          <p:val>
                                            <p:fltVal val="0.5"/>
                                          </p:val>
                                        </p:tav>
                                        <p:tav tm="100000">
                                          <p:val>
                                            <p:fltVal val="1"/>
                                          </p:val>
                                        </p:tav>
                                      </p:tavLst>
                                    </p:anim>
                                    <p:anim calcmode="lin" valueType="num">
                                      <p:cBhvr>
                                        <p:cTn id="298" dur="332" tmFilter="0, 0; 0.125,0.2665; 0.25,0.4; 0.375,0.465; 0.5,0.5;  0.625,0.535; 0.75,0.6; 0.875,0.7335; 1,1">
                                          <p:stCondLst>
                                            <p:cond delay="332"/>
                                          </p:stCondLst>
                                        </p:cTn>
                                        <p:tgtEl>
                                          <p:spTgt spid="3">
                                            <p:txEl>
                                              <p:pRg st="16" end="16"/>
                                            </p:txEl>
                                          </p:spTgt>
                                        </p:tgtEl>
                                        <p:attrNameLst>
                                          <p:attrName>ppt_y</p:attrName>
                                        </p:attrNameLst>
                                      </p:cBhvr>
                                      <p:tavLst>
                                        <p:tav tm="0" fmla="#ppt_y-sin(pi*$)/9">
                                          <p:val>
                                            <p:fltVal val="0"/>
                                          </p:val>
                                        </p:tav>
                                        <p:tav tm="100000">
                                          <p:val>
                                            <p:fltVal val="1"/>
                                          </p:val>
                                        </p:tav>
                                      </p:tavLst>
                                    </p:anim>
                                    <p:anim calcmode="lin" valueType="num">
                                      <p:cBhvr>
                                        <p:cTn id="299" dur="166" tmFilter="0, 0; 0.125,0.2665; 0.25,0.4; 0.375,0.465; 0.5,0.5;  0.625,0.535; 0.75,0.6; 0.875,0.7335; 1,1">
                                          <p:stCondLst>
                                            <p:cond delay="662"/>
                                          </p:stCondLst>
                                        </p:cTn>
                                        <p:tgtEl>
                                          <p:spTgt spid="3">
                                            <p:txEl>
                                              <p:pRg st="16" end="16"/>
                                            </p:txEl>
                                          </p:spTgt>
                                        </p:tgtEl>
                                        <p:attrNameLst>
                                          <p:attrName>ppt_y</p:attrName>
                                        </p:attrNameLst>
                                      </p:cBhvr>
                                      <p:tavLst>
                                        <p:tav tm="0" fmla="#ppt_y-sin(pi*$)/27">
                                          <p:val>
                                            <p:fltVal val="0"/>
                                          </p:val>
                                        </p:tav>
                                        <p:tav tm="100000">
                                          <p:val>
                                            <p:fltVal val="1"/>
                                          </p:val>
                                        </p:tav>
                                      </p:tavLst>
                                    </p:anim>
                                    <p:anim calcmode="lin" valueType="num">
                                      <p:cBhvr>
                                        <p:cTn id="300" dur="82" tmFilter="0, 0; 0.125,0.2665; 0.25,0.4; 0.375,0.465; 0.5,0.5;  0.625,0.535; 0.75,0.6; 0.875,0.7335; 1,1">
                                          <p:stCondLst>
                                            <p:cond delay="828"/>
                                          </p:stCondLst>
                                        </p:cTn>
                                        <p:tgtEl>
                                          <p:spTgt spid="3">
                                            <p:txEl>
                                              <p:pRg st="16" end="16"/>
                                            </p:txEl>
                                          </p:spTgt>
                                        </p:tgtEl>
                                        <p:attrNameLst>
                                          <p:attrName>ppt_y</p:attrName>
                                        </p:attrNameLst>
                                      </p:cBhvr>
                                      <p:tavLst>
                                        <p:tav tm="0" fmla="#ppt_y-sin(pi*$)/81">
                                          <p:val>
                                            <p:fltVal val="0"/>
                                          </p:val>
                                        </p:tav>
                                        <p:tav tm="100000">
                                          <p:val>
                                            <p:fltVal val="1"/>
                                          </p:val>
                                        </p:tav>
                                      </p:tavLst>
                                    </p:anim>
                                    <p:animScale>
                                      <p:cBhvr>
                                        <p:cTn id="301" dur="13">
                                          <p:stCondLst>
                                            <p:cond delay="325"/>
                                          </p:stCondLst>
                                        </p:cTn>
                                        <p:tgtEl>
                                          <p:spTgt spid="3">
                                            <p:txEl>
                                              <p:pRg st="16" end="16"/>
                                            </p:txEl>
                                          </p:spTgt>
                                        </p:tgtEl>
                                      </p:cBhvr>
                                      <p:to x="100000" y="60000"/>
                                    </p:animScale>
                                    <p:animScale>
                                      <p:cBhvr>
                                        <p:cTn id="302" dur="83" decel="50000">
                                          <p:stCondLst>
                                            <p:cond delay="338"/>
                                          </p:stCondLst>
                                        </p:cTn>
                                        <p:tgtEl>
                                          <p:spTgt spid="3">
                                            <p:txEl>
                                              <p:pRg st="16" end="16"/>
                                            </p:txEl>
                                          </p:spTgt>
                                        </p:tgtEl>
                                      </p:cBhvr>
                                      <p:to x="100000" y="100000"/>
                                    </p:animScale>
                                    <p:animScale>
                                      <p:cBhvr>
                                        <p:cTn id="303" dur="13">
                                          <p:stCondLst>
                                            <p:cond delay="656"/>
                                          </p:stCondLst>
                                        </p:cTn>
                                        <p:tgtEl>
                                          <p:spTgt spid="3">
                                            <p:txEl>
                                              <p:pRg st="16" end="16"/>
                                            </p:txEl>
                                          </p:spTgt>
                                        </p:tgtEl>
                                      </p:cBhvr>
                                      <p:to x="100000" y="80000"/>
                                    </p:animScale>
                                    <p:animScale>
                                      <p:cBhvr>
                                        <p:cTn id="304" dur="83" decel="50000">
                                          <p:stCondLst>
                                            <p:cond delay="669"/>
                                          </p:stCondLst>
                                        </p:cTn>
                                        <p:tgtEl>
                                          <p:spTgt spid="3">
                                            <p:txEl>
                                              <p:pRg st="16" end="16"/>
                                            </p:txEl>
                                          </p:spTgt>
                                        </p:tgtEl>
                                      </p:cBhvr>
                                      <p:to x="100000" y="100000"/>
                                    </p:animScale>
                                    <p:animScale>
                                      <p:cBhvr>
                                        <p:cTn id="305" dur="13">
                                          <p:stCondLst>
                                            <p:cond delay="821"/>
                                          </p:stCondLst>
                                        </p:cTn>
                                        <p:tgtEl>
                                          <p:spTgt spid="3">
                                            <p:txEl>
                                              <p:pRg st="16" end="16"/>
                                            </p:txEl>
                                          </p:spTgt>
                                        </p:tgtEl>
                                      </p:cBhvr>
                                      <p:to x="100000" y="90000"/>
                                    </p:animScale>
                                    <p:animScale>
                                      <p:cBhvr>
                                        <p:cTn id="306" dur="83" decel="50000">
                                          <p:stCondLst>
                                            <p:cond delay="834"/>
                                          </p:stCondLst>
                                        </p:cTn>
                                        <p:tgtEl>
                                          <p:spTgt spid="3">
                                            <p:txEl>
                                              <p:pRg st="16" end="16"/>
                                            </p:txEl>
                                          </p:spTgt>
                                        </p:tgtEl>
                                      </p:cBhvr>
                                      <p:to x="100000" y="100000"/>
                                    </p:animScale>
                                    <p:animScale>
                                      <p:cBhvr>
                                        <p:cTn id="307" dur="13">
                                          <p:stCondLst>
                                            <p:cond delay="904"/>
                                          </p:stCondLst>
                                        </p:cTn>
                                        <p:tgtEl>
                                          <p:spTgt spid="3">
                                            <p:txEl>
                                              <p:pRg st="16" end="16"/>
                                            </p:txEl>
                                          </p:spTgt>
                                        </p:tgtEl>
                                      </p:cBhvr>
                                      <p:to x="100000" y="95000"/>
                                    </p:animScale>
                                    <p:animScale>
                                      <p:cBhvr>
                                        <p:cTn id="308" dur="83" decel="50000">
                                          <p:stCondLst>
                                            <p:cond delay="917"/>
                                          </p:stCondLst>
                                        </p:cTn>
                                        <p:tgtEl>
                                          <p:spTgt spid="3">
                                            <p:txEl>
                                              <p:pRg st="16" end="16"/>
                                            </p:txEl>
                                          </p:spTgt>
                                        </p:tgtEl>
                                      </p:cBhvr>
                                      <p:to x="100000" y="100000"/>
                                    </p:animScale>
                                  </p:childTnLst>
                                </p:cTn>
                              </p:par>
                            </p:childTnLst>
                          </p:cTn>
                        </p:par>
                      </p:childTnLst>
                    </p:cTn>
                  </p:par>
                  <p:par>
                    <p:cTn id="309" fill="hold">
                      <p:stCondLst>
                        <p:cond delay="indefinite"/>
                      </p:stCondLst>
                      <p:childTnLst>
                        <p:par>
                          <p:cTn id="310" fill="hold">
                            <p:stCondLst>
                              <p:cond delay="0"/>
                            </p:stCondLst>
                            <p:childTnLst>
                              <p:par>
                                <p:cTn id="311" presetID="26" presetClass="entr" presetSubtype="0" fill="hold" grpId="0" nodeType="clickEffect">
                                  <p:stCondLst>
                                    <p:cond delay="0"/>
                                  </p:stCondLst>
                                  <p:childTnLst>
                                    <p:set>
                                      <p:cBhvr>
                                        <p:cTn id="312" dur="1" fill="hold">
                                          <p:stCondLst>
                                            <p:cond delay="0"/>
                                          </p:stCondLst>
                                        </p:cTn>
                                        <p:tgtEl>
                                          <p:spTgt spid="3">
                                            <p:txEl>
                                              <p:pRg st="17" end="17"/>
                                            </p:txEl>
                                          </p:spTgt>
                                        </p:tgtEl>
                                        <p:attrNameLst>
                                          <p:attrName>style.visibility</p:attrName>
                                        </p:attrNameLst>
                                      </p:cBhvr>
                                      <p:to>
                                        <p:strVal val="visible"/>
                                      </p:to>
                                    </p:set>
                                    <p:animEffect transition="in" filter="wipe(down)">
                                      <p:cBhvr>
                                        <p:cTn id="313" dur="290">
                                          <p:stCondLst>
                                            <p:cond delay="0"/>
                                          </p:stCondLst>
                                        </p:cTn>
                                        <p:tgtEl>
                                          <p:spTgt spid="3">
                                            <p:txEl>
                                              <p:pRg st="17" end="17"/>
                                            </p:txEl>
                                          </p:spTgt>
                                        </p:tgtEl>
                                      </p:cBhvr>
                                    </p:animEffect>
                                    <p:anim calcmode="lin" valueType="num">
                                      <p:cBhvr>
                                        <p:cTn id="314" dur="911" tmFilter="0,0; 0.14,0.36; 0.43,0.73; 0.71,0.91; 1.0,1.0">
                                          <p:stCondLst>
                                            <p:cond delay="0"/>
                                          </p:stCondLst>
                                        </p:cTn>
                                        <p:tgtEl>
                                          <p:spTgt spid="3">
                                            <p:txEl>
                                              <p:pRg st="17" end="17"/>
                                            </p:txEl>
                                          </p:spTgt>
                                        </p:tgtEl>
                                        <p:attrNameLst>
                                          <p:attrName>ppt_x</p:attrName>
                                        </p:attrNameLst>
                                      </p:cBhvr>
                                      <p:tavLst>
                                        <p:tav tm="0">
                                          <p:val>
                                            <p:strVal val="#ppt_x-0.25"/>
                                          </p:val>
                                        </p:tav>
                                        <p:tav tm="100000">
                                          <p:val>
                                            <p:strVal val="#ppt_x"/>
                                          </p:val>
                                        </p:tav>
                                      </p:tavLst>
                                    </p:anim>
                                    <p:anim calcmode="lin" valueType="num">
                                      <p:cBhvr>
                                        <p:cTn id="315" dur="332" tmFilter="0.0,0.0; 0.25,0.07; 0.50,0.2; 0.75,0.467; 1.0,1.0">
                                          <p:stCondLst>
                                            <p:cond delay="0"/>
                                          </p:stCondLst>
                                        </p:cTn>
                                        <p:tgtEl>
                                          <p:spTgt spid="3">
                                            <p:txEl>
                                              <p:pRg st="17" end="17"/>
                                            </p:txEl>
                                          </p:spTgt>
                                        </p:tgtEl>
                                        <p:attrNameLst>
                                          <p:attrName>ppt_y</p:attrName>
                                        </p:attrNameLst>
                                      </p:cBhvr>
                                      <p:tavLst>
                                        <p:tav tm="0" fmla="#ppt_y-sin(pi*$)/3">
                                          <p:val>
                                            <p:fltVal val="0.5"/>
                                          </p:val>
                                        </p:tav>
                                        <p:tav tm="100000">
                                          <p:val>
                                            <p:fltVal val="1"/>
                                          </p:val>
                                        </p:tav>
                                      </p:tavLst>
                                    </p:anim>
                                    <p:anim calcmode="lin" valueType="num">
                                      <p:cBhvr>
                                        <p:cTn id="316" dur="332" tmFilter="0, 0; 0.125,0.2665; 0.25,0.4; 0.375,0.465; 0.5,0.5;  0.625,0.535; 0.75,0.6; 0.875,0.7335; 1,1">
                                          <p:stCondLst>
                                            <p:cond delay="332"/>
                                          </p:stCondLst>
                                        </p:cTn>
                                        <p:tgtEl>
                                          <p:spTgt spid="3">
                                            <p:txEl>
                                              <p:pRg st="17" end="17"/>
                                            </p:txEl>
                                          </p:spTgt>
                                        </p:tgtEl>
                                        <p:attrNameLst>
                                          <p:attrName>ppt_y</p:attrName>
                                        </p:attrNameLst>
                                      </p:cBhvr>
                                      <p:tavLst>
                                        <p:tav tm="0" fmla="#ppt_y-sin(pi*$)/9">
                                          <p:val>
                                            <p:fltVal val="0"/>
                                          </p:val>
                                        </p:tav>
                                        <p:tav tm="100000">
                                          <p:val>
                                            <p:fltVal val="1"/>
                                          </p:val>
                                        </p:tav>
                                      </p:tavLst>
                                    </p:anim>
                                    <p:anim calcmode="lin" valueType="num">
                                      <p:cBhvr>
                                        <p:cTn id="317" dur="166" tmFilter="0, 0; 0.125,0.2665; 0.25,0.4; 0.375,0.465; 0.5,0.5;  0.625,0.535; 0.75,0.6; 0.875,0.7335; 1,1">
                                          <p:stCondLst>
                                            <p:cond delay="662"/>
                                          </p:stCondLst>
                                        </p:cTn>
                                        <p:tgtEl>
                                          <p:spTgt spid="3">
                                            <p:txEl>
                                              <p:pRg st="17" end="17"/>
                                            </p:txEl>
                                          </p:spTgt>
                                        </p:tgtEl>
                                        <p:attrNameLst>
                                          <p:attrName>ppt_y</p:attrName>
                                        </p:attrNameLst>
                                      </p:cBhvr>
                                      <p:tavLst>
                                        <p:tav tm="0" fmla="#ppt_y-sin(pi*$)/27">
                                          <p:val>
                                            <p:fltVal val="0"/>
                                          </p:val>
                                        </p:tav>
                                        <p:tav tm="100000">
                                          <p:val>
                                            <p:fltVal val="1"/>
                                          </p:val>
                                        </p:tav>
                                      </p:tavLst>
                                    </p:anim>
                                    <p:anim calcmode="lin" valueType="num">
                                      <p:cBhvr>
                                        <p:cTn id="318" dur="82" tmFilter="0, 0; 0.125,0.2665; 0.25,0.4; 0.375,0.465; 0.5,0.5;  0.625,0.535; 0.75,0.6; 0.875,0.7335; 1,1">
                                          <p:stCondLst>
                                            <p:cond delay="828"/>
                                          </p:stCondLst>
                                        </p:cTn>
                                        <p:tgtEl>
                                          <p:spTgt spid="3">
                                            <p:txEl>
                                              <p:pRg st="17" end="17"/>
                                            </p:txEl>
                                          </p:spTgt>
                                        </p:tgtEl>
                                        <p:attrNameLst>
                                          <p:attrName>ppt_y</p:attrName>
                                        </p:attrNameLst>
                                      </p:cBhvr>
                                      <p:tavLst>
                                        <p:tav tm="0" fmla="#ppt_y-sin(pi*$)/81">
                                          <p:val>
                                            <p:fltVal val="0"/>
                                          </p:val>
                                        </p:tav>
                                        <p:tav tm="100000">
                                          <p:val>
                                            <p:fltVal val="1"/>
                                          </p:val>
                                        </p:tav>
                                      </p:tavLst>
                                    </p:anim>
                                    <p:animScale>
                                      <p:cBhvr>
                                        <p:cTn id="319" dur="13">
                                          <p:stCondLst>
                                            <p:cond delay="325"/>
                                          </p:stCondLst>
                                        </p:cTn>
                                        <p:tgtEl>
                                          <p:spTgt spid="3">
                                            <p:txEl>
                                              <p:pRg st="17" end="17"/>
                                            </p:txEl>
                                          </p:spTgt>
                                        </p:tgtEl>
                                      </p:cBhvr>
                                      <p:to x="100000" y="60000"/>
                                    </p:animScale>
                                    <p:animScale>
                                      <p:cBhvr>
                                        <p:cTn id="320" dur="83" decel="50000">
                                          <p:stCondLst>
                                            <p:cond delay="338"/>
                                          </p:stCondLst>
                                        </p:cTn>
                                        <p:tgtEl>
                                          <p:spTgt spid="3">
                                            <p:txEl>
                                              <p:pRg st="17" end="17"/>
                                            </p:txEl>
                                          </p:spTgt>
                                        </p:tgtEl>
                                      </p:cBhvr>
                                      <p:to x="100000" y="100000"/>
                                    </p:animScale>
                                    <p:animScale>
                                      <p:cBhvr>
                                        <p:cTn id="321" dur="13">
                                          <p:stCondLst>
                                            <p:cond delay="656"/>
                                          </p:stCondLst>
                                        </p:cTn>
                                        <p:tgtEl>
                                          <p:spTgt spid="3">
                                            <p:txEl>
                                              <p:pRg st="17" end="17"/>
                                            </p:txEl>
                                          </p:spTgt>
                                        </p:tgtEl>
                                      </p:cBhvr>
                                      <p:to x="100000" y="80000"/>
                                    </p:animScale>
                                    <p:animScale>
                                      <p:cBhvr>
                                        <p:cTn id="322" dur="83" decel="50000">
                                          <p:stCondLst>
                                            <p:cond delay="669"/>
                                          </p:stCondLst>
                                        </p:cTn>
                                        <p:tgtEl>
                                          <p:spTgt spid="3">
                                            <p:txEl>
                                              <p:pRg st="17" end="17"/>
                                            </p:txEl>
                                          </p:spTgt>
                                        </p:tgtEl>
                                      </p:cBhvr>
                                      <p:to x="100000" y="100000"/>
                                    </p:animScale>
                                    <p:animScale>
                                      <p:cBhvr>
                                        <p:cTn id="323" dur="13">
                                          <p:stCondLst>
                                            <p:cond delay="821"/>
                                          </p:stCondLst>
                                        </p:cTn>
                                        <p:tgtEl>
                                          <p:spTgt spid="3">
                                            <p:txEl>
                                              <p:pRg st="17" end="17"/>
                                            </p:txEl>
                                          </p:spTgt>
                                        </p:tgtEl>
                                      </p:cBhvr>
                                      <p:to x="100000" y="90000"/>
                                    </p:animScale>
                                    <p:animScale>
                                      <p:cBhvr>
                                        <p:cTn id="324" dur="83" decel="50000">
                                          <p:stCondLst>
                                            <p:cond delay="834"/>
                                          </p:stCondLst>
                                        </p:cTn>
                                        <p:tgtEl>
                                          <p:spTgt spid="3">
                                            <p:txEl>
                                              <p:pRg st="17" end="17"/>
                                            </p:txEl>
                                          </p:spTgt>
                                        </p:tgtEl>
                                      </p:cBhvr>
                                      <p:to x="100000" y="100000"/>
                                    </p:animScale>
                                    <p:animScale>
                                      <p:cBhvr>
                                        <p:cTn id="325" dur="13">
                                          <p:stCondLst>
                                            <p:cond delay="904"/>
                                          </p:stCondLst>
                                        </p:cTn>
                                        <p:tgtEl>
                                          <p:spTgt spid="3">
                                            <p:txEl>
                                              <p:pRg st="17" end="17"/>
                                            </p:txEl>
                                          </p:spTgt>
                                        </p:tgtEl>
                                      </p:cBhvr>
                                      <p:to x="100000" y="95000"/>
                                    </p:animScale>
                                    <p:animScale>
                                      <p:cBhvr>
                                        <p:cTn id="326" dur="83" decel="50000">
                                          <p:stCondLst>
                                            <p:cond delay="917"/>
                                          </p:stCondLst>
                                        </p:cTn>
                                        <p:tgtEl>
                                          <p:spTgt spid="3">
                                            <p:txEl>
                                              <p:pRg st="17" end="17"/>
                                            </p:txEl>
                                          </p:spTgt>
                                        </p:tgtEl>
                                      </p:cBhvr>
                                      <p:to x="100000" y="100000"/>
                                    </p:animScale>
                                  </p:childTnLst>
                                </p:cTn>
                              </p:par>
                            </p:childTnLst>
                          </p:cTn>
                        </p:par>
                      </p:childTnLst>
                    </p:cTn>
                  </p:par>
                  <p:par>
                    <p:cTn id="327" fill="hold">
                      <p:stCondLst>
                        <p:cond delay="indefinite"/>
                      </p:stCondLst>
                      <p:childTnLst>
                        <p:par>
                          <p:cTn id="328" fill="hold">
                            <p:stCondLst>
                              <p:cond delay="0"/>
                            </p:stCondLst>
                            <p:childTnLst>
                              <p:par>
                                <p:cTn id="329" presetID="26" presetClass="entr" presetSubtype="0" fill="hold" grpId="0" nodeType="clickEffect">
                                  <p:stCondLst>
                                    <p:cond delay="0"/>
                                  </p:stCondLst>
                                  <p:childTnLst>
                                    <p:set>
                                      <p:cBhvr>
                                        <p:cTn id="330" dur="1" fill="hold">
                                          <p:stCondLst>
                                            <p:cond delay="0"/>
                                          </p:stCondLst>
                                        </p:cTn>
                                        <p:tgtEl>
                                          <p:spTgt spid="3">
                                            <p:txEl>
                                              <p:pRg st="18" end="18"/>
                                            </p:txEl>
                                          </p:spTgt>
                                        </p:tgtEl>
                                        <p:attrNameLst>
                                          <p:attrName>style.visibility</p:attrName>
                                        </p:attrNameLst>
                                      </p:cBhvr>
                                      <p:to>
                                        <p:strVal val="visible"/>
                                      </p:to>
                                    </p:set>
                                    <p:animEffect transition="in" filter="wipe(down)">
                                      <p:cBhvr>
                                        <p:cTn id="331" dur="290">
                                          <p:stCondLst>
                                            <p:cond delay="0"/>
                                          </p:stCondLst>
                                        </p:cTn>
                                        <p:tgtEl>
                                          <p:spTgt spid="3">
                                            <p:txEl>
                                              <p:pRg st="18" end="18"/>
                                            </p:txEl>
                                          </p:spTgt>
                                        </p:tgtEl>
                                      </p:cBhvr>
                                    </p:animEffect>
                                    <p:anim calcmode="lin" valueType="num">
                                      <p:cBhvr>
                                        <p:cTn id="332" dur="911" tmFilter="0,0; 0.14,0.36; 0.43,0.73; 0.71,0.91; 1.0,1.0">
                                          <p:stCondLst>
                                            <p:cond delay="0"/>
                                          </p:stCondLst>
                                        </p:cTn>
                                        <p:tgtEl>
                                          <p:spTgt spid="3">
                                            <p:txEl>
                                              <p:pRg st="18" end="18"/>
                                            </p:txEl>
                                          </p:spTgt>
                                        </p:tgtEl>
                                        <p:attrNameLst>
                                          <p:attrName>ppt_x</p:attrName>
                                        </p:attrNameLst>
                                      </p:cBhvr>
                                      <p:tavLst>
                                        <p:tav tm="0">
                                          <p:val>
                                            <p:strVal val="#ppt_x-0.25"/>
                                          </p:val>
                                        </p:tav>
                                        <p:tav tm="100000">
                                          <p:val>
                                            <p:strVal val="#ppt_x"/>
                                          </p:val>
                                        </p:tav>
                                      </p:tavLst>
                                    </p:anim>
                                    <p:anim calcmode="lin" valueType="num">
                                      <p:cBhvr>
                                        <p:cTn id="333" dur="332" tmFilter="0.0,0.0; 0.25,0.07; 0.50,0.2; 0.75,0.467; 1.0,1.0">
                                          <p:stCondLst>
                                            <p:cond delay="0"/>
                                          </p:stCondLst>
                                        </p:cTn>
                                        <p:tgtEl>
                                          <p:spTgt spid="3">
                                            <p:txEl>
                                              <p:pRg st="18" end="18"/>
                                            </p:txEl>
                                          </p:spTgt>
                                        </p:tgtEl>
                                        <p:attrNameLst>
                                          <p:attrName>ppt_y</p:attrName>
                                        </p:attrNameLst>
                                      </p:cBhvr>
                                      <p:tavLst>
                                        <p:tav tm="0" fmla="#ppt_y-sin(pi*$)/3">
                                          <p:val>
                                            <p:fltVal val="0.5"/>
                                          </p:val>
                                        </p:tav>
                                        <p:tav tm="100000">
                                          <p:val>
                                            <p:fltVal val="1"/>
                                          </p:val>
                                        </p:tav>
                                      </p:tavLst>
                                    </p:anim>
                                    <p:anim calcmode="lin" valueType="num">
                                      <p:cBhvr>
                                        <p:cTn id="334" dur="332" tmFilter="0, 0; 0.125,0.2665; 0.25,0.4; 0.375,0.465; 0.5,0.5;  0.625,0.535; 0.75,0.6; 0.875,0.7335; 1,1">
                                          <p:stCondLst>
                                            <p:cond delay="332"/>
                                          </p:stCondLst>
                                        </p:cTn>
                                        <p:tgtEl>
                                          <p:spTgt spid="3">
                                            <p:txEl>
                                              <p:pRg st="18" end="18"/>
                                            </p:txEl>
                                          </p:spTgt>
                                        </p:tgtEl>
                                        <p:attrNameLst>
                                          <p:attrName>ppt_y</p:attrName>
                                        </p:attrNameLst>
                                      </p:cBhvr>
                                      <p:tavLst>
                                        <p:tav tm="0" fmla="#ppt_y-sin(pi*$)/9">
                                          <p:val>
                                            <p:fltVal val="0"/>
                                          </p:val>
                                        </p:tav>
                                        <p:tav tm="100000">
                                          <p:val>
                                            <p:fltVal val="1"/>
                                          </p:val>
                                        </p:tav>
                                      </p:tavLst>
                                    </p:anim>
                                    <p:anim calcmode="lin" valueType="num">
                                      <p:cBhvr>
                                        <p:cTn id="335" dur="166" tmFilter="0, 0; 0.125,0.2665; 0.25,0.4; 0.375,0.465; 0.5,0.5;  0.625,0.535; 0.75,0.6; 0.875,0.7335; 1,1">
                                          <p:stCondLst>
                                            <p:cond delay="662"/>
                                          </p:stCondLst>
                                        </p:cTn>
                                        <p:tgtEl>
                                          <p:spTgt spid="3">
                                            <p:txEl>
                                              <p:pRg st="18" end="18"/>
                                            </p:txEl>
                                          </p:spTgt>
                                        </p:tgtEl>
                                        <p:attrNameLst>
                                          <p:attrName>ppt_y</p:attrName>
                                        </p:attrNameLst>
                                      </p:cBhvr>
                                      <p:tavLst>
                                        <p:tav tm="0" fmla="#ppt_y-sin(pi*$)/27">
                                          <p:val>
                                            <p:fltVal val="0"/>
                                          </p:val>
                                        </p:tav>
                                        <p:tav tm="100000">
                                          <p:val>
                                            <p:fltVal val="1"/>
                                          </p:val>
                                        </p:tav>
                                      </p:tavLst>
                                    </p:anim>
                                    <p:anim calcmode="lin" valueType="num">
                                      <p:cBhvr>
                                        <p:cTn id="336" dur="82" tmFilter="0, 0; 0.125,0.2665; 0.25,0.4; 0.375,0.465; 0.5,0.5;  0.625,0.535; 0.75,0.6; 0.875,0.7335; 1,1">
                                          <p:stCondLst>
                                            <p:cond delay="828"/>
                                          </p:stCondLst>
                                        </p:cTn>
                                        <p:tgtEl>
                                          <p:spTgt spid="3">
                                            <p:txEl>
                                              <p:pRg st="18" end="18"/>
                                            </p:txEl>
                                          </p:spTgt>
                                        </p:tgtEl>
                                        <p:attrNameLst>
                                          <p:attrName>ppt_y</p:attrName>
                                        </p:attrNameLst>
                                      </p:cBhvr>
                                      <p:tavLst>
                                        <p:tav tm="0" fmla="#ppt_y-sin(pi*$)/81">
                                          <p:val>
                                            <p:fltVal val="0"/>
                                          </p:val>
                                        </p:tav>
                                        <p:tav tm="100000">
                                          <p:val>
                                            <p:fltVal val="1"/>
                                          </p:val>
                                        </p:tav>
                                      </p:tavLst>
                                    </p:anim>
                                    <p:animScale>
                                      <p:cBhvr>
                                        <p:cTn id="337" dur="13">
                                          <p:stCondLst>
                                            <p:cond delay="325"/>
                                          </p:stCondLst>
                                        </p:cTn>
                                        <p:tgtEl>
                                          <p:spTgt spid="3">
                                            <p:txEl>
                                              <p:pRg st="18" end="18"/>
                                            </p:txEl>
                                          </p:spTgt>
                                        </p:tgtEl>
                                      </p:cBhvr>
                                      <p:to x="100000" y="60000"/>
                                    </p:animScale>
                                    <p:animScale>
                                      <p:cBhvr>
                                        <p:cTn id="338" dur="83" decel="50000">
                                          <p:stCondLst>
                                            <p:cond delay="338"/>
                                          </p:stCondLst>
                                        </p:cTn>
                                        <p:tgtEl>
                                          <p:spTgt spid="3">
                                            <p:txEl>
                                              <p:pRg st="18" end="18"/>
                                            </p:txEl>
                                          </p:spTgt>
                                        </p:tgtEl>
                                      </p:cBhvr>
                                      <p:to x="100000" y="100000"/>
                                    </p:animScale>
                                    <p:animScale>
                                      <p:cBhvr>
                                        <p:cTn id="339" dur="13">
                                          <p:stCondLst>
                                            <p:cond delay="656"/>
                                          </p:stCondLst>
                                        </p:cTn>
                                        <p:tgtEl>
                                          <p:spTgt spid="3">
                                            <p:txEl>
                                              <p:pRg st="18" end="18"/>
                                            </p:txEl>
                                          </p:spTgt>
                                        </p:tgtEl>
                                      </p:cBhvr>
                                      <p:to x="100000" y="80000"/>
                                    </p:animScale>
                                    <p:animScale>
                                      <p:cBhvr>
                                        <p:cTn id="340" dur="83" decel="50000">
                                          <p:stCondLst>
                                            <p:cond delay="669"/>
                                          </p:stCondLst>
                                        </p:cTn>
                                        <p:tgtEl>
                                          <p:spTgt spid="3">
                                            <p:txEl>
                                              <p:pRg st="18" end="18"/>
                                            </p:txEl>
                                          </p:spTgt>
                                        </p:tgtEl>
                                      </p:cBhvr>
                                      <p:to x="100000" y="100000"/>
                                    </p:animScale>
                                    <p:animScale>
                                      <p:cBhvr>
                                        <p:cTn id="341" dur="13">
                                          <p:stCondLst>
                                            <p:cond delay="821"/>
                                          </p:stCondLst>
                                        </p:cTn>
                                        <p:tgtEl>
                                          <p:spTgt spid="3">
                                            <p:txEl>
                                              <p:pRg st="18" end="18"/>
                                            </p:txEl>
                                          </p:spTgt>
                                        </p:tgtEl>
                                      </p:cBhvr>
                                      <p:to x="100000" y="90000"/>
                                    </p:animScale>
                                    <p:animScale>
                                      <p:cBhvr>
                                        <p:cTn id="342" dur="83" decel="50000">
                                          <p:stCondLst>
                                            <p:cond delay="834"/>
                                          </p:stCondLst>
                                        </p:cTn>
                                        <p:tgtEl>
                                          <p:spTgt spid="3">
                                            <p:txEl>
                                              <p:pRg st="18" end="18"/>
                                            </p:txEl>
                                          </p:spTgt>
                                        </p:tgtEl>
                                      </p:cBhvr>
                                      <p:to x="100000" y="100000"/>
                                    </p:animScale>
                                    <p:animScale>
                                      <p:cBhvr>
                                        <p:cTn id="343" dur="13">
                                          <p:stCondLst>
                                            <p:cond delay="904"/>
                                          </p:stCondLst>
                                        </p:cTn>
                                        <p:tgtEl>
                                          <p:spTgt spid="3">
                                            <p:txEl>
                                              <p:pRg st="18" end="18"/>
                                            </p:txEl>
                                          </p:spTgt>
                                        </p:tgtEl>
                                      </p:cBhvr>
                                      <p:to x="100000" y="95000"/>
                                    </p:animScale>
                                    <p:animScale>
                                      <p:cBhvr>
                                        <p:cTn id="344" dur="83" decel="50000">
                                          <p:stCondLst>
                                            <p:cond delay="917"/>
                                          </p:stCondLst>
                                        </p:cTn>
                                        <p:tgtEl>
                                          <p:spTgt spid="3">
                                            <p:txEl>
                                              <p:pRg st="18" end="18"/>
                                            </p:txEl>
                                          </p:spTgt>
                                        </p:tgtEl>
                                      </p:cBhvr>
                                      <p:to x="100000" y="100000"/>
                                    </p:animScale>
                                  </p:childTnLst>
                                </p:cTn>
                              </p:par>
                            </p:childTnLst>
                          </p:cTn>
                        </p:par>
                      </p:childTnLst>
                    </p:cTn>
                  </p:par>
                  <p:par>
                    <p:cTn id="345" fill="hold">
                      <p:stCondLst>
                        <p:cond delay="indefinite"/>
                      </p:stCondLst>
                      <p:childTnLst>
                        <p:par>
                          <p:cTn id="346" fill="hold">
                            <p:stCondLst>
                              <p:cond delay="0"/>
                            </p:stCondLst>
                            <p:childTnLst>
                              <p:par>
                                <p:cTn id="347" presetID="26" presetClass="entr" presetSubtype="0" fill="hold" grpId="0" nodeType="clickEffect">
                                  <p:stCondLst>
                                    <p:cond delay="0"/>
                                  </p:stCondLst>
                                  <p:childTnLst>
                                    <p:set>
                                      <p:cBhvr>
                                        <p:cTn id="348" dur="1" fill="hold">
                                          <p:stCondLst>
                                            <p:cond delay="0"/>
                                          </p:stCondLst>
                                        </p:cTn>
                                        <p:tgtEl>
                                          <p:spTgt spid="3">
                                            <p:txEl>
                                              <p:pRg st="19" end="19"/>
                                            </p:txEl>
                                          </p:spTgt>
                                        </p:tgtEl>
                                        <p:attrNameLst>
                                          <p:attrName>style.visibility</p:attrName>
                                        </p:attrNameLst>
                                      </p:cBhvr>
                                      <p:to>
                                        <p:strVal val="visible"/>
                                      </p:to>
                                    </p:set>
                                    <p:animEffect transition="in" filter="wipe(down)">
                                      <p:cBhvr>
                                        <p:cTn id="349" dur="290">
                                          <p:stCondLst>
                                            <p:cond delay="0"/>
                                          </p:stCondLst>
                                        </p:cTn>
                                        <p:tgtEl>
                                          <p:spTgt spid="3">
                                            <p:txEl>
                                              <p:pRg st="19" end="19"/>
                                            </p:txEl>
                                          </p:spTgt>
                                        </p:tgtEl>
                                      </p:cBhvr>
                                    </p:animEffect>
                                    <p:anim calcmode="lin" valueType="num">
                                      <p:cBhvr>
                                        <p:cTn id="350" dur="911" tmFilter="0,0; 0.14,0.36; 0.43,0.73; 0.71,0.91; 1.0,1.0">
                                          <p:stCondLst>
                                            <p:cond delay="0"/>
                                          </p:stCondLst>
                                        </p:cTn>
                                        <p:tgtEl>
                                          <p:spTgt spid="3">
                                            <p:txEl>
                                              <p:pRg st="19" end="19"/>
                                            </p:txEl>
                                          </p:spTgt>
                                        </p:tgtEl>
                                        <p:attrNameLst>
                                          <p:attrName>ppt_x</p:attrName>
                                        </p:attrNameLst>
                                      </p:cBhvr>
                                      <p:tavLst>
                                        <p:tav tm="0">
                                          <p:val>
                                            <p:strVal val="#ppt_x-0.25"/>
                                          </p:val>
                                        </p:tav>
                                        <p:tav tm="100000">
                                          <p:val>
                                            <p:strVal val="#ppt_x"/>
                                          </p:val>
                                        </p:tav>
                                      </p:tavLst>
                                    </p:anim>
                                    <p:anim calcmode="lin" valueType="num">
                                      <p:cBhvr>
                                        <p:cTn id="351" dur="332" tmFilter="0.0,0.0; 0.25,0.07; 0.50,0.2; 0.75,0.467; 1.0,1.0">
                                          <p:stCondLst>
                                            <p:cond delay="0"/>
                                          </p:stCondLst>
                                        </p:cTn>
                                        <p:tgtEl>
                                          <p:spTgt spid="3">
                                            <p:txEl>
                                              <p:pRg st="19" end="19"/>
                                            </p:txEl>
                                          </p:spTgt>
                                        </p:tgtEl>
                                        <p:attrNameLst>
                                          <p:attrName>ppt_y</p:attrName>
                                        </p:attrNameLst>
                                      </p:cBhvr>
                                      <p:tavLst>
                                        <p:tav tm="0" fmla="#ppt_y-sin(pi*$)/3">
                                          <p:val>
                                            <p:fltVal val="0.5"/>
                                          </p:val>
                                        </p:tav>
                                        <p:tav tm="100000">
                                          <p:val>
                                            <p:fltVal val="1"/>
                                          </p:val>
                                        </p:tav>
                                      </p:tavLst>
                                    </p:anim>
                                    <p:anim calcmode="lin" valueType="num">
                                      <p:cBhvr>
                                        <p:cTn id="352" dur="332" tmFilter="0, 0; 0.125,0.2665; 0.25,0.4; 0.375,0.465; 0.5,0.5;  0.625,0.535; 0.75,0.6; 0.875,0.7335; 1,1">
                                          <p:stCondLst>
                                            <p:cond delay="332"/>
                                          </p:stCondLst>
                                        </p:cTn>
                                        <p:tgtEl>
                                          <p:spTgt spid="3">
                                            <p:txEl>
                                              <p:pRg st="19" end="19"/>
                                            </p:txEl>
                                          </p:spTgt>
                                        </p:tgtEl>
                                        <p:attrNameLst>
                                          <p:attrName>ppt_y</p:attrName>
                                        </p:attrNameLst>
                                      </p:cBhvr>
                                      <p:tavLst>
                                        <p:tav tm="0" fmla="#ppt_y-sin(pi*$)/9">
                                          <p:val>
                                            <p:fltVal val="0"/>
                                          </p:val>
                                        </p:tav>
                                        <p:tav tm="100000">
                                          <p:val>
                                            <p:fltVal val="1"/>
                                          </p:val>
                                        </p:tav>
                                      </p:tavLst>
                                    </p:anim>
                                    <p:anim calcmode="lin" valueType="num">
                                      <p:cBhvr>
                                        <p:cTn id="353" dur="166" tmFilter="0, 0; 0.125,0.2665; 0.25,0.4; 0.375,0.465; 0.5,0.5;  0.625,0.535; 0.75,0.6; 0.875,0.7335; 1,1">
                                          <p:stCondLst>
                                            <p:cond delay="662"/>
                                          </p:stCondLst>
                                        </p:cTn>
                                        <p:tgtEl>
                                          <p:spTgt spid="3">
                                            <p:txEl>
                                              <p:pRg st="19" end="19"/>
                                            </p:txEl>
                                          </p:spTgt>
                                        </p:tgtEl>
                                        <p:attrNameLst>
                                          <p:attrName>ppt_y</p:attrName>
                                        </p:attrNameLst>
                                      </p:cBhvr>
                                      <p:tavLst>
                                        <p:tav tm="0" fmla="#ppt_y-sin(pi*$)/27">
                                          <p:val>
                                            <p:fltVal val="0"/>
                                          </p:val>
                                        </p:tav>
                                        <p:tav tm="100000">
                                          <p:val>
                                            <p:fltVal val="1"/>
                                          </p:val>
                                        </p:tav>
                                      </p:tavLst>
                                    </p:anim>
                                    <p:anim calcmode="lin" valueType="num">
                                      <p:cBhvr>
                                        <p:cTn id="354" dur="82" tmFilter="0, 0; 0.125,0.2665; 0.25,0.4; 0.375,0.465; 0.5,0.5;  0.625,0.535; 0.75,0.6; 0.875,0.7335; 1,1">
                                          <p:stCondLst>
                                            <p:cond delay="828"/>
                                          </p:stCondLst>
                                        </p:cTn>
                                        <p:tgtEl>
                                          <p:spTgt spid="3">
                                            <p:txEl>
                                              <p:pRg st="19" end="19"/>
                                            </p:txEl>
                                          </p:spTgt>
                                        </p:tgtEl>
                                        <p:attrNameLst>
                                          <p:attrName>ppt_y</p:attrName>
                                        </p:attrNameLst>
                                      </p:cBhvr>
                                      <p:tavLst>
                                        <p:tav tm="0" fmla="#ppt_y-sin(pi*$)/81">
                                          <p:val>
                                            <p:fltVal val="0"/>
                                          </p:val>
                                        </p:tav>
                                        <p:tav tm="100000">
                                          <p:val>
                                            <p:fltVal val="1"/>
                                          </p:val>
                                        </p:tav>
                                      </p:tavLst>
                                    </p:anim>
                                    <p:animScale>
                                      <p:cBhvr>
                                        <p:cTn id="355" dur="13">
                                          <p:stCondLst>
                                            <p:cond delay="325"/>
                                          </p:stCondLst>
                                        </p:cTn>
                                        <p:tgtEl>
                                          <p:spTgt spid="3">
                                            <p:txEl>
                                              <p:pRg st="19" end="19"/>
                                            </p:txEl>
                                          </p:spTgt>
                                        </p:tgtEl>
                                      </p:cBhvr>
                                      <p:to x="100000" y="60000"/>
                                    </p:animScale>
                                    <p:animScale>
                                      <p:cBhvr>
                                        <p:cTn id="356" dur="83" decel="50000">
                                          <p:stCondLst>
                                            <p:cond delay="338"/>
                                          </p:stCondLst>
                                        </p:cTn>
                                        <p:tgtEl>
                                          <p:spTgt spid="3">
                                            <p:txEl>
                                              <p:pRg st="19" end="19"/>
                                            </p:txEl>
                                          </p:spTgt>
                                        </p:tgtEl>
                                      </p:cBhvr>
                                      <p:to x="100000" y="100000"/>
                                    </p:animScale>
                                    <p:animScale>
                                      <p:cBhvr>
                                        <p:cTn id="357" dur="13">
                                          <p:stCondLst>
                                            <p:cond delay="656"/>
                                          </p:stCondLst>
                                        </p:cTn>
                                        <p:tgtEl>
                                          <p:spTgt spid="3">
                                            <p:txEl>
                                              <p:pRg st="19" end="19"/>
                                            </p:txEl>
                                          </p:spTgt>
                                        </p:tgtEl>
                                      </p:cBhvr>
                                      <p:to x="100000" y="80000"/>
                                    </p:animScale>
                                    <p:animScale>
                                      <p:cBhvr>
                                        <p:cTn id="358" dur="83" decel="50000">
                                          <p:stCondLst>
                                            <p:cond delay="669"/>
                                          </p:stCondLst>
                                        </p:cTn>
                                        <p:tgtEl>
                                          <p:spTgt spid="3">
                                            <p:txEl>
                                              <p:pRg st="19" end="19"/>
                                            </p:txEl>
                                          </p:spTgt>
                                        </p:tgtEl>
                                      </p:cBhvr>
                                      <p:to x="100000" y="100000"/>
                                    </p:animScale>
                                    <p:animScale>
                                      <p:cBhvr>
                                        <p:cTn id="359" dur="13">
                                          <p:stCondLst>
                                            <p:cond delay="821"/>
                                          </p:stCondLst>
                                        </p:cTn>
                                        <p:tgtEl>
                                          <p:spTgt spid="3">
                                            <p:txEl>
                                              <p:pRg st="19" end="19"/>
                                            </p:txEl>
                                          </p:spTgt>
                                        </p:tgtEl>
                                      </p:cBhvr>
                                      <p:to x="100000" y="90000"/>
                                    </p:animScale>
                                    <p:animScale>
                                      <p:cBhvr>
                                        <p:cTn id="360" dur="83" decel="50000">
                                          <p:stCondLst>
                                            <p:cond delay="834"/>
                                          </p:stCondLst>
                                        </p:cTn>
                                        <p:tgtEl>
                                          <p:spTgt spid="3">
                                            <p:txEl>
                                              <p:pRg st="19" end="19"/>
                                            </p:txEl>
                                          </p:spTgt>
                                        </p:tgtEl>
                                      </p:cBhvr>
                                      <p:to x="100000" y="100000"/>
                                    </p:animScale>
                                    <p:animScale>
                                      <p:cBhvr>
                                        <p:cTn id="361" dur="13">
                                          <p:stCondLst>
                                            <p:cond delay="904"/>
                                          </p:stCondLst>
                                        </p:cTn>
                                        <p:tgtEl>
                                          <p:spTgt spid="3">
                                            <p:txEl>
                                              <p:pRg st="19" end="19"/>
                                            </p:txEl>
                                          </p:spTgt>
                                        </p:tgtEl>
                                      </p:cBhvr>
                                      <p:to x="100000" y="95000"/>
                                    </p:animScale>
                                    <p:animScale>
                                      <p:cBhvr>
                                        <p:cTn id="362" dur="83" decel="50000">
                                          <p:stCondLst>
                                            <p:cond delay="917"/>
                                          </p:stCondLst>
                                        </p:cTn>
                                        <p:tgtEl>
                                          <p:spTgt spid="3">
                                            <p:txEl>
                                              <p:pRg st="19" end="1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301625"/>
            <a:ext cx="5486400" cy="409663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600" y="225425"/>
            <a:ext cx="5638800" cy="433438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927280" y="501248"/>
            <a:ext cx="4825027" cy="3588792"/>
          </a:xfrm>
          <a:prstGeom prst="rect">
            <a:avLst/>
          </a:prstGeom>
        </p:spPr>
        <p:txBody>
          <a:bodyPr>
            <a:normAutofit fontScale="92500"/>
          </a:bodyPr>
          <a:lstStyle/>
          <a:p>
            <a:pPr algn="ctr"/>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Fiilden, özne isim yapan ek, dilimizde, sonuna geldiği fiil kökünün ünlülerinin kalın veya ince oluşu ile, yuvarlak veya düz oluşu ve ünlü veya ünsüzle bitişine göre değişen sekiz ayrı şekilde söylenir ve yazılır. Bunlar, (-</a:t>
            </a:r>
            <a:r>
              <a:rPr lang="tr-TR" sz="2400" i="1" dirty="0" err="1">
                <a:latin typeface="Times New Roman" panose="02020603050405020304" pitchFamily="18" charset="0"/>
                <a:ea typeface="Times New Roman" panose="02020603050405020304" pitchFamily="18" charset="0"/>
                <a:cs typeface="Traditional Arabic" panose="02020603050405020304" pitchFamily="18" charset="-78"/>
              </a:rPr>
              <a:t>ıcı</a:t>
            </a:r>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2400" i="1" dirty="0" err="1">
                <a:latin typeface="Times New Roman" panose="02020603050405020304" pitchFamily="18" charset="0"/>
                <a:ea typeface="Times New Roman" panose="02020603050405020304" pitchFamily="18" charset="0"/>
                <a:cs typeface="Traditional Arabic" panose="02020603050405020304" pitchFamily="18" charset="-78"/>
              </a:rPr>
              <a:t>ici</a:t>
            </a:r>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2400" i="1" dirty="0">
                <a:latin typeface="Times New Roman" panose="02020603050405020304" pitchFamily="18" charset="0"/>
                <a:ea typeface="Times New Roman" panose="02020603050405020304" pitchFamily="18" charset="0"/>
                <a:cs typeface="Traditional Arabic" panose="02020603050405020304" pitchFamily="18" charset="-78"/>
              </a:rPr>
              <a:t>ucu</a:t>
            </a:r>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ve -</a:t>
            </a:r>
            <a:r>
              <a:rPr lang="tr-TR" sz="2400" i="1" dirty="0" err="1">
                <a:latin typeface="Times New Roman" panose="02020603050405020304" pitchFamily="18" charset="0"/>
                <a:ea typeface="Times New Roman" panose="02020603050405020304" pitchFamily="18" charset="0"/>
                <a:cs typeface="Traditional Arabic" panose="02020603050405020304" pitchFamily="18" charset="-78"/>
              </a:rPr>
              <a:t>ücü</a:t>
            </a:r>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2400" i="1" dirty="0" err="1">
                <a:latin typeface="Times New Roman" panose="02020603050405020304" pitchFamily="18" charset="0"/>
                <a:ea typeface="Times New Roman" panose="02020603050405020304" pitchFamily="18" charset="0"/>
                <a:cs typeface="Traditional Arabic" panose="02020603050405020304" pitchFamily="18" charset="-78"/>
              </a:rPr>
              <a:t>yıcı</a:t>
            </a:r>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2400" i="1" dirty="0" err="1">
                <a:latin typeface="Times New Roman" panose="02020603050405020304" pitchFamily="18" charset="0"/>
                <a:ea typeface="Times New Roman" panose="02020603050405020304" pitchFamily="18" charset="0"/>
                <a:cs typeface="Traditional Arabic" panose="02020603050405020304" pitchFamily="18" charset="-78"/>
              </a:rPr>
              <a:t>yici</a:t>
            </a:r>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2400" i="1" dirty="0" err="1">
                <a:latin typeface="Times New Roman" panose="02020603050405020304" pitchFamily="18" charset="0"/>
                <a:ea typeface="Times New Roman" panose="02020603050405020304" pitchFamily="18" charset="0"/>
                <a:cs typeface="Traditional Arabic" panose="02020603050405020304" pitchFamily="18" charset="-78"/>
              </a:rPr>
              <a:t>yucu</a:t>
            </a:r>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ve -</a:t>
            </a:r>
            <a:r>
              <a:rPr lang="tr-TR" sz="2400" i="1" dirty="0" err="1">
                <a:latin typeface="Times New Roman" panose="02020603050405020304" pitchFamily="18" charset="0"/>
                <a:ea typeface="Times New Roman" panose="02020603050405020304" pitchFamily="18" charset="0"/>
                <a:cs typeface="Traditional Arabic" panose="02020603050405020304" pitchFamily="18" charset="-78"/>
              </a:rPr>
              <a:t>yücü</a:t>
            </a:r>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şekilleridir ve Osmanlı Türkçesi </a:t>
            </a:r>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metinlerinde, </a:t>
            </a:r>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a:t>
            </a:r>
            <a:r>
              <a:rPr lang="ar-SA" sz="2400" b="1" dirty="0">
                <a:latin typeface="Times New Roman" panose="02020603050405020304" pitchFamily="18" charset="0"/>
                <a:ea typeface="Times New Roman" panose="02020603050405020304" pitchFamily="18" charset="0"/>
                <a:cs typeface="Traditional Arabic" panose="02020603050405020304" pitchFamily="18" charset="-78"/>
              </a:rPr>
              <a:t>يجى</a:t>
            </a:r>
            <a:r>
              <a:rPr lang="tr-TR" sz="2400" dirty="0">
                <a:latin typeface="Times New Roman" panose="02020603050405020304" pitchFamily="18" charset="0"/>
                <a:ea typeface="Times New Roman" panose="02020603050405020304" pitchFamily="18" charset="0"/>
                <a:cs typeface="Traditional Arabic" panose="02020603050405020304" pitchFamily="18" charset="-78"/>
              </a:rPr>
              <a:t>) şeklinde yazılmıştır.</a:t>
            </a:r>
            <a:endParaRPr lang="tr-TR" sz="2400" dirty="0"/>
          </a:p>
        </p:txBody>
      </p:sp>
    </p:spTree>
    <p:extLst>
      <p:ext uri="{BB962C8B-B14F-4D97-AF65-F5344CB8AC3E}">
        <p14:creationId xmlns:p14="http://schemas.microsoft.com/office/powerpoint/2010/main" val="1681403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1650" y="1085391"/>
            <a:ext cx="5108363" cy="3138529"/>
          </a:xfrm>
          <a:prstGeom prst="rect">
            <a:avLst/>
          </a:prstGeom>
        </p:spPr>
        <p:txBody>
          <a:bodyPr numCol="3">
            <a:normAutofit fontScale="92500" lnSpcReduction="20000"/>
          </a:bodyPr>
          <a:lstStyle/>
          <a:p>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آليجى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al-</a:t>
            </a:r>
            <a:r>
              <a:rPr lang="tr-TR" sz="3200" i="1" dirty="0" err="1">
                <a:latin typeface="Times New Roman" panose="02020603050405020304" pitchFamily="18" charset="0"/>
                <a:ea typeface="Times New Roman" panose="02020603050405020304" pitchFamily="18" charset="0"/>
                <a:cs typeface="Traditional Arabic" panose="02020603050405020304" pitchFamily="18" charset="-78"/>
              </a:rPr>
              <a:t>ıcı</a:t>
            </a:r>
            <a:r>
              <a:rPr lang="tr-TR" sz="3200" dirty="0">
                <a:latin typeface="Times New Roman" panose="02020603050405020304" pitchFamily="18" charset="0"/>
                <a:ea typeface="Times New Roman" panose="02020603050405020304" pitchFamily="18" charset="0"/>
                <a:cs typeface="Traditional Arabic" panose="02020603050405020304" pitchFamily="18" charset="-78"/>
              </a:rPr>
              <a:t> </a:t>
            </a:r>
          </a:p>
          <a:p>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صاتيجى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sat-</a:t>
            </a:r>
            <a:r>
              <a:rPr lang="tr-TR" sz="3200" i="1" dirty="0" err="1">
                <a:latin typeface="Times New Roman" panose="02020603050405020304" pitchFamily="18" charset="0"/>
                <a:ea typeface="Times New Roman" panose="02020603050405020304" pitchFamily="18" charset="0"/>
                <a:cs typeface="Traditional Arabic" panose="02020603050405020304" pitchFamily="18" charset="-78"/>
              </a:rPr>
              <a:t>ıcı</a:t>
            </a:r>
            <a:r>
              <a:rPr lang="tr-TR" sz="3200" dirty="0">
                <a:latin typeface="Times New Roman" panose="02020603050405020304" pitchFamily="18" charset="0"/>
                <a:ea typeface="Times New Roman" panose="02020603050405020304" pitchFamily="18" charset="0"/>
                <a:cs typeface="Traditional Arabic" panose="02020603050405020304" pitchFamily="18" charset="-78"/>
              </a:rPr>
              <a:t> </a:t>
            </a:r>
          </a:p>
          <a:p>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ويريجى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ver-</a:t>
            </a:r>
            <a:r>
              <a:rPr lang="tr-TR" sz="3200" i="1" dirty="0" err="1">
                <a:latin typeface="Times New Roman" panose="02020603050405020304" pitchFamily="18" charset="0"/>
                <a:ea typeface="Times New Roman" panose="02020603050405020304" pitchFamily="18" charset="0"/>
                <a:cs typeface="Traditional Arabic" panose="02020603050405020304" pitchFamily="18" charset="-78"/>
              </a:rPr>
              <a:t>ici</a:t>
            </a:r>
            <a:r>
              <a:rPr lang="tr-TR" sz="3200" dirty="0">
                <a:latin typeface="Times New Roman" panose="02020603050405020304" pitchFamily="18" charset="0"/>
                <a:ea typeface="Times New Roman" panose="02020603050405020304" pitchFamily="18" charset="0"/>
                <a:cs typeface="Traditional Arabic" panose="02020603050405020304" pitchFamily="18" charset="-78"/>
              </a:rPr>
              <a:t> </a:t>
            </a:r>
          </a:p>
          <a:p>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كسيجى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2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kes-</a:t>
            </a:r>
            <a:r>
              <a:rPr lang="tr-TR" sz="3200" i="1" dirty="0" err="1">
                <a:latin typeface="Times New Roman" panose="02020603050405020304" pitchFamily="18" charset="0"/>
                <a:ea typeface="Times New Roman" panose="02020603050405020304" pitchFamily="18" charset="0"/>
                <a:cs typeface="Traditional Arabic" panose="02020603050405020304" pitchFamily="18" charset="-78"/>
              </a:rPr>
              <a:t>ici</a:t>
            </a:r>
            <a:r>
              <a:rPr lang="tr-TR" sz="3200" dirty="0">
                <a:latin typeface="Times New Roman" panose="02020603050405020304" pitchFamily="18" charset="0"/>
                <a:ea typeface="Times New Roman" panose="02020603050405020304" pitchFamily="18" charset="0"/>
                <a:cs typeface="Traditional Arabic" panose="02020603050405020304" pitchFamily="18" charset="-78"/>
              </a:rPr>
              <a:t> </a:t>
            </a:r>
          </a:p>
          <a:p>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يوريجى</a:t>
            </a:r>
            <a:r>
              <a:rPr lang="tr-TR" sz="3200" b="1" dirty="0">
                <a:latin typeface="Times New Roman" panose="02020603050405020304" pitchFamily="18" charset="0"/>
                <a:ea typeface="Times New Roman" panose="02020603050405020304" pitchFamily="18" charset="0"/>
                <a:cs typeface="Traditional Arabic" panose="02020603050405020304" pitchFamily="18" charset="-78"/>
              </a:rPr>
              <a:t> </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2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yor-ucu</a:t>
            </a:r>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200"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طوتيجى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tut-ucu</a:t>
            </a:r>
          </a:p>
          <a:p>
            <a:endParaRPr lang="tr-TR" sz="3200" i="1" dirty="0">
              <a:latin typeface="Times New Roman" panose="02020603050405020304" pitchFamily="18" charset="0"/>
              <a:ea typeface="Times New Roman" panose="02020603050405020304" pitchFamily="18" charset="0"/>
              <a:cs typeface="Traditional Arabic" panose="02020603050405020304" pitchFamily="18" charset="-78"/>
            </a:endParaRPr>
          </a:p>
          <a:p>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200"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سوريجى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sür-</a:t>
            </a:r>
            <a:r>
              <a:rPr lang="tr-TR" sz="3200" i="1" dirty="0" err="1">
                <a:latin typeface="Times New Roman" panose="02020603050405020304" pitchFamily="18" charset="0"/>
                <a:ea typeface="Times New Roman" panose="02020603050405020304" pitchFamily="18" charset="0"/>
                <a:cs typeface="Traditional Arabic" panose="02020603050405020304" pitchFamily="18" charset="-78"/>
              </a:rPr>
              <a:t>ücü</a:t>
            </a:r>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قورويجى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koru-</a:t>
            </a:r>
            <a:r>
              <a:rPr lang="tr-TR" sz="3200" i="1" dirty="0" err="1">
                <a:latin typeface="Times New Roman" panose="02020603050405020304" pitchFamily="18" charset="0"/>
                <a:ea typeface="Times New Roman" panose="02020603050405020304" pitchFamily="18" charset="0"/>
                <a:cs typeface="Traditional Arabic" panose="02020603050405020304" pitchFamily="18" charset="-78"/>
              </a:rPr>
              <a:t>yucu</a:t>
            </a:r>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200"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اوقويجى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oku-</a:t>
            </a:r>
            <a:r>
              <a:rPr lang="tr-TR" sz="3200" i="1" dirty="0" err="1">
                <a:latin typeface="Times New Roman" panose="02020603050405020304" pitchFamily="18" charset="0"/>
                <a:ea typeface="Times New Roman" panose="02020603050405020304" pitchFamily="18" charset="0"/>
                <a:cs typeface="Traditional Arabic" panose="02020603050405020304" pitchFamily="18" charset="-78"/>
              </a:rPr>
              <a:t>yucu</a:t>
            </a:r>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endParaRPr lang="tr-TR" sz="2400" dirty="0">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129782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90">
                                          <p:stCondLst>
                                            <p:cond delay="0"/>
                                          </p:stCondLst>
                                        </p:cTn>
                                        <p:tgtEl>
                                          <p:spTgt spid="3">
                                            <p:txEl>
                                              <p:pRg st="0" end="0"/>
                                            </p:txEl>
                                          </p:spTgt>
                                        </p:tgtEl>
                                      </p:cBhvr>
                                    </p:animEffect>
                                    <p:anim calcmode="lin" valueType="num">
                                      <p:cBhvr>
                                        <p:cTn id="8"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xEl>
                                              <p:pRg st="0" end="0"/>
                                            </p:txEl>
                                          </p:spTgt>
                                        </p:tgtEl>
                                      </p:cBhvr>
                                      <p:to x="100000" y="60000"/>
                                    </p:animScale>
                                    <p:animScale>
                                      <p:cBhvr>
                                        <p:cTn id="14" dur="83" decel="50000">
                                          <p:stCondLst>
                                            <p:cond delay="338"/>
                                          </p:stCondLst>
                                        </p:cTn>
                                        <p:tgtEl>
                                          <p:spTgt spid="3">
                                            <p:txEl>
                                              <p:pRg st="0" end="0"/>
                                            </p:txEl>
                                          </p:spTgt>
                                        </p:tgtEl>
                                      </p:cBhvr>
                                      <p:to x="100000" y="100000"/>
                                    </p:animScale>
                                    <p:animScale>
                                      <p:cBhvr>
                                        <p:cTn id="15" dur="13">
                                          <p:stCondLst>
                                            <p:cond delay="656"/>
                                          </p:stCondLst>
                                        </p:cTn>
                                        <p:tgtEl>
                                          <p:spTgt spid="3">
                                            <p:txEl>
                                              <p:pRg st="0" end="0"/>
                                            </p:txEl>
                                          </p:spTgt>
                                        </p:tgtEl>
                                      </p:cBhvr>
                                      <p:to x="100000" y="80000"/>
                                    </p:animScale>
                                    <p:animScale>
                                      <p:cBhvr>
                                        <p:cTn id="16" dur="83" decel="50000">
                                          <p:stCondLst>
                                            <p:cond delay="669"/>
                                          </p:stCondLst>
                                        </p:cTn>
                                        <p:tgtEl>
                                          <p:spTgt spid="3">
                                            <p:txEl>
                                              <p:pRg st="0" end="0"/>
                                            </p:txEl>
                                          </p:spTgt>
                                        </p:tgtEl>
                                      </p:cBhvr>
                                      <p:to x="100000" y="100000"/>
                                    </p:animScale>
                                    <p:animScale>
                                      <p:cBhvr>
                                        <p:cTn id="17" dur="13">
                                          <p:stCondLst>
                                            <p:cond delay="821"/>
                                          </p:stCondLst>
                                        </p:cTn>
                                        <p:tgtEl>
                                          <p:spTgt spid="3">
                                            <p:txEl>
                                              <p:pRg st="0" end="0"/>
                                            </p:txEl>
                                          </p:spTgt>
                                        </p:tgtEl>
                                      </p:cBhvr>
                                      <p:to x="100000" y="90000"/>
                                    </p:animScale>
                                    <p:animScale>
                                      <p:cBhvr>
                                        <p:cTn id="18" dur="83" decel="50000">
                                          <p:stCondLst>
                                            <p:cond delay="834"/>
                                          </p:stCondLst>
                                        </p:cTn>
                                        <p:tgtEl>
                                          <p:spTgt spid="3">
                                            <p:txEl>
                                              <p:pRg st="0" end="0"/>
                                            </p:txEl>
                                          </p:spTgt>
                                        </p:tgtEl>
                                      </p:cBhvr>
                                      <p:to x="100000" y="100000"/>
                                    </p:animScale>
                                    <p:animScale>
                                      <p:cBhvr>
                                        <p:cTn id="19" dur="13">
                                          <p:stCondLst>
                                            <p:cond delay="904"/>
                                          </p:stCondLst>
                                        </p:cTn>
                                        <p:tgtEl>
                                          <p:spTgt spid="3">
                                            <p:txEl>
                                              <p:pRg st="0" end="0"/>
                                            </p:txEl>
                                          </p:spTgt>
                                        </p:tgtEl>
                                      </p:cBhvr>
                                      <p:to x="100000" y="95000"/>
                                    </p:animScale>
                                    <p:animScale>
                                      <p:cBhvr>
                                        <p:cTn id="20" dur="83" decel="50000">
                                          <p:stCondLst>
                                            <p:cond delay="917"/>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290">
                                          <p:stCondLst>
                                            <p:cond delay="0"/>
                                          </p:stCondLst>
                                        </p:cTn>
                                        <p:tgtEl>
                                          <p:spTgt spid="3">
                                            <p:txEl>
                                              <p:pRg st="1" end="1"/>
                                            </p:txEl>
                                          </p:spTgt>
                                        </p:tgtEl>
                                      </p:cBhvr>
                                    </p:animEffect>
                                    <p:anim calcmode="lin" valueType="num">
                                      <p:cBhvr>
                                        <p:cTn id="26"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3">
                                            <p:txEl>
                                              <p:pRg st="1" end="1"/>
                                            </p:txEl>
                                          </p:spTgt>
                                        </p:tgtEl>
                                      </p:cBhvr>
                                      <p:to x="100000" y="60000"/>
                                    </p:animScale>
                                    <p:animScale>
                                      <p:cBhvr>
                                        <p:cTn id="32" dur="83" decel="50000">
                                          <p:stCondLst>
                                            <p:cond delay="338"/>
                                          </p:stCondLst>
                                        </p:cTn>
                                        <p:tgtEl>
                                          <p:spTgt spid="3">
                                            <p:txEl>
                                              <p:pRg st="1" end="1"/>
                                            </p:txEl>
                                          </p:spTgt>
                                        </p:tgtEl>
                                      </p:cBhvr>
                                      <p:to x="100000" y="100000"/>
                                    </p:animScale>
                                    <p:animScale>
                                      <p:cBhvr>
                                        <p:cTn id="33" dur="13">
                                          <p:stCondLst>
                                            <p:cond delay="656"/>
                                          </p:stCondLst>
                                        </p:cTn>
                                        <p:tgtEl>
                                          <p:spTgt spid="3">
                                            <p:txEl>
                                              <p:pRg st="1" end="1"/>
                                            </p:txEl>
                                          </p:spTgt>
                                        </p:tgtEl>
                                      </p:cBhvr>
                                      <p:to x="100000" y="80000"/>
                                    </p:animScale>
                                    <p:animScale>
                                      <p:cBhvr>
                                        <p:cTn id="34" dur="83" decel="50000">
                                          <p:stCondLst>
                                            <p:cond delay="669"/>
                                          </p:stCondLst>
                                        </p:cTn>
                                        <p:tgtEl>
                                          <p:spTgt spid="3">
                                            <p:txEl>
                                              <p:pRg st="1" end="1"/>
                                            </p:txEl>
                                          </p:spTgt>
                                        </p:tgtEl>
                                      </p:cBhvr>
                                      <p:to x="100000" y="100000"/>
                                    </p:animScale>
                                    <p:animScale>
                                      <p:cBhvr>
                                        <p:cTn id="35" dur="13">
                                          <p:stCondLst>
                                            <p:cond delay="821"/>
                                          </p:stCondLst>
                                        </p:cTn>
                                        <p:tgtEl>
                                          <p:spTgt spid="3">
                                            <p:txEl>
                                              <p:pRg st="1" end="1"/>
                                            </p:txEl>
                                          </p:spTgt>
                                        </p:tgtEl>
                                      </p:cBhvr>
                                      <p:to x="100000" y="90000"/>
                                    </p:animScale>
                                    <p:animScale>
                                      <p:cBhvr>
                                        <p:cTn id="36" dur="83" decel="50000">
                                          <p:stCondLst>
                                            <p:cond delay="834"/>
                                          </p:stCondLst>
                                        </p:cTn>
                                        <p:tgtEl>
                                          <p:spTgt spid="3">
                                            <p:txEl>
                                              <p:pRg st="1" end="1"/>
                                            </p:txEl>
                                          </p:spTgt>
                                        </p:tgtEl>
                                      </p:cBhvr>
                                      <p:to x="100000" y="100000"/>
                                    </p:animScale>
                                    <p:animScale>
                                      <p:cBhvr>
                                        <p:cTn id="37" dur="13">
                                          <p:stCondLst>
                                            <p:cond delay="904"/>
                                          </p:stCondLst>
                                        </p:cTn>
                                        <p:tgtEl>
                                          <p:spTgt spid="3">
                                            <p:txEl>
                                              <p:pRg st="1" end="1"/>
                                            </p:txEl>
                                          </p:spTgt>
                                        </p:tgtEl>
                                      </p:cBhvr>
                                      <p:to x="100000" y="95000"/>
                                    </p:animScale>
                                    <p:animScale>
                                      <p:cBhvr>
                                        <p:cTn id="38" dur="83" decel="50000">
                                          <p:stCondLst>
                                            <p:cond delay="917"/>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290">
                                          <p:stCondLst>
                                            <p:cond delay="0"/>
                                          </p:stCondLst>
                                        </p:cTn>
                                        <p:tgtEl>
                                          <p:spTgt spid="3">
                                            <p:txEl>
                                              <p:pRg st="2" end="2"/>
                                            </p:txEl>
                                          </p:spTgt>
                                        </p:tgtEl>
                                      </p:cBhvr>
                                    </p:animEffect>
                                    <p:anim calcmode="lin" valueType="num">
                                      <p:cBhvr>
                                        <p:cTn id="44"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13">
                                          <p:stCondLst>
                                            <p:cond delay="325"/>
                                          </p:stCondLst>
                                        </p:cTn>
                                        <p:tgtEl>
                                          <p:spTgt spid="3">
                                            <p:txEl>
                                              <p:pRg st="2" end="2"/>
                                            </p:txEl>
                                          </p:spTgt>
                                        </p:tgtEl>
                                      </p:cBhvr>
                                      <p:to x="100000" y="60000"/>
                                    </p:animScale>
                                    <p:animScale>
                                      <p:cBhvr>
                                        <p:cTn id="50" dur="83" decel="50000">
                                          <p:stCondLst>
                                            <p:cond delay="338"/>
                                          </p:stCondLst>
                                        </p:cTn>
                                        <p:tgtEl>
                                          <p:spTgt spid="3">
                                            <p:txEl>
                                              <p:pRg st="2" end="2"/>
                                            </p:txEl>
                                          </p:spTgt>
                                        </p:tgtEl>
                                      </p:cBhvr>
                                      <p:to x="100000" y="100000"/>
                                    </p:animScale>
                                    <p:animScale>
                                      <p:cBhvr>
                                        <p:cTn id="51" dur="13">
                                          <p:stCondLst>
                                            <p:cond delay="656"/>
                                          </p:stCondLst>
                                        </p:cTn>
                                        <p:tgtEl>
                                          <p:spTgt spid="3">
                                            <p:txEl>
                                              <p:pRg st="2" end="2"/>
                                            </p:txEl>
                                          </p:spTgt>
                                        </p:tgtEl>
                                      </p:cBhvr>
                                      <p:to x="100000" y="80000"/>
                                    </p:animScale>
                                    <p:animScale>
                                      <p:cBhvr>
                                        <p:cTn id="52" dur="83" decel="50000">
                                          <p:stCondLst>
                                            <p:cond delay="669"/>
                                          </p:stCondLst>
                                        </p:cTn>
                                        <p:tgtEl>
                                          <p:spTgt spid="3">
                                            <p:txEl>
                                              <p:pRg st="2" end="2"/>
                                            </p:txEl>
                                          </p:spTgt>
                                        </p:tgtEl>
                                      </p:cBhvr>
                                      <p:to x="100000" y="100000"/>
                                    </p:animScale>
                                    <p:animScale>
                                      <p:cBhvr>
                                        <p:cTn id="53" dur="13">
                                          <p:stCondLst>
                                            <p:cond delay="821"/>
                                          </p:stCondLst>
                                        </p:cTn>
                                        <p:tgtEl>
                                          <p:spTgt spid="3">
                                            <p:txEl>
                                              <p:pRg st="2" end="2"/>
                                            </p:txEl>
                                          </p:spTgt>
                                        </p:tgtEl>
                                      </p:cBhvr>
                                      <p:to x="100000" y="90000"/>
                                    </p:animScale>
                                    <p:animScale>
                                      <p:cBhvr>
                                        <p:cTn id="54" dur="83" decel="50000">
                                          <p:stCondLst>
                                            <p:cond delay="834"/>
                                          </p:stCondLst>
                                        </p:cTn>
                                        <p:tgtEl>
                                          <p:spTgt spid="3">
                                            <p:txEl>
                                              <p:pRg st="2" end="2"/>
                                            </p:txEl>
                                          </p:spTgt>
                                        </p:tgtEl>
                                      </p:cBhvr>
                                      <p:to x="100000" y="100000"/>
                                    </p:animScale>
                                    <p:animScale>
                                      <p:cBhvr>
                                        <p:cTn id="55" dur="13">
                                          <p:stCondLst>
                                            <p:cond delay="904"/>
                                          </p:stCondLst>
                                        </p:cTn>
                                        <p:tgtEl>
                                          <p:spTgt spid="3">
                                            <p:txEl>
                                              <p:pRg st="2" end="2"/>
                                            </p:txEl>
                                          </p:spTgt>
                                        </p:tgtEl>
                                      </p:cBhvr>
                                      <p:to x="100000" y="95000"/>
                                    </p:animScale>
                                    <p:animScale>
                                      <p:cBhvr>
                                        <p:cTn id="56" dur="83" decel="50000">
                                          <p:stCondLst>
                                            <p:cond delay="917"/>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290">
                                          <p:stCondLst>
                                            <p:cond delay="0"/>
                                          </p:stCondLst>
                                        </p:cTn>
                                        <p:tgtEl>
                                          <p:spTgt spid="3">
                                            <p:txEl>
                                              <p:pRg st="3" end="3"/>
                                            </p:txEl>
                                          </p:spTgt>
                                        </p:tgtEl>
                                      </p:cBhvr>
                                    </p:animEffect>
                                    <p:anim calcmode="lin" valueType="num">
                                      <p:cBhvr>
                                        <p:cTn id="62"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13">
                                          <p:stCondLst>
                                            <p:cond delay="325"/>
                                          </p:stCondLst>
                                        </p:cTn>
                                        <p:tgtEl>
                                          <p:spTgt spid="3">
                                            <p:txEl>
                                              <p:pRg st="3" end="3"/>
                                            </p:txEl>
                                          </p:spTgt>
                                        </p:tgtEl>
                                      </p:cBhvr>
                                      <p:to x="100000" y="60000"/>
                                    </p:animScale>
                                    <p:animScale>
                                      <p:cBhvr>
                                        <p:cTn id="68" dur="83" decel="50000">
                                          <p:stCondLst>
                                            <p:cond delay="338"/>
                                          </p:stCondLst>
                                        </p:cTn>
                                        <p:tgtEl>
                                          <p:spTgt spid="3">
                                            <p:txEl>
                                              <p:pRg st="3" end="3"/>
                                            </p:txEl>
                                          </p:spTgt>
                                        </p:tgtEl>
                                      </p:cBhvr>
                                      <p:to x="100000" y="100000"/>
                                    </p:animScale>
                                    <p:animScale>
                                      <p:cBhvr>
                                        <p:cTn id="69" dur="13">
                                          <p:stCondLst>
                                            <p:cond delay="656"/>
                                          </p:stCondLst>
                                        </p:cTn>
                                        <p:tgtEl>
                                          <p:spTgt spid="3">
                                            <p:txEl>
                                              <p:pRg st="3" end="3"/>
                                            </p:txEl>
                                          </p:spTgt>
                                        </p:tgtEl>
                                      </p:cBhvr>
                                      <p:to x="100000" y="80000"/>
                                    </p:animScale>
                                    <p:animScale>
                                      <p:cBhvr>
                                        <p:cTn id="70" dur="83" decel="50000">
                                          <p:stCondLst>
                                            <p:cond delay="669"/>
                                          </p:stCondLst>
                                        </p:cTn>
                                        <p:tgtEl>
                                          <p:spTgt spid="3">
                                            <p:txEl>
                                              <p:pRg st="3" end="3"/>
                                            </p:txEl>
                                          </p:spTgt>
                                        </p:tgtEl>
                                      </p:cBhvr>
                                      <p:to x="100000" y="100000"/>
                                    </p:animScale>
                                    <p:animScale>
                                      <p:cBhvr>
                                        <p:cTn id="71" dur="13">
                                          <p:stCondLst>
                                            <p:cond delay="821"/>
                                          </p:stCondLst>
                                        </p:cTn>
                                        <p:tgtEl>
                                          <p:spTgt spid="3">
                                            <p:txEl>
                                              <p:pRg st="3" end="3"/>
                                            </p:txEl>
                                          </p:spTgt>
                                        </p:tgtEl>
                                      </p:cBhvr>
                                      <p:to x="100000" y="90000"/>
                                    </p:animScale>
                                    <p:animScale>
                                      <p:cBhvr>
                                        <p:cTn id="72" dur="83" decel="50000">
                                          <p:stCondLst>
                                            <p:cond delay="834"/>
                                          </p:stCondLst>
                                        </p:cTn>
                                        <p:tgtEl>
                                          <p:spTgt spid="3">
                                            <p:txEl>
                                              <p:pRg st="3" end="3"/>
                                            </p:txEl>
                                          </p:spTgt>
                                        </p:tgtEl>
                                      </p:cBhvr>
                                      <p:to x="100000" y="100000"/>
                                    </p:animScale>
                                    <p:animScale>
                                      <p:cBhvr>
                                        <p:cTn id="73" dur="13">
                                          <p:stCondLst>
                                            <p:cond delay="904"/>
                                          </p:stCondLst>
                                        </p:cTn>
                                        <p:tgtEl>
                                          <p:spTgt spid="3">
                                            <p:txEl>
                                              <p:pRg st="3" end="3"/>
                                            </p:txEl>
                                          </p:spTgt>
                                        </p:tgtEl>
                                      </p:cBhvr>
                                      <p:to x="100000" y="95000"/>
                                    </p:animScale>
                                    <p:animScale>
                                      <p:cBhvr>
                                        <p:cTn id="74" dur="83" decel="50000">
                                          <p:stCondLst>
                                            <p:cond delay="917"/>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290">
                                          <p:stCondLst>
                                            <p:cond delay="0"/>
                                          </p:stCondLst>
                                        </p:cTn>
                                        <p:tgtEl>
                                          <p:spTgt spid="3">
                                            <p:txEl>
                                              <p:pRg st="4" end="4"/>
                                            </p:txEl>
                                          </p:spTgt>
                                        </p:tgtEl>
                                      </p:cBhvr>
                                    </p:animEffect>
                                    <p:anim calcmode="lin" valueType="num">
                                      <p:cBhvr>
                                        <p:cTn id="80"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13">
                                          <p:stCondLst>
                                            <p:cond delay="325"/>
                                          </p:stCondLst>
                                        </p:cTn>
                                        <p:tgtEl>
                                          <p:spTgt spid="3">
                                            <p:txEl>
                                              <p:pRg st="4" end="4"/>
                                            </p:txEl>
                                          </p:spTgt>
                                        </p:tgtEl>
                                      </p:cBhvr>
                                      <p:to x="100000" y="60000"/>
                                    </p:animScale>
                                    <p:animScale>
                                      <p:cBhvr>
                                        <p:cTn id="86" dur="83" decel="50000">
                                          <p:stCondLst>
                                            <p:cond delay="338"/>
                                          </p:stCondLst>
                                        </p:cTn>
                                        <p:tgtEl>
                                          <p:spTgt spid="3">
                                            <p:txEl>
                                              <p:pRg st="4" end="4"/>
                                            </p:txEl>
                                          </p:spTgt>
                                        </p:tgtEl>
                                      </p:cBhvr>
                                      <p:to x="100000" y="100000"/>
                                    </p:animScale>
                                    <p:animScale>
                                      <p:cBhvr>
                                        <p:cTn id="87" dur="13">
                                          <p:stCondLst>
                                            <p:cond delay="656"/>
                                          </p:stCondLst>
                                        </p:cTn>
                                        <p:tgtEl>
                                          <p:spTgt spid="3">
                                            <p:txEl>
                                              <p:pRg st="4" end="4"/>
                                            </p:txEl>
                                          </p:spTgt>
                                        </p:tgtEl>
                                      </p:cBhvr>
                                      <p:to x="100000" y="80000"/>
                                    </p:animScale>
                                    <p:animScale>
                                      <p:cBhvr>
                                        <p:cTn id="88" dur="83" decel="50000">
                                          <p:stCondLst>
                                            <p:cond delay="669"/>
                                          </p:stCondLst>
                                        </p:cTn>
                                        <p:tgtEl>
                                          <p:spTgt spid="3">
                                            <p:txEl>
                                              <p:pRg st="4" end="4"/>
                                            </p:txEl>
                                          </p:spTgt>
                                        </p:tgtEl>
                                      </p:cBhvr>
                                      <p:to x="100000" y="100000"/>
                                    </p:animScale>
                                    <p:animScale>
                                      <p:cBhvr>
                                        <p:cTn id="89" dur="13">
                                          <p:stCondLst>
                                            <p:cond delay="821"/>
                                          </p:stCondLst>
                                        </p:cTn>
                                        <p:tgtEl>
                                          <p:spTgt spid="3">
                                            <p:txEl>
                                              <p:pRg st="4" end="4"/>
                                            </p:txEl>
                                          </p:spTgt>
                                        </p:tgtEl>
                                      </p:cBhvr>
                                      <p:to x="100000" y="90000"/>
                                    </p:animScale>
                                    <p:animScale>
                                      <p:cBhvr>
                                        <p:cTn id="90" dur="83" decel="50000">
                                          <p:stCondLst>
                                            <p:cond delay="834"/>
                                          </p:stCondLst>
                                        </p:cTn>
                                        <p:tgtEl>
                                          <p:spTgt spid="3">
                                            <p:txEl>
                                              <p:pRg st="4" end="4"/>
                                            </p:txEl>
                                          </p:spTgt>
                                        </p:tgtEl>
                                      </p:cBhvr>
                                      <p:to x="100000" y="100000"/>
                                    </p:animScale>
                                    <p:animScale>
                                      <p:cBhvr>
                                        <p:cTn id="91" dur="13">
                                          <p:stCondLst>
                                            <p:cond delay="904"/>
                                          </p:stCondLst>
                                        </p:cTn>
                                        <p:tgtEl>
                                          <p:spTgt spid="3">
                                            <p:txEl>
                                              <p:pRg st="4" end="4"/>
                                            </p:txEl>
                                          </p:spTgt>
                                        </p:tgtEl>
                                      </p:cBhvr>
                                      <p:to x="100000" y="95000"/>
                                    </p:animScale>
                                    <p:animScale>
                                      <p:cBhvr>
                                        <p:cTn id="92" dur="83" decel="50000">
                                          <p:stCondLst>
                                            <p:cond delay="917"/>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290">
                                          <p:stCondLst>
                                            <p:cond delay="0"/>
                                          </p:stCondLst>
                                        </p:cTn>
                                        <p:tgtEl>
                                          <p:spTgt spid="3">
                                            <p:txEl>
                                              <p:pRg st="5" end="5"/>
                                            </p:txEl>
                                          </p:spTgt>
                                        </p:tgtEl>
                                      </p:cBhvr>
                                    </p:animEffect>
                                    <p:anim calcmode="lin" valueType="num">
                                      <p:cBhvr>
                                        <p:cTn id="98" dur="911"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332"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332" tmFilter="0, 0; 0.125,0.2665; 0.25,0.4; 0.375,0.465; 0.5,0.5;  0.625,0.535; 0.75,0.6; 0.875,0.7335; 1,1">
                                          <p:stCondLst>
                                            <p:cond delay="332"/>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166" tmFilter="0, 0; 0.125,0.2665; 0.25,0.4; 0.375,0.465; 0.5,0.5;  0.625,0.535; 0.75,0.6; 0.875,0.7335; 1,1">
                                          <p:stCondLst>
                                            <p:cond delay="662"/>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82" tmFilter="0, 0; 0.125,0.2665; 0.25,0.4; 0.375,0.465; 0.5,0.5;  0.625,0.535; 0.75,0.6; 0.875,0.7335; 1,1">
                                          <p:stCondLst>
                                            <p:cond delay="828"/>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13">
                                          <p:stCondLst>
                                            <p:cond delay="325"/>
                                          </p:stCondLst>
                                        </p:cTn>
                                        <p:tgtEl>
                                          <p:spTgt spid="3">
                                            <p:txEl>
                                              <p:pRg st="5" end="5"/>
                                            </p:txEl>
                                          </p:spTgt>
                                        </p:tgtEl>
                                      </p:cBhvr>
                                      <p:to x="100000" y="60000"/>
                                    </p:animScale>
                                    <p:animScale>
                                      <p:cBhvr>
                                        <p:cTn id="104" dur="83" decel="50000">
                                          <p:stCondLst>
                                            <p:cond delay="338"/>
                                          </p:stCondLst>
                                        </p:cTn>
                                        <p:tgtEl>
                                          <p:spTgt spid="3">
                                            <p:txEl>
                                              <p:pRg st="5" end="5"/>
                                            </p:txEl>
                                          </p:spTgt>
                                        </p:tgtEl>
                                      </p:cBhvr>
                                      <p:to x="100000" y="100000"/>
                                    </p:animScale>
                                    <p:animScale>
                                      <p:cBhvr>
                                        <p:cTn id="105" dur="13">
                                          <p:stCondLst>
                                            <p:cond delay="656"/>
                                          </p:stCondLst>
                                        </p:cTn>
                                        <p:tgtEl>
                                          <p:spTgt spid="3">
                                            <p:txEl>
                                              <p:pRg st="5" end="5"/>
                                            </p:txEl>
                                          </p:spTgt>
                                        </p:tgtEl>
                                      </p:cBhvr>
                                      <p:to x="100000" y="80000"/>
                                    </p:animScale>
                                    <p:animScale>
                                      <p:cBhvr>
                                        <p:cTn id="106" dur="83" decel="50000">
                                          <p:stCondLst>
                                            <p:cond delay="669"/>
                                          </p:stCondLst>
                                        </p:cTn>
                                        <p:tgtEl>
                                          <p:spTgt spid="3">
                                            <p:txEl>
                                              <p:pRg st="5" end="5"/>
                                            </p:txEl>
                                          </p:spTgt>
                                        </p:tgtEl>
                                      </p:cBhvr>
                                      <p:to x="100000" y="100000"/>
                                    </p:animScale>
                                    <p:animScale>
                                      <p:cBhvr>
                                        <p:cTn id="107" dur="13">
                                          <p:stCondLst>
                                            <p:cond delay="821"/>
                                          </p:stCondLst>
                                        </p:cTn>
                                        <p:tgtEl>
                                          <p:spTgt spid="3">
                                            <p:txEl>
                                              <p:pRg st="5" end="5"/>
                                            </p:txEl>
                                          </p:spTgt>
                                        </p:tgtEl>
                                      </p:cBhvr>
                                      <p:to x="100000" y="90000"/>
                                    </p:animScale>
                                    <p:animScale>
                                      <p:cBhvr>
                                        <p:cTn id="108" dur="83" decel="50000">
                                          <p:stCondLst>
                                            <p:cond delay="834"/>
                                          </p:stCondLst>
                                        </p:cTn>
                                        <p:tgtEl>
                                          <p:spTgt spid="3">
                                            <p:txEl>
                                              <p:pRg st="5" end="5"/>
                                            </p:txEl>
                                          </p:spTgt>
                                        </p:tgtEl>
                                      </p:cBhvr>
                                      <p:to x="100000" y="100000"/>
                                    </p:animScale>
                                    <p:animScale>
                                      <p:cBhvr>
                                        <p:cTn id="109" dur="13">
                                          <p:stCondLst>
                                            <p:cond delay="904"/>
                                          </p:stCondLst>
                                        </p:cTn>
                                        <p:tgtEl>
                                          <p:spTgt spid="3">
                                            <p:txEl>
                                              <p:pRg st="5" end="5"/>
                                            </p:txEl>
                                          </p:spTgt>
                                        </p:tgtEl>
                                      </p:cBhvr>
                                      <p:to x="100000" y="95000"/>
                                    </p:animScale>
                                    <p:animScale>
                                      <p:cBhvr>
                                        <p:cTn id="110" dur="83" decel="50000">
                                          <p:stCondLst>
                                            <p:cond delay="917"/>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8" end="8"/>
                                            </p:txEl>
                                          </p:spTgt>
                                        </p:tgtEl>
                                        <p:attrNameLst>
                                          <p:attrName>style.visibility</p:attrName>
                                        </p:attrNameLst>
                                      </p:cBhvr>
                                      <p:to>
                                        <p:strVal val="visible"/>
                                      </p:to>
                                    </p:set>
                                    <p:animEffect transition="in" filter="wipe(down)">
                                      <p:cBhvr>
                                        <p:cTn id="115" dur="290">
                                          <p:stCondLst>
                                            <p:cond delay="0"/>
                                          </p:stCondLst>
                                        </p:cTn>
                                        <p:tgtEl>
                                          <p:spTgt spid="3">
                                            <p:txEl>
                                              <p:pRg st="8" end="8"/>
                                            </p:txEl>
                                          </p:spTgt>
                                        </p:tgtEl>
                                      </p:cBhvr>
                                    </p:animEffect>
                                    <p:anim calcmode="lin" valueType="num">
                                      <p:cBhvr>
                                        <p:cTn id="116" dur="911"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17" dur="332"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18" dur="332" tmFilter="0, 0; 0.125,0.2665; 0.25,0.4; 0.375,0.465; 0.5,0.5;  0.625,0.535; 0.75,0.6; 0.875,0.7335; 1,1">
                                          <p:stCondLst>
                                            <p:cond delay="332"/>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19" dur="166" tmFilter="0, 0; 0.125,0.2665; 0.25,0.4; 0.375,0.465; 0.5,0.5;  0.625,0.535; 0.75,0.6; 0.875,0.7335; 1,1">
                                          <p:stCondLst>
                                            <p:cond delay="662"/>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0" dur="82" tmFilter="0, 0; 0.125,0.2665; 0.25,0.4; 0.375,0.465; 0.5,0.5;  0.625,0.535; 0.75,0.6; 0.875,0.7335; 1,1">
                                          <p:stCondLst>
                                            <p:cond delay="828"/>
                                          </p:stCondLst>
                                        </p:cTn>
                                        <p:tgtEl>
                                          <p:spTgt spid="3">
                                            <p:txEl>
                                              <p:pRg st="8" end="8"/>
                                            </p:txEl>
                                          </p:spTgt>
                                        </p:tgtEl>
                                        <p:attrNameLst>
                                          <p:attrName>ppt_y</p:attrName>
                                        </p:attrNameLst>
                                      </p:cBhvr>
                                      <p:tavLst>
                                        <p:tav tm="0" fmla="#ppt_y-sin(pi*$)/81">
                                          <p:val>
                                            <p:fltVal val="0"/>
                                          </p:val>
                                        </p:tav>
                                        <p:tav tm="100000">
                                          <p:val>
                                            <p:fltVal val="1"/>
                                          </p:val>
                                        </p:tav>
                                      </p:tavLst>
                                    </p:anim>
                                    <p:animScale>
                                      <p:cBhvr>
                                        <p:cTn id="121" dur="13">
                                          <p:stCondLst>
                                            <p:cond delay="325"/>
                                          </p:stCondLst>
                                        </p:cTn>
                                        <p:tgtEl>
                                          <p:spTgt spid="3">
                                            <p:txEl>
                                              <p:pRg st="8" end="8"/>
                                            </p:txEl>
                                          </p:spTgt>
                                        </p:tgtEl>
                                      </p:cBhvr>
                                      <p:to x="100000" y="60000"/>
                                    </p:animScale>
                                    <p:animScale>
                                      <p:cBhvr>
                                        <p:cTn id="122" dur="83" decel="50000">
                                          <p:stCondLst>
                                            <p:cond delay="338"/>
                                          </p:stCondLst>
                                        </p:cTn>
                                        <p:tgtEl>
                                          <p:spTgt spid="3">
                                            <p:txEl>
                                              <p:pRg st="8" end="8"/>
                                            </p:txEl>
                                          </p:spTgt>
                                        </p:tgtEl>
                                      </p:cBhvr>
                                      <p:to x="100000" y="100000"/>
                                    </p:animScale>
                                    <p:animScale>
                                      <p:cBhvr>
                                        <p:cTn id="123" dur="13">
                                          <p:stCondLst>
                                            <p:cond delay="656"/>
                                          </p:stCondLst>
                                        </p:cTn>
                                        <p:tgtEl>
                                          <p:spTgt spid="3">
                                            <p:txEl>
                                              <p:pRg st="8" end="8"/>
                                            </p:txEl>
                                          </p:spTgt>
                                        </p:tgtEl>
                                      </p:cBhvr>
                                      <p:to x="100000" y="80000"/>
                                    </p:animScale>
                                    <p:animScale>
                                      <p:cBhvr>
                                        <p:cTn id="124" dur="83" decel="50000">
                                          <p:stCondLst>
                                            <p:cond delay="669"/>
                                          </p:stCondLst>
                                        </p:cTn>
                                        <p:tgtEl>
                                          <p:spTgt spid="3">
                                            <p:txEl>
                                              <p:pRg st="8" end="8"/>
                                            </p:txEl>
                                          </p:spTgt>
                                        </p:tgtEl>
                                      </p:cBhvr>
                                      <p:to x="100000" y="100000"/>
                                    </p:animScale>
                                    <p:animScale>
                                      <p:cBhvr>
                                        <p:cTn id="125" dur="13">
                                          <p:stCondLst>
                                            <p:cond delay="821"/>
                                          </p:stCondLst>
                                        </p:cTn>
                                        <p:tgtEl>
                                          <p:spTgt spid="3">
                                            <p:txEl>
                                              <p:pRg st="8" end="8"/>
                                            </p:txEl>
                                          </p:spTgt>
                                        </p:tgtEl>
                                      </p:cBhvr>
                                      <p:to x="100000" y="90000"/>
                                    </p:animScale>
                                    <p:animScale>
                                      <p:cBhvr>
                                        <p:cTn id="126" dur="83" decel="50000">
                                          <p:stCondLst>
                                            <p:cond delay="834"/>
                                          </p:stCondLst>
                                        </p:cTn>
                                        <p:tgtEl>
                                          <p:spTgt spid="3">
                                            <p:txEl>
                                              <p:pRg st="8" end="8"/>
                                            </p:txEl>
                                          </p:spTgt>
                                        </p:tgtEl>
                                      </p:cBhvr>
                                      <p:to x="100000" y="100000"/>
                                    </p:animScale>
                                    <p:animScale>
                                      <p:cBhvr>
                                        <p:cTn id="127" dur="13">
                                          <p:stCondLst>
                                            <p:cond delay="904"/>
                                          </p:stCondLst>
                                        </p:cTn>
                                        <p:tgtEl>
                                          <p:spTgt spid="3">
                                            <p:txEl>
                                              <p:pRg st="8" end="8"/>
                                            </p:txEl>
                                          </p:spTgt>
                                        </p:tgtEl>
                                      </p:cBhvr>
                                      <p:to x="100000" y="95000"/>
                                    </p:animScale>
                                    <p:animScale>
                                      <p:cBhvr>
                                        <p:cTn id="128" dur="83" decel="50000">
                                          <p:stCondLst>
                                            <p:cond delay="917"/>
                                          </p:stCondLst>
                                        </p:cTn>
                                        <p:tgtEl>
                                          <p:spTgt spid="3">
                                            <p:txEl>
                                              <p:pRg st="8" end="8"/>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9" end="9"/>
                                            </p:txEl>
                                          </p:spTgt>
                                        </p:tgtEl>
                                        <p:attrNameLst>
                                          <p:attrName>style.visibility</p:attrName>
                                        </p:attrNameLst>
                                      </p:cBhvr>
                                      <p:to>
                                        <p:strVal val="visible"/>
                                      </p:to>
                                    </p:set>
                                    <p:animEffect transition="in" filter="wipe(down)">
                                      <p:cBhvr>
                                        <p:cTn id="133" dur="290">
                                          <p:stCondLst>
                                            <p:cond delay="0"/>
                                          </p:stCondLst>
                                        </p:cTn>
                                        <p:tgtEl>
                                          <p:spTgt spid="3">
                                            <p:txEl>
                                              <p:pRg st="9" end="9"/>
                                            </p:txEl>
                                          </p:spTgt>
                                        </p:tgtEl>
                                      </p:cBhvr>
                                    </p:animEffect>
                                    <p:anim calcmode="lin" valueType="num">
                                      <p:cBhvr>
                                        <p:cTn id="134" dur="911"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35" dur="332"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36" dur="332" tmFilter="0, 0; 0.125,0.2665; 0.25,0.4; 0.375,0.465; 0.5,0.5;  0.625,0.535; 0.75,0.6; 0.875,0.7335; 1,1">
                                          <p:stCondLst>
                                            <p:cond delay="332"/>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37" dur="166" tmFilter="0, 0; 0.125,0.2665; 0.25,0.4; 0.375,0.465; 0.5,0.5;  0.625,0.535; 0.75,0.6; 0.875,0.7335; 1,1">
                                          <p:stCondLst>
                                            <p:cond delay="662"/>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38" dur="82" tmFilter="0, 0; 0.125,0.2665; 0.25,0.4; 0.375,0.465; 0.5,0.5;  0.625,0.535; 0.75,0.6; 0.875,0.7335; 1,1">
                                          <p:stCondLst>
                                            <p:cond delay="828"/>
                                          </p:stCondLst>
                                        </p:cTn>
                                        <p:tgtEl>
                                          <p:spTgt spid="3">
                                            <p:txEl>
                                              <p:pRg st="9" end="9"/>
                                            </p:txEl>
                                          </p:spTgt>
                                        </p:tgtEl>
                                        <p:attrNameLst>
                                          <p:attrName>ppt_y</p:attrName>
                                        </p:attrNameLst>
                                      </p:cBhvr>
                                      <p:tavLst>
                                        <p:tav tm="0" fmla="#ppt_y-sin(pi*$)/81">
                                          <p:val>
                                            <p:fltVal val="0"/>
                                          </p:val>
                                        </p:tav>
                                        <p:tav tm="100000">
                                          <p:val>
                                            <p:fltVal val="1"/>
                                          </p:val>
                                        </p:tav>
                                      </p:tavLst>
                                    </p:anim>
                                    <p:animScale>
                                      <p:cBhvr>
                                        <p:cTn id="139" dur="13">
                                          <p:stCondLst>
                                            <p:cond delay="325"/>
                                          </p:stCondLst>
                                        </p:cTn>
                                        <p:tgtEl>
                                          <p:spTgt spid="3">
                                            <p:txEl>
                                              <p:pRg st="9" end="9"/>
                                            </p:txEl>
                                          </p:spTgt>
                                        </p:tgtEl>
                                      </p:cBhvr>
                                      <p:to x="100000" y="60000"/>
                                    </p:animScale>
                                    <p:animScale>
                                      <p:cBhvr>
                                        <p:cTn id="140" dur="83" decel="50000">
                                          <p:stCondLst>
                                            <p:cond delay="338"/>
                                          </p:stCondLst>
                                        </p:cTn>
                                        <p:tgtEl>
                                          <p:spTgt spid="3">
                                            <p:txEl>
                                              <p:pRg st="9" end="9"/>
                                            </p:txEl>
                                          </p:spTgt>
                                        </p:tgtEl>
                                      </p:cBhvr>
                                      <p:to x="100000" y="100000"/>
                                    </p:animScale>
                                    <p:animScale>
                                      <p:cBhvr>
                                        <p:cTn id="141" dur="13">
                                          <p:stCondLst>
                                            <p:cond delay="656"/>
                                          </p:stCondLst>
                                        </p:cTn>
                                        <p:tgtEl>
                                          <p:spTgt spid="3">
                                            <p:txEl>
                                              <p:pRg st="9" end="9"/>
                                            </p:txEl>
                                          </p:spTgt>
                                        </p:tgtEl>
                                      </p:cBhvr>
                                      <p:to x="100000" y="80000"/>
                                    </p:animScale>
                                    <p:animScale>
                                      <p:cBhvr>
                                        <p:cTn id="142" dur="83" decel="50000">
                                          <p:stCondLst>
                                            <p:cond delay="669"/>
                                          </p:stCondLst>
                                        </p:cTn>
                                        <p:tgtEl>
                                          <p:spTgt spid="3">
                                            <p:txEl>
                                              <p:pRg st="9" end="9"/>
                                            </p:txEl>
                                          </p:spTgt>
                                        </p:tgtEl>
                                      </p:cBhvr>
                                      <p:to x="100000" y="100000"/>
                                    </p:animScale>
                                    <p:animScale>
                                      <p:cBhvr>
                                        <p:cTn id="143" dur="13">
                                          <p:stCondLst>
                                            <p:cond delay="821"/>
                                          </p:stCondLst>
                                        </p:cTn>
                                        <p:tgtEl>
                                          <p:spTgt spid="3">
                                            <p:txEl>
                                              <p:pRg st="9" end="9"/>
                                            </p:txEl>
                                          </p:spTgt>
                                        </p:tgtEl>
                                      </p:cBhvr>
                                      <p:to x="100000" y="90000"/>
                                    </p:animScale>
                                    <p:animScale>
                                      <p:cBhvr>
                                        <p:cTn id="144" dur="83" decel="50000">
                                          <p:stCondLst>
                                            <p:cond delay="834"/>
                                          </p:stCondLst>
                                        </p:cTn>
                                        <p:tgtEl>
                                          <p:spTgt spid="3">
                                            <p:txEl>
                                              <p:pRg st="9" end="9"/>
                                            </p:txEl>
                                          </p:spTgt>
                                        </p:tgtEl>
                                      </p:cBhvr>
                                      <p:to x="100000" y="100000"/>
                                    </p:animScale>
                                    <p:animScale>
                                      <p:cBhvr>
                                        <p:cTn id="145" dur="13">
                                          <p:stCondLst>
                                            <p:cond delay="904"/>
                                          </p:stCondLst>
                                        </p:cTn>
                                        <p:tgtEl>
                                          <p:spTgt spid="3">
                                            <p:txEl>
                                              <p:pRg st="9" end="9"/>
                                            </p:txEl>
                                          </p:spTgt>
                                        </p:tgtEl>
                                      </p:cBhvr>
                                      <p:to x="100000" y="95000"/>
                                    </p:animScale>
                                    <p:animScale>
                                      <p:cBhvr>
                                        <p:cTn id="146" dur="83" decel="50000">
                                          <p:stCondLst>
                                            <p:cond delay="917"/>
                                          </p:stCondLst>
                                        </p:cTn>
                                        <p:tgtEl>
                                          <p:spTgt spid="3">
                                            <p:txEl>
                                              <p:pRg st="9" end="9"/>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10" end="10"/>
                                            </p:txEl>
                                          </p:spTgt>
                                        </p:tgtEl>
                                        <p:attrNameLst>
                                          <p:attrName>style.visibility</p:attrName>
                                        </p:attrNameLst>
                                      </p:cBhvr>
                                      <p:to>
                                        <p:strVal val="visible"/>
                                      </p:to>
                                    </p:set>
                                    <p:animEffect transition="in" filter="wipe(down)">
                                      <p:cBhvr>
                                        <p:cTn id="151" dur="290">
                                          <p:stCondLst>
                                            <p:cond delay="0"/>
                                          </p:stCondLst>
                                        </p:cTn>
                                        <p:tgtEl>
                                          <p:spTgt spid="3">
                                            <p:txEl>
                                              <p:pRg st="10" end="10"/>
                                            </p:txEl>
                                          </p:spTgt>
                                        </p:tgtEl>
                                      </p:cBhvr>
                                    </p:animEffect>
                                    <p:anim calcmode="lin" valueType="num">
                                      <p:cBhvr>
                                        <p:cTn id="152" dur="911"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53" dur="332"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54" dur="332" tmFilter="0, 0; 0.125,0.2665; 0.25,0.4; 0.375,0.465; 0.5,0.5;  0.625,0.535; 0.75,0.6; 0.875,0.7335; 1,1">
                                          <p:stCondLst>
                                            <p:cond delay="332"/>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55" dur="166" tmFilter="0, 0; 0.125,0.2665; 0.25,0.4; 0.375,0.465; 0.5,0.5;  0.625,0.535; 0.75,0.6; 0.875,0.7335; 1,1">
                                          <p:stCondLst>
                                            <p:cond delay="662"/>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56" dur="82" tmFilter="0, 0; 0.125,0.2665; 0.25,0.4; 0.375,0.465; 0.5,0.5;  0.625,0.535; 0.75,0.6; 0.875,0.7335; 1,1">
                                          <p:stCondLst>
                                            <p:cond delay="828"/>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57" dur="13">
                                          <p:stCondLst>
                                            <p:cond delay="325"/>
                                          </p:stCondLst>
                                        </p:cTn>
                                        <p:tgtEl>
                                          <p:spTgt spid="3">
                                            <p:txEl>
                                              <p:pRg st="10" end="10"/>
                                            </p:txEl>
                                          </p:spTgt>
                                        </p:tgtEl>
                                      </p:cBhvr>
                                      <p:to x="100000" y="60000"/>
                                    </p:animScale>
                                    <p:animScale>
                                      <p:cBhvr>
                                        <p:cTn id="158" dur="83" decel="50000">
                                          <p:stCondLst>
                                            <p:cond delay="338"/>
                                          </p:stCondLst>
                                        </p:cTn>
                                        <p:tgtEl>
                                          <p:spTgt spid="3">
                                            <p:txEl>
                                              <p:pRg st="10" end="10"/>
                                            </p:txEl>
                                          </p:spTgt>
                                        </p:tgtEl>
                                      </p:cBhvr>
                                      <p:to x="100000" y="100000"/>
                                    </p:animScale>
                                    <p:animScale>
                                      <p:cBhvr>
                                        <p:cTn id="159" dur="13">
                                          <p:stCondLst>
                                            <p:cond delay="656"/>
                                          </p:stCondLst>
                                        </p:cTn>
                                        <p:tgtEl>
                                          <p:spTgt spid="3">
                                            <p:txEl>
                                              <p:pRg st="10" end="10"/>
                                            </p:txEl>
                                          </p:spTgt>
                                        </p:tgtEl>
                                      </p:cBhvr>
                                      <p:to x="100000" y="80000"/>
                                    </p:animScale>
                                    <p:animScale>
                                      <p:cBhvr>
                                        <p:cTn id="160" dur="83" decel="50000">
                                          <p:stCondLst>
                                            <p:cond delay="669"/>
                                          </p:stCondLst>
                                        </p:cTn>
                                        <p:tgtEl>
                                          <p:spTgt spid="3">
                                            <p:txEl>
                                              <p:pRg st="10" end="10"/>
                                            </p:txEl>
                                          </p:spTgt>
                                        </p:tgtEl>
                                      </p:cBhvr>
                                      <p:to x="100000" y="100000"/>
                                    </p:animScale>
                                    <p:animScale>
                                      <p:cBhvr>
                                        <p:cTn id="161" dur="13">
                                          <p:stCondLst>
                                            <p:cond delay="821"/>
                                          </p:stCondLst>
                                        </p:cTn>
                                        <p:tgtEl>
                                          <p:spTgt spid="3">
                                            <p:txEl>
                                              <p:pRg st="10" end="10"/>
                                            </p:txEl>
                                          </p:spTgt>
                                        </p:tgtEl>
                                      </p:cBhvr>
                                      <p:to x="100000" y="90000"/>
                                    </p:animScale>
                                    <p:animScale>
                                      <p:cBhvr>
                                        <p:cTn id="162" dur="83" decel="50000">
                                          <p:stCondLst>
                                            <p:cond delay="834"/>
                                          </p:stCondLst>
                                        </p:cTn>
                                        <p:tgtEl>
                                          <p:spTgt spid="3">
                                            <p:txEl>
                                              <p:pRg st="10" end="10"/>
                                            </p:txEl>
                                          </p:spTgt>
                                        </p:tgtEl>
                                      </p:cBhvr>
                                      <p:to x="100000" y="100000"/>
                                    </p:animScale>
                                    <p:animScale>
                                      <p:cBhvr>
                                        <p:cTn id="163" dur="13">
                                          <p:stCondLst>
                                            <p:cond delay="904"/>
                                          </p:stCondLst>
                                        </p:cTn>
                                        <p:tgtEl>
                                          <p:spTgt spid="3">
                                            <p:txEl>
                                              <p:pRg st="10" end="10"/>
                                            </p:txEl>
                                          </p:spTgt>
                                        </p:tgtEl>
                                      </p:cBhvr>
                                      <p:to x="100000" y="95000"/>
                                    </p:animScale>
                                    <p:animScale>
                                      <p:cBhvr>
                                        <p:cTn id="164" dur="83" decel="50000">
                                          <p:stCondLst>
                                            <p:cond delay="917"/>
                                          </p:stCondLst>
                                        </p:cTn>
                                        <p:tgtEl>
                                          <p:spTgt spid="3">
                                            <p:txEl>
                                              <p:pRg st="10" end="10"/>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txEl>
                                              <p:pRg st="11" end="11"/>
                                            </p:txEl>
                                          </p:spTgt>
                                        </p:tgtEl>
                                        <p:attrNameLst>
                                          <p:attrName>style.visibility</p:attrName>
                                        </p:attrNameLst>
                                      </p:cBhvr>
                                      <p:to>
                                        <p:strVal val="visible"/>
                                      </p:to>
                                    </p:set>
                                    <p:animEffect transition="in" filter="wipe(down)">
                                      <p:cBhvr>
                                        <p:cTn id="169" dur="290">
                                          <p:stCondLst>
                                            <p:cond delay="0"/>
                                          </p:stCondLst>
                                        </p:cTn>
                                        <p:tgtEl>
                                          <p:spTgt spid="3">
                                            <p:txEl>
                                              <p:pRg st="11" end="11"/>
                                            </p:txEl>
                                          </p:spTgt>
                                        </p:tgtEl>
                                      </p:cBhvr>
                                    </p:animEffect>
                                    <p:anim calcmode="lin" valueType="num">
                                      <p:cBhvr>
                                        <p:cTn id="170" dur="911"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71" dur="332"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72" dur="332" tmFilter="0, 0; 0.125,0.2665; 0.25,0.4; 0.375,0.465; 0.5,0.5;  0.625,0.535; 0.75,0.6; 0.875,0.7335; 1,1">
                                          <p:stCondLst>
                                            <p:cond delay="332"/>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73" dur="166" tmFilter="0, 0; 0.125,0.2665; 0.25,0.4; 0.375,0.465; 0.5,0.5;  0.625,0.535; 0.75,0.6; 0.875,0.7335; 1,1">
                                          <p:stCondLst>
                                            <p:cond delay="662"/>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74" dur="82" tmFilter="0, 0; 0.125,0.2665; 0.25,0.4; 0.375,0.465; 0.5,0.5;  0.625,0.535; 0.75,0.6; 0.875,0.7335; 1,1">
                                          <p:stCondLst>
                                            <p:cond delay="828"/>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75" dur="13">
                                          <p:stCondLst>
                                            <p:cond delay="325"/>
                                          </p:stCondLst>
                                        </p:cTn>
                                        <p:tgtEl>
                                          <p:spTgt spid="3">
                                            <p:txEl>
                                              <p:pRg st="11" end="11"/>
                                            </p:txEl>
                                          </p:spTgt>
                                        </p:tgtEl>
                                      </p:cBhvr>
                                      <p:to x="100000" y="60000"/>
                                    </p:animScale>
                                    <p:animScale>
                                      <p:cBhvr>
                                        <p:cTn id="176" dur="83" decel="50000">
                                          <p:stCondLst>
                                            <p:cond delay="338"/>
                                          </p:stCondLst>
                                        </p:cTn>
                                        <p:tgtEl>
                                          <p:spTgt spid="3">
                                            <p:txEl>
                                              <p:pRg st="11" end="11"/>
                                            </p:txEl>
                                          </p:spTgt>
                                        </p:tgtEl>
                                      </p:cBhvr>
                                      <p:to x="100000" y="100000"/>
                                    </p:animScale>
                                    <p:animScale>
                                      <p:cBhvr>
                                        <p:cTn id="177" dur="13">
                                          <p:stCondLst>
                                            <p:cond delay="656"/>
                                          </p:stCondLst>
                                        </p:cTn>
                                        <p:tgtEl>
                                          <p:spTgt spid="3">
                                            <p:txEl>
                                              <p:pRg st="11" end="11"/>
                                            </p:txEl>
                                          </p:spTgt>
                                        </p:tgtEl>
                                      </p:cBhvr>
                                      <p:to x="100000" y="80000"/>
                                    </p:animScale>
                                    <p:animScale>
                                      <p:cBhvr>
                                        <p:cTn id="178" dur="83" decel="50000">
                                          <p:stCondLst>
                                            <p:cond delay="669"/>
                                          </p:stCondLst>
                                        </p:cTn>
                                        <p:tgtEl>
                                          <p:spTgt spid="3">
                                            <p:txEl>
                                              <p:pRg st="11" end="11"/>
                                            </p:txEl>
                                          </p:spTgt>
                                        </p:tgtEl>
                                      </p:cBhvr>
                                      <p:to x="100000" y="100000"/>
                                    </p:animScale>
                                    <p:animScale>
                                      <p:cBhvr>
                                        <p:cTn id="179" dur="13">
                                          <p:stCondLst>
                                            <p:cond delay="821"/>
                                          </p:stCondLst>
                                        </p:cTn>
                                        <p:tgtEl>
                                          <p:spTgt spid="3">
                                            <p:txEl>
                                              <p:pRg st="11" end="11"/>
                                            </p:txEl>
                                          </p:spTgt>
                                        </p:tgtEl>
                                      </p:cBhvr>
                                      <p:to x="100000" y="90000"/>
                                    </p:animScale>
                                    <p:animScale>
                                      <p:cBhvr>
                                        <p:cTn id="180" dur="83" decel="50000">
                                          <p:stCondLst>
                                            <p:cond delay="834"/>
                                          </p:stCondLst>
                                        </p:cTn>
                                        <p:tgtEl>
                                          <p:spTgt spid="3">
                                            <p:txEl>
                                              <p:pRg st="11" end="11"/>
                                            </p:txEl>
                                          </p:spTgt>
                                        </p:tgtEl>
                                      </p:cBhvr>
                                      <p:to x="100000" y="100000"/>
                                    </p:animScale>
                                    <p:animScale>
                                      <p:cBhvr>
                                        <p:cTn id="181" dur="13">
                                          <p:stCondLst>
                                            <p:cond delay="904"/>
                                          </p:stCondLst>
                                        </p:cTn>
                                        <p:tgtEl>
                                          <p:spTgt spid="3">
                                            <p:txEl>
                                              <p:pRg st="11" end="11"/>
                                            </p:txEl>
                                          </p:spTgt>
                                        </p:tgtEl>
                                      </p:cBhvr>
                                      <p:to x="100000" y="95000"/>
                                    </p:animScale>
                                    <p:animScale>
                                      <p:cBhvr>
                                        <p:cTn id="182" dur="83" decel="50000">
                                          <p:stCondLst>
                                            <p:cond delay="917"/>
                                          </p:stCondLst>
                                        </p:cTn>
                                        <p:tgtEl>
                                          <p:spTgt spid="3">
                                            <p:txEl>
                                              <p:pRg st="11" end="11"/>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3">
                                            <p:txEl>
                                              <p:pRg st="12" end="12"/>
                                            </p:txEl>
                                          </p:spTgt>
                                        </p:tgtEl>
                                        <p:attrNameLst>
                                          <p:attrName>style.visibility</p:attrName>
                                        </p:attrNameLst>
                                      </p:cBhvr>
                                      <p:to>
                                        <p:strVal val="visible"/>
                                      </p:to>
                                    </p:set>
                                    <p:animEffect transition="in" filter="wipe(down)">
                                      <p:cBhvr>
                                        <p:cTn id="187" dur="290">
                                          <p:stCondLst>
                                            <p:cond delay="0"/>
                                          </p:stCondLst>
                                        </p:cTn>
                                        <p:tgtEl>
                                          <p:spTgt spid="3">
                                            <p:txEl>
                                              <p:pRg st="12" end="12"/>
                                            </p:txEl>
                                          </p:spTgt>
                                        </p:tgtEl>
                                      </p:cBhvr>
                                    </p:animEffect>
                                    <p:anim calcmode="lin" valueType="num">
                                      <p:cBhvr>
                                        <p:cTn id="188" dur="911"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189" dur="332"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90" dur="332" tmFilter="0, 0; 0.125,0.2665; 0.25,0.4; 0.375,0.465; 0.5,0.5;  0.625,0.535; 0.75,0.6; 0.875,0.7335; 1,1">
                                          <p:stCondLst>
                                            <p:cond delay="332"/>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91" dur="166" tmFilter="0, 0; 0.125,0.2665; 0.25,0.4; 0.375,0.465; 0.5,0.5;  0.625,0.535; 0.75,0.6; 0.875,0.7335; 1,1">
                                          <p:stCondLst>
                                            <p:cond delay="662"/>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92" dur="82" tmFilter="0, 0; 0.125,0.2665; 0.25,0.4; 0.375,0.465; 0.5,0.5;  0.625,0.535; 0.75,0.6; 0.875,0.7335; 1,1">
                                          <p:stCondLst>
                                            <p:cond delay="828"/>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93" dur="13">
                                          <p:stCondLst>
                                            <p:cond delay="325"/>
                                          </p:stCondLst>
                                        </p:cTn>
                                        <p:tgtEl>
                                          <p:spTgt spid="3">
                                            <p:txEl>
                                              <p:pRg st="12" end="12"/>
                                            </p:txEl>
                                          </p:spTgt>
                                        </p:tgtEl>
                                      </p:cBhvr>
                                      <p:to x="100000" y="60000"/>
                                    </p:animScale>
                                    <p:animScale>
                                      <p:cBhvr>
                                        <p:cTn id="194" dur="83" decel="50000">
                                          <p:stCondLst>
                                            <p:cond delay="338"/>
                                          </p:stCondLst>
                                        </p:cTn>
                                        <p:tgtEl>
                                          <p:spTgt spid="3">
                                            <p:txEl>
                                              <p:pRg st="12" end="12"/>
                                            </p:txEl>
                                          </p:spTgt>
                                        </p:tgtEl>
                                      </p:cBhvr>
                                      <p:to x="100000" y="100000"/>
                                    </p:animScale>
                                    <p:animScale>
                                      <p:cBhvr>
                                        <p:cTn id="195" dur="13">
                                          <p:stCondLst>
                                            <p:cond delay="656"/>
                                          </p:stCondLst>
                                        </p:cTn>
                                        <p:tgtEl>
                                          <p:spTgt spid="3">
                                            <p:txEl>
                                              <p:pRg st="12" end="12"/>
                                            </p:txEl>
                                          </p:spTgt>
                                        </p:tgtEl>
                                      </p:cBhvr>
                                      <p:to x="100000" y="80000"/>
                                    </p:animScale>
                                    <p:animScale>
                                      <p:cBhvr>
                                        <p:cTn id="196" dur="83" decel="50000">
                                          <p:stCondLst>
                                            <p:cond delay="669"/>
                                          </p:stCondLst>
                                        </p:cTn>
                                        <p:tgtEl>
                                          <p:spTgt spid="3">
                                            <p:txEl>
                                              <p:pRg st="12" end="12"/>
                                            </p:txEl>
                                          </p:spTgt>
                                        </p:tgtEl>
                                      </p:cBhvr>
                                      <p:to x="100000" y="100000"/>
                                    </p:animScale>
                                    <p:animScale>
                                      <p:cBhvr>
                                        <p:cTn id="197" dur="13">
                                          <p:stCondLst>
                                            <p:cond delay="821"/>
                                          </p:stCondLst>
                                        </p:cTn>
                                        <p:tgtEl>
                                          <p:spTgt spid="3">
                                            <p:txEl>
                                              <p:pRg st="12" end="12"/>
                                            </p:txEl>
                                          </p:spTgt>
                                        </p:tgtEl>
                                      </p:cBhvr>
                                      <p:to x="100000" y="90000"/>
                                    </p:animScale>
                                    <p:animScale>
                                      <p:cBhvr>
                                        <p:cTn id="198" dur="83" decel="50000">
                                          <p:stCondLst>
                                            <p:cond delay="834"/>
                                          </p:stCondLst>
                                        </p:cTn>
                                        <p:tgtEl>
                                          <p:spTgt spid="3">
                                            <p:txEl>
                                              <p:pRg st="12" end="12"/>
                                            </p:txEl>
                                          </p:spTgt>
                                        </p:tgtEl>
                                      </p:cBhvr>
                                      <p:to x="100000" y="100000"/>
                                    </p:animScale>
                                    <p:animScale>
                                      <p:cBhvr>
                                        <p:cTn id="199" dur="13">
                                          <p:stCondLst>
                                            <p:cond delay="904"/>
                                          </p:stCondLst>
                                        </p:cTn>
                                        <p:tgtEl>
                                          <p:spTgt spid="3">
                                            <p:txEl>
                                              <p:pRg st="12" end="12"/>
                                            </p:txEl>
                                          </p:spTgt>
                                        </p:tgtEl>
                                      </p:cBhvr>
                                      <p:to x="100000" y="95000"/>
                                    </p:animScale>
                                    <p:animScale>
                                      <p:cBhvr>
                                        <p:cTn id="200" dur="83" decel="50000">
                                          <p:stCondLst>
                                            <p:cond delay="917"/>
                                          </p:stCondLst>
                                        </p:cTn>
                                        <p:tgtEl>
                                          <p:spTgt spid="3">
                                            <p:txEl>
                                              <p:pRg st="12" end="12"/>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3">
                                            <p:txEl>
                                              <p:pRg st="13" end="13"/>
                                            </p:txEl>
                                          </p:spTgt>
                                        </p:tgtEl>
                                        <p:attrNameLst>
                                          <p:attrName>style.visibility</p:attrName>
                                        </p:attrNameLst>
                                      </p:cBhvr>
                                      <p:to>
                                        <p:strVal val="visible"/>
                                      </p:to>
                                    </p:set>
                                    <p:animEffect transition="in" filter="wipe(down)">
                                      <p:cBhvr>
                                        <p:cTn id="205" dur="290">
                                          <p:stCondLst>
                                            <p:cond delay="0"/>
                                          </p:stCondLst>
                                        </p:cTn>
                                        <p:tgtEl>
                                          <p:spTgt spid="3">
                                            <p:txEl>
                                              <p:pRg st="13" end="13"/>
                                            </p:txEl>
                                          </p:spTgt>
                                        </p:tgtEl>
                                      </p:cBhvr>
                                    </p:animEffect>
                                    <p:anim calcmode="lin" valueType="num">
                                      <p:cBhvr>
                                        <p:cTn id="206" dur="911"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07" dur="332"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08" dur="332" tmFilter="0, 0; 0.125,0.2665; 0.25,0.4; 0.375,0.465; 0.5,0.5;  0.625,0.535; 0.75,0.6; 0.875,0.7335; 1,1">
                                          <p:stCondLst>
                                            <p:cond delay="332"/>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09" dur="166" tmFilter="0, 0; 0.125,0.2665; 0.25,0.4; 0.375,0.465; 0.5,0.5;  0.625,0.535; 0.75,0.6; 0.875,0.7335; 1,1">
                                          <p:stCondLst>
                                            <p:cond delay="662"/>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10" dur="82" tmFilter="0, 0; 0.125,0.2665; 0.25,0.4; 0.375,0.465; 0.5,0.5;  0.625,0.535; 0.75,0.6; 0.875,0.7335; 1,1">
                                          <p:stCondLst>
                                            <p:cond delay="828"/>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11" dur="13">
                                          <p:stCondLst>
                                            <p:cond delay="325"/>
                                          </p:stCondLst>
                                        </p:cTn>
                                        <p:tgtEl>
                                          <p:spTgt spid="3">
                                            <p:txEl>
                                              <p:pRg st="13" end="13"/>
                                            </p:txEl>
                                          </p:spTgt>
                                        </p:tgtEl>
                                      </p:cBhvr>
                                      <p:to x="100000" y="60000"/>
                                    </p:animScale>
                                    <p:animScale>
                                      <p:cBhvr>
                                        <p:cTn id="212" dur="83" decel="50000">
                                          <p:stCondLst>
                                            <p:cond delay="338"/>
                                          </p:stCondLst>
                                        </p:cTn>
                                        <p:tgtEl>
                                          <p:spTgt spid="3">
                                            <p:txEl>
                                              <p:pRg st="13" end="13"/>
                                            </p:txEl>
                                          </p:spTgt>
                                        </p:tgtEl>
                                      </p:cBhvr>
                                      <p:to x="100000" y="100000"/>
                                    </p:animScale>
                                    <p:animScale>
                                      <p:cBhvr>
                                        <p:cTn id="213" dur="13">
                                          <p:stCondLst>
                                            <p:cond delay="656"/>
                                          </p:stCondLst>
                                        </p:cTn>
                                        <p:tgtEl>
                                          <p:spTgt spid="3">
                                            <p:txEl>
                                              <p:pRg st="13" end="13"/>
                                            </p:txEl>
                                          </p:spTgt>
                                        </p:tgtEl>
                                      </p:cBhvr>
                                      <p:to x="100000" y="80000"/>
                                    </p:animScale>
                                    <p:animScale>
                                      <p:cBhvr>
                                        <p:cTn id="214" dur="83" decel="50000">
                                          <p:stCondLst>
                                            <p:cond delay="669"/>
                                          </p:stCondLst>
                                        </p:cTn>
                                        <p:tgtEl>
                                          <p:spTgt spid="3">
                                            <p:txEl>
                                              <p:pRg st="13" end="13"/>
                                            </p:txEl>
                                          </p:spTgt>
                                        </p:tgtEl>
                                      </p:cBhvr>
                                      <p:to x="100000" y="100000"/>
                                    </p:animScale>
                                    <p:animScale>
                                      <p:cBhvr>
                                        <p:cTn id="215" dur="13">
                                          <p:stCondLst>
                                            <p:cond delay="821"/>
                                          </p:stCondLst>
                                        </p:cTn>
                                        <p:tgtEl>
                                          <p:spTgt spid="3">
                                            <p:txEl>
                                              <p:pRg st="13" end="13"/>
                                            </p:txEl>
                                          </p:spTgt>
                                        </p:tgtEl>
                                      </p:cBhvr>
                                      <p:to x="100000" y="90000"/>
                                    </p:animScale>
                                    <p:animScale>
                                      <p:cBhvr>
                                        <p:cTn id="216" dur="83" decel="50000">
                                          <p:stCondLst>
                                            <p:cond delay="834"/>
                                          </p:stCondLst>
                                        </p:cTn>
                                        <p:tgtEl>
                                          <p:spTgt spid="3">
                                            <p:txEl>
                                              <p:pRg st="13" end="13"/>
                                            </p:txEl>
                                          </p:spTgt>
                                        </p:tgtEl>
                                      </p:cBhvr>
                                      <p:to x="100000" y="100000"/>
                                    </p:animScale>
                                    <p:animScale>
                                      <p:cBhvr>
                                        <p:cTn id="217" dur="13">
                                          <p:stCondLst>
                                            <p:cond delay="904"/>
                                          </p:stCondLst>
                                        </p:cTn>
                                        <p:tgtEl>
                                          <p:spTgt spid="3">
                                            <p:txEl>
                                              <p:pRg st="13" end="13"/>
                                            </p:txEl>
                                          </p:spTgt>
                                        </p:tgtEl>
                                      </p:cBhvr>
                                      <p:to x="100000" y="95000"/>
                                    </p:animScale>
                                    <p:animScale>
                                      <p:cBhvr>
                                        <p:cTn id="218" dur="83" decel="50000">
                                          <p:stCondLst>
                                            <p:cond delay="917"/>
                                          </p:stCondLst>
                                        </p:cTn>
                                        <p:tgtEl>
                                          <p:spTgt spid="3">
                                            <p:txEl>
                                              <p:pRg st="13" end="13"/>
                                            </p:txEl>
                                          </p:spTgt>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3">
                                            <p:txEl>
                                              <p:pRg st="16" end="16"/>
                                            </p:txEl>
                                          </p:spTgt>
                                        </p:tgtEl>
                                        <p:attrNameLst>
                                          <p:attrName>style.visibility</p:attrName>
                                        </p:attrNameLst>
                                      </p:cBhvr>
                                      <p:to>
                                        <p:strVal val="visible"/>
                                      </p:to>
                                    </p:set>
                                    <p:animEffect transition="in" filter="wipe(down)">
                                      <p:cBhvr>
                                        <p:cTn id="223" dur="290">
                                          <p:stCondLst>
                                            <p:cond delay="0"/>
                                          </p:stCondLst>
                                        </p:cTn>
                                        <p:tgtEl>
                                          <p:spTgt spid="3">
                                            <p:txEl>
                                              <p:pRg st="16" end="16"/>
                                            </p:txEl>
                                          </p:spTgt>
                                        </p:tgtEl>
                                      </p:cBhvr>
                                    </p:animEffect>
                                    <p:anim calcmode="lin" valueType="num">
                                      <p:cBhvr>
                                        <p:cTn id="224" dur="911" tmFilter="0,0; 0.14,0.36; 0.43,0.73; 0.71,0.91; 1.0,1.0">
                                          <p:stCondLst>
                                            <p:cond delay="0"/>
                                          </p:stCondLst>
                                        </p:cTn>
                                        <p:tgtEl>
                                          <p:spTgt spid="3">
                                            <p:txEl>
                                              <p:pRg st="16" end="16"/>
                                            </p:txEl>
                                          </p:spTgt>
                                        </p:tgtEl>
                                        <p:attrNameLst>
                                          <p:attrName>ppt_x</p:attrName>
                                        </p:attrNameLst>
                                      </p:cBhvr>
                                      <p:tavLst>
                                        <p:tav tm="0">
                                          <p:val>
                                            <p:strVal val="#ppt_x-0.25"/>
                                          </p:val>
                                        </p:tav>
                                        <p:tav tm="100000">
                                          <p:val>
                                            <p:strVal val="#ppt_x"/>
                                          </p:val>
                                        </p:tav>
                                      </p:tavLst>
                                    </p:anim>
                                    <p:anim calcmode="lin" valueType="num">
                                      <p:cBhvr>
                                        <p:cTn id="225" dur="332" tmFilter="0.0,0.0; 0.25,0.07; 0.50,0.2; 0.75,0.467; 1.0,1.0">
                                          <p:stCondLst>
                                            <p:cond delay="0"/>
                                          </p:stCondLst>
                                        </p:cTn>
                                        <p:tgtEl>
                                          <p:spTgt spid="3">
                                            <p:txEl>
                                              <p:pRg st="16" end="16"/>
                                            </p:txEl>
                                          </p:spTgt>
                                        </p:tgtEl>
                                        <p:attrNameLst>
                                          <p:attrName>ppt_y</p:attrName>
                                        </p:attrNameLst>
                                      </p:cBhvr>
                                      <p:tavLst>
                                        <p:tav tm="0" fmla="#ppt_y-sin(pi*$)/3">
                                          <p:val>
                                            <p:fltVal val="0.5"/>
                                          </p:val>
                                        </p:tav>
                                        <p:tav tm="100000">
                                          <p:val>
                                            <p:fltVal val="1"/>
                                          </p:val>
                                        </p:tav>
                                      </p:tavLst>
                                    </p:anim>
                                    <p:anim calcmode="lin" valueType="num">
                                      <p:cBhvr>
                                        <p:cTn id="226" dur="332" tmFilter="0, 0; 0.125,0.2665; 0.25,0.4; 0.375,0.465; 0.5,0.5;  0.625,0.535; 0.75,0.6; 0.875,0.7335; 1,1">
                                          <p:stCondLst>
                                            <p:cond delay="332"/>
                                          </p:stCondLst>
                                        </p:cTn>
                                        <p:tgtEl>
                                          <p:spTgt spid="3">
                                            <p:txEl>
                                              <p:pRg st="16" end="16"/>
                                            </p:txEl>
                                          </p:spTgt>
                                        </p:tgtEl>
                                        <p:attrNameLst>
                                          <p:attrName>ppt_y</p:attrName>
                                        </p:attrNameLst>
                                      </p:cBhvr>
                                      <p:tavLst>
                                        <p:tav tm="0" fmla="#ppt_y-sin(pi*$)/9">
                                          <p:val>
                                            <p:fltVal val="0"/>
                                          </p:val>
                                        </p:tav>
                                        <p:tav tm="100000">
                                          <p:val>
                                            <p:fltVal val="1"/>
                                          </p:val>
                                        </p:tav>
                                      </p:tavLst>
                                    </p:anim>
                                    <p:anim calcmode="lin" valueType="num">
                                      <p:cBhvr>
                                        <p:cTn id="227" dur="166" tmFilter="0, 0; 0.125,0.2665; 0.25,0.4; 0.375,0.465; 0.5,0.5;  0.625,0.535; 0.75,0.6; 0.875,0.7335; 1,1">
                                          <p:stCondLst>
                                            <p:cond delay="662"/>
                                          </p:stCondLst>
                                        </p:cTn>
                                        <p:tgtEl>
                                          <p:spTgt spid="3">
                                            <p:txEl>
                                              <p:pRg st="16" end="16"/>
                                            </p:txEl>
                                          </p:spTgt>
                                        </p:tgtEl>
                                        <p:attrNameLst>
                                          <p:attrName>ppt_y</p:attrName>
                                        </p:attrNameLst>
                                      </p:cBhvr>
                                      <p:tavLst>
                                        <p:tav tm="0" fmla="#ppt_y-sin(pi*$)/27">
                                          <p:val>
                                            <p:fltVal val="0"/>
                                          </p:val>
                                        </p:tav>
                                        <p:tav tm="100000">
                                          <p:val>
                                            <p:fltVal val="1"/>
                                          </p:val>
                                        </p:tav>
                                      </p:tavLst>
                                    </p:anim>
                                    <p:anim calcmode="lin" valueType="num">
                                      <p:cBhvr>
                                        <p:cTn id="228" dur="82" tmFilter="0, 0; 0.125,0.2665; 0.25,0.4; 0.375,0.465; 0.5,0.5;  0.625,0.535; 0.75,0.6; 0.875,0.7335; 1,1">
                                          <p:stCondLst>
                                            <p:cond delay="828"/>
                                          </p:stCondLst>
                                        </p:cTn>
                                        <p:tgtEl>
                                          <p:spTgt spid="3">
                                            <p:txEl>
                                              <p:pRg st="16" end="16"/>
                                            </p:txEl>
                                          </p:spTgt>
                                        </p:tgtEl>
                                        <p:attrNameLst>
                                          <p:attrName>ppt_y</p:attrName>
                                        </p:attrNameLst>
                                      </p:cBhvr>
                                      <p:tavLst>
                                        <p:tav tm="0" fmla="#ppt_y-sin(pi*$)/81">
                                          <p:val>
                                            <p:fltVal val="0"/>
                                          </p:val>
                                        </p:tav>
                                        <p:tav tm="100000">
                                          <p:val>
                                            <p:fltVal val="1"/>
                                          </p:val>
                                        </p:tav>
                                      </p:tavLst>
                                    </p:anim>
                                    <p:animScale>
                                      <p:cBhvr>
                                        <p:cTn id="229" dur="13">
                                          <p:stCondLst>
                                            <p:cond delay="325"/>
                                          </p:stCondLst>
                                        </p:cTn>
                                        <p:tgtEl>
                                          <p:spTgt spid="3">
                                            <p:txEl>
                                              <p:pRg st="16" end="16"/>
                                            </p:txEl>
                                          </p:spTgt>
                                        </p:tgtEl>
                                      </p:cBhvr>
                                      <p:to x="100000" y="60000"/>
                                    </p:animScale>
                                    <p:animScale>
                                      <p:cBhvr>
                                        <p:cTn id="230" dur="83" decel="50000">
                                          <p:stCondLst>
                                            <p:cond delay="338"/>
                                          </p:stCondLst>
                                        </p:cTn>
                                        <p:tgtEl>
                                          <p:spTgt spid="3">
                                            <p:txEl>
                                              <p:pRg st="16" end="16"/>
                                            </p:txEl>
                                          </p:spTgt>
                                        </p:tgtEl>
                                      </p:cBhvr>
                                      <p:to x="100000" y="100000"/>
                                    </p:animScale>
                                    <p:animScale>
                                      <p:cBhvr>
                                        <p:cTn id="231" dur="13">
                                          <p:stCondLst>
                                            <p:cond delay="656"/>
                                          </p:stCondLst>
                                        </p:cTn>
                                        <p:tgtEl>
                                          <p:spTgt spid="3">
                                            <p:txEl>
                                              <p:pRg st="16" end="16"/>
                                            </p:txEl>
                                          </p:spTgt>
                                        </p:tgtEl>
                                      </p:cBhvr>
                                      <p:to x="100000" y="80000"/>
                                    </p:animScale>
                                    <p:animScale>
                                      <p:cBhvr>
                                        <p:cTn id="232" dur="83" decel="50000">
                                          <p:stCondLst>
                                            <p:cond delay="669"/>
                                          </p:stCondLst>
                                        </p:cTn>
                                        <p:tgtEl>
                                          <p:spTgt spid="3">
                                            <p:txEl>
                                              <p:pRg st="16" end="16"/>
                                            </p:txEl>
                                          </p:spTgt>
                                        </p:tgtEl>
                                      </p:cBhvr>
                                      <p:to x="100000" y="100000"/>
                                    </p:animScale>
                                    <p:animScale>
                                      <p:cBhvr>
                                        <p:cTn id="233" dur="13">
                                          <p:stCondLst>
                                            <p:cond delay="821"/>
                                          </p:stCondLst>
                                        </p:cTn>
                                        <p:tgtEl>
                                          <p:spTgt spid="3">
                                            <p:txEl>
                                              <p:pRg st="16" end="16"/>
                                            </p:txEl>
                                          </p:spTgt>
                                        </p:tgtEl>
                                      </p:cBhvr>
                                      <p:to x="100000" y="90000"/>
                                    </p:animScale>
                                    <p:animScale>
                                      <p:cBhvr>
                                        <p:cTn id="234" dur="83" decel="50000">
                                          <p:stCondLst>
                                            <p:cond delay="834"/>
                                          </p:stCondLst>
                                        </p:cTn>
                                        <p:tgtEl>
                                          <p:spTgt spid="3">
                                            <p:txEl>
                                              <p:pRg st="16" end="16"/>
                                            </p:txEl>
                                          </p:spTgt>
                                        </p:tgtEl>
                                      </p:cBhvr>
                                      <p:to x="100000" y="100000"/>
                                    </p:animScale>
                                    <p:animScale>
                                      <p:cBhvr>
                                        <p:cTn id="235" dur="13">
                                          <p:stCondLst>
                                            <p:cond delay="904"/>
                                          </p:stCondLst>
                                        </p:cTn>
                                        <p:tgtEl>
                                          <p:spTgt spid="3">
                                            <p:txEl>
                                              <p:pRg st="16" end="16"/>
                                            </p:txEl>
                                          </p:spTgt>
                                        </p:tgtEl>
                                      </p:cBhvr>
                                      <p:to x="100000" y="95000"/>
                                    </p:animScale>
                                    <p:animScale>
                                      <p:cBhvr>
                                        <p:cTn id="236" dur="83" decel="50000">
                                          <p:stCondLst>
                                            <p:cond delay="917"/>
                                          </p:stCondLst>
                                        </p:cTn>
                                        <p:tgtEl>
                                          <p:spTgt spid="3">
                                            <p:txEl>
                                              <p:pRg st="16" end="16"/>
                                            </p:txEl>
                                          </p:spTgt>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grpId="0" nodeType="clickEffect">
                                  <p:stCondLst>
                                    <p:cond delay="0"/>
                                  </p:stCondLst>
                                  <p:childTnLst>
                                    <p:set>
                                      <p:cBhvr>
                                        <p:cTn id="240" dur="1" fill="hold">
                                          <p:stCondLst>
                                            <p:cond delay="0"/>
                                          </p:stCondLst>
                                        </p:cTn>
                                        <p:tgtEl>
                                          <p:spTgt spid="3">
                                            <p:txEl>
                                              <p:pRg st="17" end="17"/>
                                            </p:txEl>
                                          </p:spTgt>
                                        </p:tgtEl>
                                        <p:attrNameLst>
                                          <p:attrName>style.visibility</p:attrName>
                                        </p:attrNameLst>
                                      </p:cBhvr>
                                      <p:to>
                                        <p:strVal val="visible"/>
                                      </p:to>
                                    </p:set>
                                    <p:animEffect transition="in" filter="wipe(down)">
                                      <p:cBhvr>
                                        <p:cTn id="241" dur="290">
                                          <p:stCondLst>
                                            <p:cond delay="0"/>
                                          </p:stCondLst>
                                        </p:cTn>
                                        <p:tgtEl>
                                          <p:spTgt spid="3">
                                            <p:txEl>
                                              <p:pRg st="17" end="17"/>
                                            </p:txEl>
                                          </p:spTgt>
                                        </p:tgtEl>
                                      </p:cBhvr>
                                    </p:animEffect>
                                    <p:anim calcmode="lin" valueType="num">
                                      <p:cBhvr>
                                        <p:cTn id="242" dur="911" tmFilter="0,0; 0.14,0.36; 0.43,0.73; 0.71,0.91; 1.0,1.0">
                                          <p:stCondLst>
                                            <p:cond delay="0"/>
                                          </p:stCondLst>
                                        </p:cTn>
                                        <p:tgtEl>
                                          <p:spTgt spid="3">
                                            <p:txEl>
                                              <p:pRg st="17" end="17"/>
                                            </p:txEl>
                                          </p:spTgt>
                                        </p:tgtEl>
                                        <p:attrNameLst>
                                          <p:attrName>ppt_x</p:attrName>
                                        </p:attrNameLst>
                                      </p:cBhvr>
                                      <p:tavLst>
                                        <p:tav tm="0">
                                          <p:val>
                                            <p:strVal val="#ppt_x-0.25"/>
                                          </p:val>
                                        </p:tav>
                                        <p:tav tm="100000">
                                          <p:val>
                                            <p:strVal val="#ppt_x"/>
                                          </p:val>
                                        </p:tav>
                                      </p:tavLst>
                                    </p:anim>
                                    <p:anim calcmode="lin" valueType="num">
                                      <p:cBhvr>
                                        <p:cTn id="243" dur="332" tmFilter="0.0,0.0; 0.25,0.07; 0.50,0.2; 0.75,0.467; 1.0,1.0">
                                          <p:stCondLst>
                                            <p:cond delay="0"/>
                                          </p:stCondLst>
                                        </p:cTn>
                                        <p:tgtEl>
                                          <p:spTgt spid="3">
                                            <p:txEl>
                                              <p:pRg st="17" end="17"/>
                                            </p:txEl>
                                          </p:spTgt>
                                        </p:tgtEl>
                                        <p:attrNameLst>
                                          <p:attrName>ppt_y</p:attrName>
                                        </p:attrNameLst>
                                      </p:cBhvr>
                                      <p:tavLst>
                                        <p:tav tm="0" fmla="#ppt_y-sin(pi*$)/3">
                                          <p:val>
                                            <p:fltVal val="0.5"/>
                                          </p:val>
                                        </p:tav>
                                        <p:tav tm="100000">
                                          <p:val>
                                            <p:fltVal val="1"/>
                                          </p:val>
                                        </p:tav>
                                      </p:tavLst>
                                    </p:anim>
                                    <p:anim calcmode="lin" valueType="num">
                                      <p:cBhvr>
                                        <p:cTn id="244" dur="332" tmFilter="0, 0; 0.125,0.2665; 0.25,0.4; 0.375,0.465; 0.5,0.5;  0.625,0.535; 0.75,0.6; 0.875,0.7335; 1,1">
                                          <p:stCondLst>
                                            <p:cond delay="332"/>
                                          </p:stCondLst>
                                        </p:cTn>
                                        <p:tgtEl>
                                          <p:spTgt spid="3">
                                            <p:txEl>
                                              <p:pRg st="17" end="17"/>
                                            </p:txEl>
                                          </p:spTgt>
                                        </p:tgtEl>
                                        <p:attrNameLst>
                                          <p:attrName>ppt_y</p:attrName>
                                        </p:attrNameLst>
                                      </p:cBhvr>
                                      <p:tavLst>
                                        <p:tav tm="0" fmla="#ppt_y-sin(pi*$)/9">
                                          <p:val>
                                            <p:fltVal val="0"/>
                                          </p:val>
                                        </p:tav>
                                        <p:tav tm="100000">
                                          <p:val>
                                            <p:fltVal val="1"/>
                                          </p:val>
                                        </p:tav>
                                      </p:tavLst>
                                    </p:anim>
                                    <p:anim calcmode="lin" valueType="num">
                                      <p:cBhvr>
                                        <p:cTn id="245" dur="166" tmFilter="0, 0; 0.125,0.2665; 0.25,0.4; 0.375,0.465; 0.5,0.5;  0.625,0.535; 0.75,0.6; 0.875,0.7335; 1,1">
                                          <p:stCondLst>
                                            <p:cond delay="662"/>
                                          </p:stCondLst>
                                        </p:cTn>
                                        <p:tgtEl>
                                          <p:spTgt spid="3">
                                            <p:txEl>
                                              <p:pRg st="17" end="17"/>
                                            </p:txEl>
                                          </p:spTgt>
                                        </p:tgtEl>
                                        <p:attrNameLst>
                                          <p:attrName>ppt_y</p:attrName>
                                        </p:attrNameLst>
                                      </p:cBhvr>
                                      <p:tavLst>
                                        <p:tav tm="0" fmla="#ppt_y-sin(pi*$)/27">
                                          <p:val>
                                            <p:fltVal val="0"/>
                                          </p:val>
                                        </p:tav>
                                        <p:tav tm="100000">
                                          <p:val>
                                            <p:fltVal val="1"/>
                                          </p:val>
                                        </p:tav>
                                      </p:tavLst>
                                    </p:anim>
                                    <p:anim calcmode="lin" valueType="num">
                                      <p:cBhvr>
                                        <p:cTn id="246" dur="82" tmFilter="0, 0; 0.125,0.2665; 0.25,0.4; 0.375,0.465; 0.5,0.5;  0.625,0.535; 0.75,0.6; 0.875,0.7335; 1,1">
                                          <p:stCondLst>
                                            <p:cond delay="828"/>
                                          </p:stCondLst>
                                        </p:cTn>
                                        <p:tgtEl>
                                          <p:spTgt spid="3">
                                            <p:txEl>
                                              <p:pRg st="17" end="17"/>
                                            </p:txEl>
                                          </p:spTgt>
                                        </p:tgtEl>
                                        <p:attrNameLst>
                                          <p:attrName>ppt_y</p:attrName>
                                        </p:attrNameLst>
                                      </p:cBhvr>
                                      <p:tavLst>
                                        <p:tav tm="0" fmla="#ppt_y-sin(pi*$)/81">
                                          <p:val>
                                            <p:fltVal val="0"/>
                                          </p:val>
                                        </p:tav>
                                        <p:tav tm="100000">
                                          <p:val>
                                            <p:fltVal val="1"/>
                                          </p:val>
                                        </p:tav>
                                      </p:tavLst>
                                    </p:anim>
                                    <p:animScale>
                                      <p:cBhvr>
                                        <p:cTn id="247" dur="13">
                                          <p:stCondLst>
                                            <p:cond delay="325"/>
                                          </p:stCondLst>
                                        </p:cTn>
                                        <p:tgtEl>
                                          <p:spTgt spid="3">
                                            <p:txEl>
                                              <p:pRg st="17" end="17"/>
                                            </p:txEl>
                                          </p:spTgt>
                                        </p:tgtEl>
                                      </p:cBhvr>
                                      <p:to x="100000" y="60000"/>
                                    </p:animScale>
                                    <p:animScale>
                                      <p:cBhvr>
                                        <p:cTn id="248" dur="83" decel="50000">
                                          <p:stCondLst>
                                            <p:cond delay="338"/>
                                          </p:stCondLst>
                                        </p:cTn>
                                        <p:tgtEl>
                                          <p:spTgt spid="3">
                                            <p:txEl>
                                              <p:pRg st="17" end="17"/>
                                            </p:txEl>
                                          </p:spTgt>
                                        </p:tgtEl>
                                      </p:cBhvr>
                                      <p:to x="100000" y="100000"/>
                                    </p:animScale>
                                    <p:animScale>
                                      <p:cBhvr>
                                        <p:cTn id="249" dur="13">
                                          <p:stCondLst>
                                            <p:cond delay="656"/>
                                          </p:stCondLst>
                                        </p:cTn>
                                        <p:tgtEl>
                                          <p:spTgt spid="3">
                                            <p:txEl>
                                              <p:pRg st="17" end="17"/>
                                            </p:txEl>
                                          </p:spTgt>
                                        </p:tgtEl>
                                      </p:cBhvr>
                                      <p:to x="100000" y="80000"/>
                                    </p:animScale>
                                    <p:animScale>
                                      <p:cBhvr>
                                        <p:cTn id="250" dur="83" decel="50000">
                                          <p:stCondLst>
                                            <p:cond delay="669"/>
                                          </p:stCondLst>
                                        </p:cTn>
                                        <p:tgtEl>
                                          <p:spTgt spid="3">
                                            <p:txEl>
                                              <p:pRg st="17" end="17"/>
                                            </p:txEl>
                                          </p:spTgt>
                                        </p:tgtEl>
                                      </p:cBhvr>
                                      <p:to x="100000" y="100000"/>
                                    </p:animScale>
                                    <p:animScale>
                                      <p:cBhvr>
                                        <p:cTn id="251" dur="13">
                                          <p:stCondLst>
                                            <p:cond delay="821"/>
                                          </p:stCondLst>
                                        </p:cTn>
                                        <p:tgtEl>
                                          <p:spTgt spid="3">
                                            <p:txEl>
                                              <p:pRg st="17" end="17"/>
                                            </p:txEl>
                                          </p:spTgt>
                                        </p:tgtEl>
                                      </p:cBhvr>
                                      <p:to x="100000" y="90000"/>
                                    </p:animScale>
                                    <p:animScale>
                                      <p:cBhvr>
                                        <p:cTn id="252" dur="83" decel="50000">
                                          <p:stCondLst>
                                            <p:cond delay="834"/>
                                          </p:stCondLst>
                                        </p:cTn>
                                        <p:tgtEl>
                                          <p:spTgt spid="3">
                                            <p:txEl>
                                              <p:pRg st="17" end="17"/>
                                            </p:txEl>
                                          </p:spTgt>
                                        </p:tgtEl>
                                      </p:cBhvr>
                                      <p:to x="100000" y="100000"/>
                                    </p:animScale>
                                    <p:animScale>
                                      <p:cBhvr>
                                        <p:cTn id="253" dur="13">
                                          <p:stCondLst>
                                            <p:cond delay="904"/>
                                          </p:stCondLst>
                                        </p:cTn>
                                        <p:tgtEl>
                                          <p:spTgt spid="3">
                                            <p:txEl>
                                              <p:pRg st="17" end="17"/>
                                            </p:txEl>
                                          </p:spTgt>
                                        </p:tgtEl>
                                      </p:cBhvr>
                                      <p:to x="100000" y="95000"/>
                                    </p:animScale>
                                    <p:animScale>
                                      <p:cBhvr>
                                        <p:cTn id="254" dur="83" decel="50000">
                                          <p:stCondLst>
                                            <p:cond delay="917"/>
                                          </p:stCondLst>
                                        </p:cTn>
                                        <p:tgtEl>
                                          <p:spTgt spid="3">
                                            <p:txEl>
                                              <p:pRg st="17" end="17"/>
                                            </p:txEl>
                                          </p:spTgt>
                                        </p:tgtEl>
                                      </p:cBhvr>
                                      <p:to x="100000" y="100000"/>
                                    </p:animScale>
                                  </p:childTnLst>
                                </p:cTn>
                              </p:par>
                            </p:childTnLst>
                          </p:cTn>
                        </p:par>
                      </p:childTnLst>
                    </p:cTn>
                  </p:par>
                  <p:par>
                    <p:cTn id="255" fill="hold">
                      <p:stCondLst>
                        <p:cond delay="indefinite"/>
                      </p:stCondLst>
                      <p:childTnLst>
                        <p:par>
                          <p:cTn id="256" fill="hold">
                            <p:stCondLst>
                              <p:cond delay="0"/>
                            </p:stCondLst>
                            <p:childTnLst>
                              <p:par>
                                <p:cTn id="257" presetID="26" presetClass="entr" presetSubtype="0" fill="hold" grpId="0" nodeType="clickEffect">
                                  <p:stCondLst>
                                    <p:cond delay="0"/>
                                  </p:stCondLst>
                                  <p:childTnLst>
                                    <p:set>
                                      <p:cBhvr>
                                        <p:cTn id="258" dur="1" fill="hold">
                                          <p:stCondLst>
                                            <p:cond delay="0"/>
                                          </p:stCondLst>
                                        </p:cTn>
                                        <p:tgtEl>
                                          <p:spTgt spid="3">
                                            <p:txEl>
                                              <p:pRg st="18" end="18"/>
                                            </p:txEl>
                                          </p:spTgt>
                                        </p:tgtEl>
                                        <p:attrNameLst>
                                          <p:attrName>style.visibility</p:attrName>
                                        </p:attrNameLst>
                                      </p:cBhvr>
                                      <p:to>
                                        <p:strVal val="visible"/>
                                      </p:to>
                                    </p:set>
                                    <p:animEffect transition="in" filter="wipe(down)">
                                      <p:cBhvr>
                                        <p:cTn id="259" dur="290">
                                          <p:stCondLst>
                                            <p:cond delay="0"/>
                                          </p:stCondLst>
                                        </p:cTn>
                                        <p:tgtEl>
                                          <p:spTgt spid="3">
                                            <p:txEl>
                                              <p:pRg st="18" end="18"/>
                                            </p:txEl>
                                          </p:spTgt>
                                        </p:tgtEl>
                                      </p:cBhvr>
                                    </p:animEffect>
                                    <p:anim calcmode="lin" valueType="num">
                                      <p:cBhvr>
                                        <p:cTn id="260" dur="911" tmFilter="0,0; 0.14,0.36; 0.43,0.73; 0.71,0.91; 1.0,1.0">
                                          <p:stCondLst>
                                            <p:cond delay="0"/>
                                          </p:stCondLst>
                                        </p:cTn>
                                        <p:tgtEl>
                                          <p:spTgt spid="3">
                                            <p:txEl>
                                              <p:pRg st="18" end="18"/>
                                            </p:txEl>
                                          </p:spTgt>
                                        </p:tgtEl>
                                        <p:attrNameLst>
                                          <p:attrName>ppt_x</p:attrName>
                                        </p:attrNameLst>
                                      </p:cBhvr>
                                      <p:tavLst>
                                        <p:tav tm="0">
                                          <p:val>
                                            <p:strVal val="#ppt_x-0.25"/>
                                          </p:val>
                                        </p:tav>
                                        <p:tav tm="100000">
                                          <p:val>
                                            <p:strVal val="#ppt_x"/>
                                          </p:val>
                                        </p:tav>
                                      </p:tavLst>
                                    </p:anim>
                                    <p:anim calcmode="lin" valueType="num">
                                      <p:cBhvr>
                                        <p:cTn id="261" dur="332" tmFilter="0.0,0.0; 0.25,0.07; 0.50,0.2; 0.75,0.467; 1.0,1.0">
                                          <p:stCondLst>
                                            <p:cond delay="0"/>
                                          </p:stCondLst>
                                        </p:cTn>
                                        <p:tgtEl>
                                          <p:spTgt spid="3">
                                            <p:txEl>
                                              <p:pRg st="18" end="18"/>
                                            </p:txEl>
                                          </p:spTgt>
                                        </p:tgtEl>
                                        <p:attrNameLst>
                                          <p:attrName>ppt_y</p:attrName>
                                        </p:attrNameLst>
                                      </p:cBhvr>
                                      <p:tavLst>
                                        <p:tav tm="0" fmla="#ppt_y-sin(pi*$)/3">
                                          <p:val>
                                            <p:fltVal val="0.5"/>
                                          </p:val>
                                        </p:tav>
                                        <p:tav tm="100000">
                                          <p:val>
                                            <p:fltVal val="1"/>
                                          </p:val>
                                        </p:tav>
                                      </p:tavLst>
                                    </p:anim>
                                    <p:anim calcmode="lin" valueType="num">
                                      <p:cBhvr>
                                        <p:cTn id="262" dur="332" tmFilter="0, 0; 0.125,0.2665; 0.25,0.4; 0.375,0.465; 0.5,0.5;  0.625,0.535; 0.75,0.6; 0.875,0.7335; 1,1">
                                          <p:stCondLst>
                                            <p:cond delay="332"/>
                                          </p:stCondLst>
                                        </p:cTn>
                                        <p:tgtEl>
                                          <p:spTgt spid="3">
                                            <p:txEl>
                                              <p:pRg st="18" end="18"/>
                                            </p:txEl>
                                          </p:spTgt>
                                        </p:tgtEl>
                                        <p:attrNameLst>
                                          <p:attrName>ppt_y</p:attrName>
                                        </p:attrNameLst>
                                      </p:cBhvr>
                                      <p:tavLst>
                                        <p:tav tm="0" fmla="#ppt_y-sin(pi*$)/9">
                                          <p:val>
                                            <p:fltVal val="0"/>
                                          </p:val>
                                        </p:tav>
                                        <p:tav tm="100000">
                                          <p:val>
                                            <p:fltVal val="1"/>
                                          </p:val>
                                        </p:tav>
                                      </p:tavLst>
                                    </p:anim>
                                    <p:anim calcmode="lin" valueType="num">
                                      <p:cBhvr>
                                        <p:cTn id="263" dur="166" tmFilter="0, 0; 0.125,0.2665; 0.25,0.4; 0.375,0.465; 0.5,0.5;  0.625,0.535; 0.75,0.6; 0.875,0.7335; 1,1">
                                          <p:stCondLst>
                                            <p:cond delay="662"/>
                                          </p:stCondLst>
                                        </p:cTn>
                                        <p:tgtEl>
                                          <p:spTgt spid="3">
                                            <p:txEl>
                                              <p:pRg st="18" end="18"/>
                                            </p:txEl>
                                          </p:spTgt>
                                        </p:tgtEl>
                                        <p:attrNameLst>
                                          <p:attrName>ppt_y</p:attrName>
                                        </p:attrNameLst>
                                      </p:cBhvr>
                                      <p:tavLst>
                                        <p:tav tm="0" fmla="#ppt_y-sin(pi*$)/27">
                                          <p:val>
                                            <p:fltVal val="0"/>
                                          </p:val>
                                        </p:tav>
                                        <p:tav tm="100000">
                                          <p:val>
                                            <p:fltVal val="1"/>
                                          </p:val>
                                        </p:tav>
                                      </p:tavLst>
                                    </p:anim>
                                    <p:anim calcmode="lin" valueType="num">
                                      <p:cBhvr>
                                        <p:cTn id="264" dur="82" tmFilter="0, 0; 0.125,0.2665; 0.25,0.4; 0.375,0.465; 0.5,0.5;  0.625,0.535; 0.75,0.6; 0.875,0.7335; 1,1">
                                          <p:stCondLst>
                                            <p:cond delay="828"/>
                                          </p:stCondLst>
                                        </p:cTn>
                                        <p:tgtEl>
                                          <p:spTgt spid="3">
                                            <p:txEl>
                                              <p:pRg st="18" end="18"/>
                                            </p:txEl>
                                          </p:spTgt>
                                        </p:tgtEl>
                                        <p:attrNameLst>
                                          <p:attrName>ppt_y</p:attrName>
                                        </p:attrNameLst>
                                      </p:cBhvr>
                                      <p:tavLst>
                                        <p:tav tm="0" fmla="#ppt_y-sin(pi*$)/81">
                                          <p:val>
                                            <p:fltVal val="0"/>
                                          </p:val>
                                        </p:tav>
                                        <p:tav tm="100000">
                                          <p:val>
                                            <p:fltVal val="1"/>
                                          </p:val>
                                        </p:tav>
                                      </p:tavLst>
                                    </p:anim>
                                    <p:animScale>
                                      <p:cBhvr>
                                        <p:cTn id="265" dur="13">
                                          <p:stCondLst>
                                            <p:cond delay="325"/>
                                          </p:stCondLst>
                                        </p:cTn>
                                        <p:tgtEl>
                                          <p:spTgt spid="3">
                                            <p:txEl>
                                              <p:pRg st="18" end="18"/>
                                            </p:txEl>
                                          </p:spTgt>
                                        </p:tgtEl>
                                      </p:cBhvr>
                                      <p:to x="100000" y="60000"/>
                                    </p:animScale>
                                    <p:animScale>
                                      <p:cBhvr>
                                        <p:cTn id="266" dur="83" decel="50000">
                                          <p:stCondLst>
                                            <p:cond delay="338"/>
                                          </p:stCondLst>
                                        </p:cTn>
                                        <p:tgtEl>
                                          <p:spTgt spid="3">
                                            <p:txEl>
                                              <p:pRg st="18" end="18"/>
                                            </p:txEl>
                                          </p:spTgt>
                                        </p:tgtEl>
                                      </p:cBhvr>
                                      <p:to x="100000" y="100000"/>
                                    </p:animScale>
                                    <p:animScale>
                                      <p:cBhvr>
                                        <p:cTn id="267" dur="13">
                                          <p:stCondLst>
                                            <p:cond delay="656"/>
                                          </p:stCondLst>
                                        </p:cTn>
                                        <p:tgtEl>
                                          <p:spTgt spid="3">
                                            <p:txEl>
                                              <p:pRg st="18" end="18"/>
                                            </p:txEl>
                                          </p:spTgt>
                                        </p:tgtEl>
                                      </p:cBhvr>
                                      <p:to x="100000" y="80000"/>
                                    </p:animScale>
                                    <p:animScale>
                                      <p:cBhvr>
                                        <p:cTn id="268" dur="83" decel="50000">
                                          <p:stCondLst>
                                            <p:cond delay="669"/>
                                          </p:stCondLst>
                                        </p:cTn>
                                        <p:tgtEl>
                                          <p:spTgt spid="3">
                                            <p:txEl>
                                              <p:pRg st="18" end="18"/>
                                            </p:txEl>
                                          </p:spTgt>
                                        </p:tgtEl>
                                      </p:cBhvr>
                                      <p:to x="100000" y="100000"/>
                                    </p:animScale>
                                    <p:animScale>
                                      <p:cBhvr>
                                        <p:cTn id="269" dur="13">
                                          <p:stCondLst>
                                            <p:cond delay="821"/>
                                          </p:stCondLst>
                                        </p:cTn>
                                        <p:tgtEl>
                                          <p:spTgt spid="3">
                                            <p:txEl>
                                              <p:pRg st="18" end="18"/>
                                            </p:txEl>
                                          </p:spTgt>
                                        </p:tgtEl>
                                      </p:cBhvr>
                                      <p:to x="100000" y="90000"/>
                                    </p:animScale>
                                    <p:animScale>
                                      <p:cBhvr>
                                        <p:cTn id="270" dur="83" decel="50000">
                                          <p:stCondLst>
                                            <p:cond delay="834"/>
                                          </p:stCondLst>
                                        </p:cTn>
                                        <p:tgtEl>
                                          <p:spTgt spid="3">
                                            <p:txEl>
                                              <p:pRg st="18" end="18"/>
                                            </p:txEl>
                                          </p:spTgt>
                                        </p:tgtEl>
                                      </p:cBhvr>
                                      <p:to x="100000" y="100000"/>
                                    </p:animScale>
                                    <p:animScale>
                                      <p:cBhvr>
                                        <p:cTn id="271" dur="13">
                                          <p:stCondLst>
                                            <p:cond delay="904"/>
                                          </p:stCondLst>
                                        </p:cTn>
                                        <p:tgtEl>
                                          <p:spTgt spid="3">
                                            <p:txEl>
                                              <p:pRg st="18" end="18"/>
                                            </p:txEl>
                                          </p:spTgt>
                                        </p:tgtEl>
                                      </p:cBhvr>
                                      <p:to x="100000" y="95000"/>
                                    </p:animScale>
                                    <p:animScale>
                                      <p:cBhvr>
                                        <p:cTn id="272" dur="83" decel="50000">
                                          <p:stCondLst>
                                            <p:cond delay="917"/>
                                          </p:stCondLst>
                                        </p:cTn>
                                        <p:tgtEl>
                                          <p:spTgt spid="3">
                                            <p:txEl>
                                              <p:pRg st="18" end="18"/>
                                            </p:txEl>
                                          </p:spTgt>
                                        </p:tgtEl>
                                      </p:cBhvr>
                                      <p:to x="100000" y="100000"/>
                                    </p:animScale>
                                  </p:childTnLst>
                                </p:cTn>
                              </p:par>
                            </p:childTnLst>
                          </p:cTn>
                        </p:par>
                      </p:childTnLst>
                    </p:cTn>
                  </p:par>
                  <p:par>
                    <p:cTn id="273" fill="hold">
                      <p:stCondLst>
                        <p:cond delay="indefinite"/>
                      </p:stCondLst>
                      <p:childTnLst>
                        <p:par>
                          <p:cTn id="274" fill="hold">
                            <p:stCondLst>
                              <p:cond delay="0"/>
                            </p:stCondLst>
                            <p:childTnLst>
                              <p:par>
                                <p:cTn id="275" presetID="26" presetClass="entr" presetSubtype="0" fill="hold" grpId="0" nodeType="clickEffect">
                                  <p:stCondLst>
                                    <p:cond delay="0"/>
                                  </p:stCondLst>
                                  <p:childTnLst>
                                    <p:set>
                                      <p:cBhvr>
                                        <p:cTn id="276" dur="1" fill="hold">
                                          <p:stCondLst>
                                            <p:cond delay="0"/>
                                          </p:stCondLst>
                                        </p:cTn>
                                        <p:tgtEl>
                                          <p:spTgt spid="3">
                                            <p:txEl>
                                              <p:pRg st="19" end="19"/>
                                            </p:txEl>
                                          </p:spTgt>
                                        </p:tgtEl>
                                        <p:attrNameLst>
                                          <p:attrName>style.visibility</p:attrName>
                                        </p:attrNameLst>
                                      </p:cBhvr>
                                      <p:to>
                                        <p:strVal val="visible"/>
                                      </p:to>
                                    </p:set>
                                    <p:animEffect transition="in" filter="wipe(down)">
                                      <p:cBhvr>
                                        <p:cTn id="277" dur="290">
                                          <p:stCondLst>
                                            <p:cond delay="0"/>
                                          </p:stCondLst>
                                        </p:cTn>
                                        <p:tgtEl>
                                          <p:spTgt spid="3">
                                            <p:txEl>
                                              <p:pRg st="19" end="19"/>
                                            </p:txEl>
                                          </p:spTgt>
                                        </p:tgtEl>
                                      </p:cBhvr>
                                    </p:animEffect>
                                    <p:anim calcmode="lin" valueType="num">
                                      <p:cBhvr>
                                        <p:cTn id="278" dur="911" tmFilter="0,0; 0.14,0.36; 0.43,0.73; 0.71,0.91; 1.0,1.0">
                                          <p:stCondLst>
                                            <p:cond delay="0"/>
                                          </p:stCondLst>
                                        </p:cTn>
                                        <p:tgtEl>
                                          <p:spTgt spid="3">
                                            <p:txEl>
                                              <p:pRg st="19" end="19"/>
                                            </p:txEl>
                                          </p:spTgt>
                                        </p:tgtEl>
                                        <p:attrNameLst>
                                          <p:attrName>ppt_x</p:attrName>
                                        </p:attrNameLst>
                                      </p:cBhvr>
                                      <p:tavLst>
                                        <p:tav tm="0">
                                          <p:val>
                                            <p:strVal val="#ppt_x-0.25"/>
                                          </p:val>
                                        </p:tav>
                                        <p:tav tm="100000">
                                          <p:val>
                                            <p:strVal val="#ppt_x"/>
                                          </p:val>
                                        </p:tav>
                                      </p:tavLst>
                                    </p:anim>
                                    <p:anim calcmode="lin" valueType="num">
                                      <p:cBhvr>
                                        <p:cTn id="279" dur="332" tmFilter="0.0,0.0; 0.25,0.07; 0.50,0.2; 0.75,0.467; 1.0,1.0">
                                          <p:stCondLst>
                                            <p:cond delay="0"/>
                                          </p:stCondLst>
                                        </p:cTn>
                                        <p:tgtEl>
                                          <p:spTgt spid="3">
                                            <p:txEl>
                                              <p:pRg st="19" end="19"/>
                                            </p:txEl>
                                          </p:spTgt>
                                        </p:tgtEl>
                                        <p:attrNameLst>
                                          <p:attrName>ppt_y</p:attrName>
                                        </p:attrNameLst>
                                      </p:cBhvr>
                                      <p:tavLst>
                                        <p:tav tm="0" fmla="#ppt_y-sin(pi*$)/3">
                                          <p:val>
                                            <p:fltVal val="0.5"/>
                                          </p:val>
                                        </p:tav>
                                        <p:tav tm="100000">
                                          <p:val>
                                            <p:fltVal val="1"/>
                                          </p:val>
                                        </p:tav>
                                      </p:tavLst>
                                    </p:anim>
                                    <p:anim calcmode="lin" valueType="num">
                                      <p:cBhvr>
                                        <p:cTn id="280" dur="332" tmFilter="0, 0; 0.125,0.2665; 0.25,0.4; 0.375,0.465; 0.5,0.5;  0.625,0.535; 0.75,0.6; 0.875,0.7335; 1,1">
                                          <p:stCondLst>
                                            <p:cond delay="332"/>
                                          </p:stCondLst>
                                        </p:cTn>
                                        <p:tgtEl>
                                          <p:spTgt spid="3">
                                            <p:txEl>
                                              <p:pRg st="19" end="19"/>
                                            </p:txEl>
                                          </p:spTgt>
                                        </p:tgtEl>
                                        <p:attrNameLst>
                                          <p:attrName>ppt_y</p:attrName>
                                        </p:attrNameLst>
                                      </p:cBhvr>
                                      <p:tavLst>
                                        <p:tav tm="0" fmla="#ppt_y-sin(pi*$)/9">
                                          <p:val>
                                            <p:fltVal val="0"/>
                                          </p:val>
                                        </p:tav>
                                        <p:tav tm="100000">
                                          <p:val>
                                            <p:fltVal val="1"/>
                                          </p:val>
                                        </p:tav>
                                      </p:tavLst>
                                    </p:anim>
                                    <p:anim calcmode="lin" valueType="num">
                                      <p:cBhvr>
                                        <p:cTn id="281" dur="166" tmFilter="0, 0; 0.125,0.2665; 0.25,0.4; 0.375,0.465; 0.5,0.5;  0.625,0.535; 0.75,0.6; 0.875,0.7335; 1,1">
                                          <p:stCondLst>
                                            <p:cond delay="662"/>
                                          </p:stCondLst>
                                        </p:cTn>
                                        <p:tgtEl>
                                          <p:spTgt spid="3">
                                            <p:txEl>
                                              <p:pRg st="19" end="19"/>
                                            </p:txEl>
                                          </p:spTgt>
                                        </p:tgtEl>
                                        <p:attrNameLst>
                                          <p:attrName>ppt_y</p:attrName>
                                        </p:attrNameLst>
                                      </p:cBhvr>
                                      <p:tavLst>
                                        <p:tav tm="0" fmla="#ppt_y-sin(pi*$)/27">
                                          <p:val>
                                            <p:fltVal val="0"/>
                                          </p:val>
                                        </p:tav>
                                        <p:tav tm="100000">
                                          <p:val>
                                            <p:fltVal val="1"/>
                                          </p:val>
                                        </p:tav>
                                      </p:tavLst>
                                    </p:anim>
                                    <p:anim calcmode="lin" valueType="num">
                                      <p:cBhvr>
                                        <p:cTn id="282" dur="82" tmFilter="0, 0; 0.125,0.2665; 0.25,0.4; 0.375,0.465; 0.5,0.5;  0.625,0.535; 0.75,0.6; 0.875,0.7335; 1,1">
                                          <p:stCondLst>
                                            <p:cond delay="828"/>
                                          </p:stCondLst>
                                        </p:cTn>
                                        <p:tgtEl>
                                          <p:spTgt spid="3">
                                            <p:txEl>
                                              <p:pRg st="19" end="19"/>
                                            </p:txEl>
                                          </p:spTgt>
                                        </p:tgtEl>
                                        <p:attrNameLst>
                                          <p:attrName>ppt_y</p:attrName>
                                        </p:attrNameLst>
                                      </p:cBhvr>
                                      <p:tavLst>
                                        <p:tav tm="0" fmla="#ppt_y-sin(pi*$)/81">
                                          <p:val>
                                            <p:fltVal val="0"/>
                                          </p:val>
                                        </p:tav>
                                        <p:tav tm="100000">
                                          <p:val>
                                            <p:fltVal val="1"/>
                                          </p:val>
                                        </p:tav>
                                      </p:tavLst>
                                    </p:anim>
                                    <p:animScale>
                                      <p:cBhvr>
                                        <p:cTn id="283" dur="13">
                                          <p:stCondLst>
                                            <p:cond delay="325"/>
                                          </p:stCondLst>
                                        </p:cTn>
                                        <p:tgtEl>
                                          <p:spTgt spid="3">
                                            <p:txEl>
                                              <p:pRg st="19" end="19"/>
                                            </p:txEl>
                                          </p:spTgt>
                                        </p:tgtEl>
                                      </p:cBhvr>
                                      <p:to x="100000" y="60000"/>
                                    </p:animScale>
                                    <p:animScale>
                                      <p:cBhvr>
                                        <p:cTn id="284" dur="83" decel="50000">
                                          <p:stCondLst>
                                            <p:cond delay="338"/>
                                          </p:stCondLst>
                                        </p:cTn>
                                        <p:tgtEl>
                                          <p:spTgt spid="3">
                                            <p:txEl>
                                              <p:pRg st="19" end="19"/>
                                            </p:txEl>
                                          </p:spTgt>
                                        </p:tgtEl>
                                      </p:cBhvr>
                                      <p:to x="100000" y="100000"/>
                                    </p:animScale>
                                    <p:animScale>
                                      <p:cBhvr>
                                        <p:cTn id="285" dur="13">
                                          <p:stCondLst>
                                            <p:cond delay="656"/>
                                          </p:stCondLst>
                                        </p:cTn>
                                        <p:tgtEl>
                                          <p:spTgt spid="3">
                                            <p:txEl>
                                              <p:pRg st="19" end="19"/>
                                            </p:txEl>
                                          </p:spTgt>
                                        </p:tgtEl>
                                      </p:cBhvr>
                                      <p:to x="100000" y="80000"/>
                                    </p:animScale>
                                    <p:animScale>
                                      <p:cBhvr>
                                        <p:cTn id="286" dur="83" decel="50000">
                                          <p:stCondLst>
                                            <p:cond delay="669"/>
                                          </p:stCondLst>
                                        </p:cTn>
                                        <p:tgtEl>
                                          <p:spTgt spid="3">
                                            <p:txEl>
                                              <p:pRg st="19" end="19"/>
                                            </p:txEl>
                                          </p:spTgt>
                                        </p:tgtEl>
                                      </p:cBhvr>
                                      <p:to x="100000" y="100000"/>
                                    </p:animScale>
                                    <p:animScale>
                                      <p:cBhvr>
                                        <p:cTn id="287" dur="13">
                                          <p:stCondLst>
                                            <p:cond delay="821"/>
                                          </p:stCondLst>
                                        </p:cTn>
                                        <p:tgtEl>
                                          <p:spTgt spid="3">
                                            <p:txEl>
                                              <p:pRg st="19" end="19"/>
                                            </p:txEl>
                                          </p:spTgt>
                                        </p:tgtEl>
                                      </p:cBhvr>
                                      <p:to x="100000" y="90000"/>
                                    </p:animScale>
                                    <p:animScale>
                                      <p:cBhvr>
                                        <p:cTn id="288" dur="83" decel="50000">
                                          <p:stCondLst>
                                            <p:cond delay="834"/>
                                          </p:stCondLst>
                                        </p:cTn>
                                        <p:tgtEl>
                                          <p:spTgt spid="3">
                                            <p:txEl>
                                              <p:pRg st="19" end="19"/>
                                            </p:txEl>
                                          </p:spTgt>
                                        </p:tgtEl>
                                      </p:cBhvr>
                                      <p:to x="100000" y="100000"/>
                                    </p:animScale>
                                    <p:animScale>
                                      <p:cBhvr>
                                        <p:cTn id="289" dur="13">
                                          <p:stCondLst>
                                            <p:cond delay="904"/>
                                          </p:stCondLst>
                                        </p:cTn>
                                        <p:tgtEl>
                                          <p:spTgt spid="3">
                                            <p:txEl>
                                              <p:pRg st="19" end="19"/>
                                            </p:txEl>
                                          </p:spTgt>
                                        </p:tgtEl>
                                      </p:cBhvr>
                                      <p:to x="100000" y="95000"/>
                                    </p:animScale>
                                    <p:animScale>
                                      <p:cBhvr>
                                        <p:cTn id="290" dur="83" decel="50000">
                                          <p:stCondLst>
                                            <p:cond delay="917"/>
                                          </p:stCondLst>
                                        </p:cTn>
                                        <p:tgtEl>
                                          <p:spTgt spid="3">
                                            <p:txEl>
                                              <p:pRg st="19" end="19"/>
                                            </p:txEl>
                                          </p:spTgt>
                                        </p:tgtEl>
                                      </p:cBhvr>
                                      <p:to x="100000" y="100000"/>
                                    </p:animScale>
                                  </p:childTnLst>
                                </p:cTn>
                              </p:par>
                            </p:childTnLst>
                          </p:cTn>
                        </p:par>
                      </p:childTnLst>
                    </p:cTn>
                  </p:par>
                  <p:par>
                    <p:cTn id="291" fill="hold">
                      <p:stCondLst>
                        <p:cond delay="indefinite"/>
                      </p:stCondLst>
                      <p:childTnLst>
                        <p:par>
                          <p:cTn id="292" fill="hold">
                            <p:stCondLst>
                              <p:cond delay="0"/>
                            </p:stCondLst>
                            <p:childTnLst>
                              <p:par>
                                <p:cTn id="293" presetID="26" presetClass="entr" presetSubtype="0" fill="hold" grpId="0" nodeType="clickEffect">
                                  <p:stCondLst>
                                    <p:cond delay="0"/>
                                  </p:stCondLst>
                                  <p:childTnLst>
                                    <p:set>
                                      <p:cBhvr>
                                        <p:cTn id="294" dur="1" fill="hold">
                                          <p:stCondLst>
                                            <p:cond delay="0"/>
                                          </p:stCondLst>
                                        </p:cTn>
                                        <p:tgtEl>
                                          <p:spTgt spid="3">
                                            <p:txEl>
                                              <p:pRg st="20" end="20"/>
                                            </p:txEl>
                                          </p:spTgt>
                                        </p:tgtEl>
                                        <p:attrNameLst>
                                          <p:attrName>style.visibility</p:attrName>
                                        </p:attrNameLst>
                                      </p:cBhvr>
                                      <p:to>
                                        <p:strVal val="visible"/>
                                      </p:to>
                                    </p:set>
                                    <p:animEffect transition="in" filter="wipe(down)">
                                      <p:cBhvr>
                                        <p:cTn id="295" dur="290">
                                          <p:stCondLst>
                                            <p:cond delay="0"/>
                                          </p:stCondLst>
                                        </p:cTn>
                                        <p:tgtEl>
                                          <p:spTgt spid="3">
                                            <p:txEl>
                                              <p:pRg st="20" end="20"/>
                                            </p:txEl>
                                          </p:spTgt>
                                        </p:tgtEl>
                                      </p:cBhvr>
                                    </p:animEffect>
                                    <p:anim calcmode="lin" valueType="num">
                                      <p:cBhvr>
                                        <p:cTn id="296" dur="911" tmFilter="0,0; 0.14,0.36; 0.43,0.73; 0.71,0.91; 1.0,1.0">
                                          <p:stCondLst>
                                            <p:cond delay="0"/>
                                          </p:stCondLst>
                                        </p:cTn>
                                        <p:tgtEl>
                                          <p:spTgt spid="3">
                                            <p:txEl>
                                              <p:pRg st="20" end="20"/>
                                            </p:txEl>
                                          </p:spTgt>
                                        </p:tgtEl>
                                        <p:attrNameLst>
                                          <p:attrName>ppt_x</p:attrName>
                                        </p:attrNameLst>
                                      </p:cBhvr>
                                      <p:tavLst>
                                        <p:tav tm="0">
                                          <p:val>
                                            <p:strVal val="#ppt_x-0.25"/>
                                          </p:val>
                                        </p:tav>
                                        <p:tav tm="100000">
                                          <p:val>
                                            <p:strVal val="#ppt_x"/>
                                          </p:val>
                                        </p:tav>
                                      </p:tavLst>
                                    </p:anim>
                                    <p:anim calcmode="lin" valueType="num">
                                      <p:cBhvr>
                                        <p:cTn id="297" dur="332" tmFilter="0.0,0.0; 0.25,0.07; 0.50,0.2; 0.75,0.467; 1.0,1.0">
                                          <p:stCondLst>
                                            <p:cond delay="0"/>
                                          </p:stCondLst>
                                        </p:cTn>
                                        <p:tgtEl>
                                          <p:spTgt spid="3">
                                            <p:txEl>
                                              <p:pRg st="20" end="20"/>
                                            </p:txEl>
                                          </p:spTgt>
                                        </p:tgtEl>
                                        <p:attrNameLst>
                                          <p:attrName>ppt_y</p:attrName>
                                        </p:attrNameLst>
                                      </p:cBhvr>
                                      <p:tavLst>
                                        <p:tav tm="0" fmla="#ppt_y-sin(pi*$)/3">
                                          <p:val>
                                            <p:fltVal val="0.5"/>
                                          </p:val>
                                        </p:tav>
                                        <p:tav tm="100000">
                                          <p:val>
                                            <p:fltVal val="1"/>
                                          </p:val>
                                        </p:tav>
                                      </p:tavLst>
                                    </p:anim>
                                    <p:anim calcmode="lin" valueType="num">
                                      <p:cBhvr>
                                        <p:cTn id="298" dur="332" tmFilter="0, 0; 0.125,0.2665; 0.25,0.4; 0.375,0.465; 0.5,0.5;  0.625,0.535; 0.75,0.6; 0.875,0.7335; 1,1">
                                          <p:stCondLst>
                                            <p:cond delay="332"/>
                                          </p:stCondLst>
                                        </p:cTn>
                                        <p:tgtEl>
                                          <p:spTgt spid="3">
                                            <p:txEl>
                                              <p:pRg st="20" end="20"/>
                                            </p:txEl>
                                          </p:spTgt>
                                        </p:tgtEl>
                                        <p:attrNameLst>
                                          <p:attrName>ppt_y</p:attrName>
                                        </p:attrNameLst>
                                      </p:cBhvr>
                                      <p:tavLst>
                                        <p:tav tm="0" fmla="#ppt_y-sin(pi*$)/9">
                                          <p:val>
                                            <p:fltVal val="0"/>
                                          </p:val>
                                        </p:tav>
                                        <p:tav tm="100000">
                                          <p:val>
                                            <p:fltVal val="1"/>
                                          </p:val>
                                        </p:tav>
                                      </p:tavLst>
                                    </p:anim>
                                    <p:anim calcmode="lin" valueType="num">
                                      <p:cBhvr>
                                        <p:cTn id="299" dur="166" tmFilter="0, 0; 0.125,0.2665; 0.25,0.4; 0.375,0.465; 0.5,0.5;  0.625,0.535; 0.75,0.6; 0.875,0.7335; 1,1">
                                          <p:stCondLst>
                                            <p:cond delay="662"/>
                                          </p:stCondLst>
                                        </p:cTn>
                                        <p:tgtEl>
                                          <p:spTgt spid="3">
                                            <p:txEl>
                                              <p:pRg st="20" end="20"/>
                                            </p:txEl>
                                          </p:spTgt>
                                        </p:tgtEl>
                                        <p:attrNameLst>
                                          <p:attrName>ppt_y</p:attrName>
                                        </p:attrNameLst>
                                      </p:cBhvr>
                                      <p:tavLst>
                                        <p:tav tm="0" fmla="#ppt_y-sin(pi*$)/27">
                                          <p:val>
                                            <p:fltVal val="0"/>
                                          </p:val>
                                        </p:tav>
                                        <p:tav tm="100000">
                                          <p:val>
                                            <p:fltVal val="1"/>
                                          </p:val>
                                        </p:tav>
                                      </p:tavLst>
                                    </p:anim>
                                    <p:anim calcmode="lin" valueType="num">
                                      <p:cBhvr>
                                        <p:cTn id="300" dur="82" tmFilter="0, 0; 0.125,0.2665; 0.25,0.4; 0.375,0.465; 0.5,0.5;  0.625,0.535; 0.75,0.6; 0.875,0.7335; 1,1">
                                          <p:stCondLst>
                                            <p:cond delay="828"/>
                                          </p:stCondLst>
                                        </p:cTn>
                                        <p:tgtEl>
                                          <p:spTgt spid="3">
                                            <p:txEl>
                                              <p:pRg st="20" end="20"/>
                                            </p:txEl>
                                          </p:spTgt>
                                        </p:tgtEl>
                                        <p:attrNameLst>
                                          <p:attrName>ppt_y</p:attrName>
                                        </p:attrNameLst>
                                      </p:cBhvr>
                                      <p:tavLst>
                                        <p:tav tm="0" fmla="#ppt_y-sin(pi*$)/81">
                                          <p:val>
                                            <p:fltVal val="0"/>
                                          </p:val>
                                        </p:tav>
                                        <p:tav tm="100000">
                                          <p:val>
                                            <p:fltVal val="1"/>
                                          </p:val>
                                        </p:tav>
                                      </p:tavLst>
                                    </p:anim>
                                    <p:animScale>
                                      <p:cBhvr>
                                        <p:cTn id="301" dur="13">
                                          <p:stCondLst>
                                            <p:cond delay="325"/>
                                          </p:stCondLst>
                                        </p:cTn>
                                        <p:tgtEl>
                                          <p:spTgt spid="3">
                                            <p:txEl>
                                              <p:pRg st="20" end="20"/>
                                            </p:txEl>
                                          </p:spTgt>
                                        </p:tgtEl>
                                      </p:cBhvr>
                                      <p:to x="100000" y="60000"/>
                                    </p:animScale>
                                    <p:animScale>
                                      <p:cBhvr>
                                        <p:cTn id="302" dur="83" decel="50000">
                                          <p:stCondLst>
                                            <p:cond delay="338"/>
                                          </p:stCondLst>
                                        </p:cTn>
                                        <p:tgtEl>
                                          <p:spTgt spid="3">
                                            <p:txEl>
                                              <p:pRg st="20" end="20"/>
                                            </p:txEl>
                                          </p:spTgt>
                                        </p:tgtEl>
                                      </p:cBhvr>
                                      <p:to x="100000" y="100000"/>
                                    </p:animScale>
                                    <p:animScale>
                                      <p:cBhvr>
                                        <p:cTn id="303" dur="13">
                                          <p:stCondLst>
                                            <p:cond delay="656"/>
                                          </p:stCondLst>
                                        </p:cTn>
                                        <p:tgtEl>
                                          <p:spTgt spid="3">
                                            <p:txEl>
                                              <p:pRg st="20" end="20"/>
                                            </p:txEl>
                                          </p:spTgt>
                                        </p:tgtEl>
                                      </p:cBhvr>
                                      <p:to x="100000" y="80000"/>
                                    </p:animScale>
                                    <p:animScale>
                                      <p:cBhvr>
                                        <p:cTn id="304" dur="83" decel="50000">
                                          <p:stCondLst>
                                            <p:cond delay="669"/>
                                          </p:stCondLst>
                                        </p:cTn>
                                        <p:tgtEl>
                                          <p:spTgt spid="3">
                                            <p:txEl>
                                              <p:pRg st="20" end="20"/>
                                            </p:txEl>
                                          </p:spTgt>
                                        </p:tgtEl>
                                      </p:cBhvr>
                                      <p:to x="100000" y="100000"/>
                                    </p:animScale>
                                    <p:animScale>
                                      <p:cBhvr>
                                        <p:cTn id="305" dur="13">
                                          <p:stCondLst>
                                            <p:cond delay="821"/>
                                          </p:stCondLst>
                                        </p:cTn>
                                        <p:tgtEl>
                                          <p:spTgt spid="3">
                                            <p:txEl>
                                              <p:pRg st="20" end="20"/>
                                            </p:txEl>
                                          </p:spTgt>
                                        </p:tgtEl>
                                      </p:cBhvr>
                                      <p:to x="100000" y="90000"/>
                                    </p:animScale>
                                    <p:animScale>
                                      <p:cBhvr>
                                        <p:cTn id="306" dur="83" decel="50000">
                                          <p:stCondLst>
                                            <p:cond delay="834"/>
                                          </p:stCondLst>
                                        </p:cTn>
                                        <p:tgtEl>
                                          <p:spTgt spid="3">
                                            <p:txEl>
                                              <p:pRg st="20" end="20"/>
                                            </p:txEl>
                                          </p:spTgt>
                                        </p:tgtEl>
                                      </p:cBhvr>
                                      <p:to x="100000" y="100000"/>
                                    </p:animScale>
                                    <p:animScale>
                                      <p:cBhvr>
                                        <p:cTn id="307" dur="13">
                                          <p:stCondLst>
                                            <p:cond delay="904"/>
                                          </p:stCondLst>
                                        </p:cTn>
                                        <p:tgtEl>
                                          <p:spTgt spid="3">
                                            <p:txEl>
                                              <p:pRg st="20" end="20"/>
                                            </p:txEl>
                                          </p:spTgt>
                                        </p:tgtEl>
                                      </p:cBhvr>
                                      <p:to x="100000" y="95000"/>
                                    </p:animScale>
                                    <p:animScale>
                                      <p:cBhvr>
                                        <p:cTn id="308" dur="83" decel="50000">
                                          <p:stCondLst>
                                            <p:cond delay="917"/>
                                          </p:stCondLst>
                                        </p:cTn>
                                        <p:tgtEl>
                                          <p:spTgt spid="3">
                                            <p:txEl>
                                              <p:pRg st="20" end="20"/>
                                            </p:txEl>
                                          </p:spTgt>
                                        </p:tgtEl>
                                      </p:cBhvr>
                                      <p:to x="100000" y="100000"/>
                                    </p:animScale>
                                  </p:childTnLst>
                                </p:cTn>
                              </p:par>
                            </p:childTnLst>
                          </p:cTn>
                        </p:par>
                      </p:childTnLst>
                    </p:cTn>
                  </p:par>
                  <p:par>
                    <p:cTn id="309" fill="hold">
                      <p:stCondLst>
                        <p:cond delay="indefinite"/>
                      </p:stCondLst>
                      <p:childTnLst>
                        <p:par>
                          <p:cTn id="310" fill="hold">
                            <p:stCondLst>
                              <p:cond delay="0"/>
                            </p:stCondLst>
                            <p:childTnLst>
                              <p:par>
                                <p:cTn id="311" presetID="26" presetClass="entr" presetSubtype="0" fill="hold" grpId="0" nodeType="clickEffect">
                                  <p:stCondLst>
                                    <p:cond delay="0"/>
                                  </p:stCondLst>
                                  <p:childTnLst>
                                    <p:set>
                                      <p:cBhvr>
                                        <p:cTn id="312" dur="1" fill="hold">
                                          <p:stCondLst>
                                            <p:cond delay="0"/>
                                          </p:stCondLst>
                                        </p:cTn>
                                        <p:tgtEl>
                                          <p:spTgt spid="3">
                                            <p:txEl>
                                              <p:pRg st="21" end="21"/>
                                            </p:txEl>
                                          </p:spTgt>
                                        </p:tgtEl>
                                        <p:attrNameLst>
                                          <p:attrName>style.visibility</p:attrName>
                                        </p:attrNameLst>
                                      </p:cBhvr>
                                      <p:to>
                                        <p:strVal val="visible"/>
                                      </p:to>
                                    </p:set>
                                    <p:animEffect transition="in" filter="wipe(down)">
                                      <p:cBhvr>
                                        <p:cTn id="313" dur="290">
                                          <p:stCondLst>
                                            <p:cond delay="0"/>
                                          </p:stCondLst>
                                        </p:cTn>
                                        <p:tgtEl>
                                          <p:spTgt spid="3">
                                            <p:txEl>
                                              <p:pRg st="21" end="21"/>
                                            </p:txEl>
                                          </p:spTgt>
                                        </p:tgtEl>
                                      </p:cBhvr>
                                    </p:animEffect>
                                    <p:anim calcmode="lin" valueType="num">
                                      <p:cBhvr>
                                        <p:cTn id="314" dur="911" tmFilter="0,0; 0.14,0.36; 0.43,0.73; 0.71,0.91; 1.0,1.0">
                                          <p:stCondLst>
                                            <p:cond delay="0"/>
                                          </p:stCondLst>
                                        </p:cTn>
                                        <p:tgtEl>
                                          <p:spTgt spid="3">
                                            <p:txEl>
                                              <p:pRg st="21" end="21"/>
                                            </p:txEl>
                                          </p:spTgt>
                                        </p:tgtEl>
                                        <p:attrNameLst>
                                          <p:attrName>ppt_x</p:attrName>
                                        </p:attrNameLst>
                                      </p:cBhvr>
                                      <p:tavLst>
                                        <p:tav tm="0">
                                          <p:val>
                                            <p:strVal val="#ppt_x-0.25"/>
                                          </p:val>
                                        </p:tav>
                                        <p:tav tm="100000">
                                          <p:val>
                                            <p:strVal val="#ppt_x"/>
                                          </p:val>
                                        </p:tav>
                                      </p:tavLst>
                                    </p:anim>
                                    <p:anim calcmode="lin" valueType="num">
                                      <p:cBhvr>
                                        <p:cTn id="315" dur="332" tmFilter="0.0,0.0; 0.25,0.07; 0.50,0.2; 0.75,0.467; 1.0,1.0">
                                          <p:stCondLst>
                                            <p:cond delay="0"/>
                                          </p:stCondLst>
                                        </p:cTn>
                                        <p:tgtEl>
                                          <p:spTgt spid="3">
                                            <p:txEl>
                                              <p:pRg st="21" end="21"/>
                                            </p:txEl>
                                          </p:spTgt>
                                        </p:tgtEl>
                                        <p:attrNameLst>
                                          <p:attrName>ppt_y</p:attrName>
                                        </p:attrNameLst>
                                      </p:cBhvr>
                                      <p:tavLst>
                                        <p:tav tm="0" fmla="#ppt_y-sin(pi*$)/3">
                                          <p:val>
                                            <p:fltVal val="0.5"/>
                                          </p:val>
                                        </p:tav>
                                        <p:tav tm="100000">
                                          <p:val>
                                            <p:fltVal val="1"/>
                                          </p:val>
                                        </p:tav>
                                      </p:tavLst>
                                    </p:anim>
                                    <p:anim calcmode="lin" valueType="num">
                                      <p:cBhvr>
                                        <p:cTn id="316" dur="332" tmFilter="0, 0; 0.125,0.2665; 0.25,0.4; 0.375,0.465; 0.5,0.5;  0.625,0.535; 0.75,0.6; 0.875,0.7335; 1,1">
                                          <p:stCondLst>
                                            <p:cond delay="332"/>
                                          </p:stCondLst>
                                        </p:cTn>
                                        <p:tgtEl>
                                          <p:spTgt spid="3">
                                            <p:txEl>
                                              <p:pRg st="21" end="21"/>
                                            </p:txEl>
                                          </p:spTgt>
                                        </p:tgtEl>
                                        <p:attrNameLst>
                                          <p:attrName>ppt_y</p:attrName>
                                        </p:attrNameLst>
                                      </p:cBhvr>
                                      <p:tavLst>
                                        <p:tav tm="0" fmla="#ppt_y-sin(pi*$)/9">
                                          <p:val>
                                            <p:fltVal val="0"/>
                                          </p:val>
                                        </p:tav>
                                        <p:tav tm="100000">
                                          <p:val>
                                            <p:fltVal val="1"/>
                                          </p:val>
                                        </p:tav>
                                      </p:tavLst>
                                    </p:anim>
                                    <p:anim calcmode="lin" valueType="num">
                                      <p:cBhvr>
                                        <p:cTn id="317" dur="166" tmFilter="0, 0; 0.125,0.2665; 0.25,0.4; 0.375,0.465; 0.5,0.5;  0.625,0.535; 0.75,0.6; 0.875,0.7335; 1,1">
                                          <p:stCondLst>
                                            <p:cond delay="662"/>
                                          </p:stCondLst>
                                        </p:cTn>
                                        <p:tgtEl>
                                          <p:spTgt spid="3">
                                            <p:txEl>
                                              <p:pRg st="21" end="21"/>
                                            </p:txEl>
                                          </p:spTgt>
                                        </p:tgtEl>
                                        <p:attrNameLst>
                                          <p:attrName>ppt_y</p:attrName>
                                        </p:attrNameLst>
                                      </p:cBhvr>
                                      <p:tavLst>
                                        <p:tav tm="0" fmla="#ppt_y-sin(pi*$)/27">
                                          <p:val>
                                            <p:fltVal val="0"/>
                                          </p:val>
                                        </p:tav>
                                        <p:tav tm="100000">
                                          <p:val>
                                            <p:fltVal val="1"/>
                                          </p:val>
                                        </p:tav>
                                      </p:tavLst>
                                    </p:anim>
                                    <p:anim calcmode="lin" valueType="num">
                                      <p:cBhvr>
                                        <p:cTn id="318" dur="82" tmFilter="0, 0; 0.125,0.2665; 0.25,0.4; 0.375,0.465; 0.5,0.5;  0.625,0.535; 0.75,0.6; 0.875,0.7335; 1,1">
                                          <p:stCondLst>
                                            <p:cond delay="828"/>
                                          </p:stCondLst>
                                        </p:cTn>
                                        <p:tgtEl>
                                          <p:spTgt spid="3">
                                            <p:txEl>
                                              <p:pRg st="21" end="21"/>
                                            </p:txEl>
                                          </p:spTgt>
                                        </p:tgtEl>
                                        <p:attrNameLst>
                                          <p:attrName>ppt_y</p:attrName>
                                        </p:attrNameLst>
                                      </p:cBhvr>
                                      <p:tavLst>
                                        <p:tav tm="0" fmla="#ppt_y-sin(pi*$)/81">
                                          <p:val>
                                            <p:fltVal val="0"/>
                                          </p:val>
                                        </p:tav>
                                        <p:tav tm="100000">
                                          <p:val>
                                            <p:fltVal val="1"/>
                                          </p:val>
                                        </p:tav>
                                      </p:tavLst>
                                    </p:anim>
                                    <p:animScale>
                                      <p:cBhvr>
                                        <p:cTn id="319" dur="13">
                                          <p:stCondLst>
                                            <p:cond delay="325"/>
                                          </p:stCondLst>
                                        </p:cTn>
                                        <p:tgtEl>
                                          <p:spTgt spid="3">
                                            <p:txEl>
                                              <p:pRg st="21" end="21"/>
                                            </p:txEl>
                                          </p:spTgt>
                                        </p:tgtEl>
                                      </p:cBhvr>
                                      <p:to x="100000" y="60000"/>
                                    </p:animScale>
                                    <p:animScale>
                                      <p:cBhvr>
                                        <p:cTn id="320" dur="83" decel="50000">
                                          <p:stCondLst>
                                            <p:cond delay="338"/>
                                          </p:stCondLst>
                                        </p:cTn>
                                        <p:tgtEl>
                                          <p:spTgt spid="3">
                                            <p:txEl>
                                              <p:pRg st="21" end="21"/>
                                            </p:txEl>
                                          </p:spTgt>
                                        </p:tgtEl>
                                      </p:cBhvr>
                                      <p:to x="100000" y="100000"/>
                                    </p:animScale>
                                    <p:animScale>
                                      <p:cBhvr>
                                        <p:cTn id="321" dur="13">
                                          <p:stCondLst>
                                            <p:cond delay="656"/>
                                          </p:stCondLst>
                                        </p:cTn>
                                        <p:tgtEl>
                                          <p:spTgt spid="3">
                                            <p:txEl>
                                              <p:pRg st="21" end="21"/>
                                            </p:txEl>
                                          </p:spTgt>
                                        </p:tgtEl>
                                      </p:cBhvr>
                                      <p:to x="100000" y="80000"/>
                                    </p:animScale>
                                    <p:animScale>
                                      <p:cBhvr>
                                        <p:cTn id="322" dur="83" decel="50000">
                                          <p:stCondLst>
                                            <p:cond delay="669"/>
                                          </p:stCondLst>
                                        </p:cTn>
                                        <p:tgtEl>
                                          <p:spTgt spid="3">
                                            <p:txEl>
                                              <p:pRg st="21" end="21"/>
                                            </p:txEl>
                                          </p:spTgt>
                                        </p:tgtEl>
                                      </p:cBhvr>
                                      <p:to x="100000" y="100000"/>
                                    </p:animScale>
                                    <p:animScale>
                                      <p:cBhvr>
                                        <p:cTn id="323" dur="13">
                                          <p:stCondLst>
                                            <p:cond delay="821"/>
                                          </p:stCondLst>
                                        </p:cTn>
                                        <p:tgtEl>
                                          <p:spTgt spid="3">
                                            <p:txEl>
                                              <p:pRg st="21" end="21"/>
                                            </p:txEl>
                                          </p:spTgt>
                                        </p:tgtEl>
                                      </p:cBhvr>
                                      <p:to x="100000" y="90000"/>
                                    </p:animScale>
                                    <p:animScale>
                                      <p:cBhvr>
                                        <p:cTn id="324" dur="83" decel="50000">
                                          <p:stCondLst>
                                            <p:cond delay="834"/>
                                          </p:stCondLst>
                                        </p:cTn>
                                        <p:tgtEl>
                                          <p:spTgt spid="3">
                                            <p:txEl>
                                              <p:pRg st="21" end="21"/>
                                            </p:txEl>
                                          </p:spTgt>
                                        </p:tgtEl>
                                      </p:cBhvr>
                                      <p:to x="100000" y="100000"/>
                                    </p:animScale>
                                    <p:animScale>
                                      <p:cBhvr>
                                        <p:cTn id="325" dur="13">
                                          <p:stCondLst>
                                            <p:cond delay="904"/>
                                          </p:stCondLst>
                                        </p:cTn>
                                        <p:tgtEl>
                                          <p:spTgt spid="3">
                                            <p:txEl>
                                              <p:pRg st="21" end="21"/>
                                            </p:txEl>
                                          </p:spTgt>
                                        </p:tgtEl>
                                      </p:cBhvr>
                                      <p:to x="100000" y="95000"/>
                                    </p:animScale>
                                    <p:animScale>
                                      <p:cBhvr>
                                        <p:cTn id="326" dur="83" decel="50000">
                                          <p:stCondLst>
                                            <p:cond delay="917"/>
                                          </p:stCondLst>
                                        </p:cTn>
                                        <p:tgtEl>
                                          <p:spTgt spid="3">
                                            <p:txEl>
                                              <p:pRg st="21" end="2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260</Words>
  <Application>Microsoft Office PowerPoint</Application>
  <PresentationFormat>Özel</PresentationFormat>
  <Paragraphs>67</Paragraphs>
  <Slides>13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vt:i4>
      </vt:variant>
    </vt:vector>
  </HeadingPairs>
  <TitlesOfParts>
    <vt:vector size="17" baseType="lpstr">
      <vt:lpstr>Calibri</vt:lpstr>
      <vt:lpstr>Times New Roman</vt:lpstr>
      <vt:lpstr>Traditional Arabic</vt:lpstr>
      <vt:lpstr>Office Theme</vt:lpstr>
      <vt:lpstr>Dil bildiren ve Türkçede çeşitli anlamlarda kelimeler türetmek için kullanılan (-ca, -ce, -ça ve -çe) ekleri, Osmanlı Türkçesi metinlerinde (جه) şeklinde yazılmıştır.</vt:lpstr>
      <vt:lpstr>PowerPoint Sunusu</vt:lpstr>
      <vt:lpstr>PowerPoint Sunusu</vt:lpstr>
      <vt:lpstr>Türkçedeki sıra bildirme eki, sonuna geldiği sayının ünlülerinin kalın veya ince oluşu ile, yuvarlak veya düz oluşuna göre değişen sekiz ayrı şekildedir. Bunlar -ncı, -nci, -ncu, -ncü,  -ıncı, -inci, -uncu ve -üncü şekilleridir. Bunların Osmanlı Türkçesi metinlerindeki yazılışları hep aynıdır ve (نجى) şeklindedir.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aaaaa</cp:lastModifiedBy>
  <cp:revision>2</cp:revision>
  <dcterms:created xsi:type="dcterms:W3CDTF">2018-09-08T09:58:18Z</dcterms:created>
  <dcterms:modified xsi:type="dcterms:W3CDTF">2018-09-08T17:43:13Z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2018-09-08T00:00:00Z</vt:filetime>
  </property>
</Properties>
</file>