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06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383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4003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415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7812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939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820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03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785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240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4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70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06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61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436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6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92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8A06D7-83EF-4E60-B870-B4217389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5617"/>
            <a:ext cx="8596668" cy="53257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400" b="1" dirty="0"/>
              <a:t>	Tedavi hatası</a:t>
            </a:r>
          </a:p>
          <a:p>
            <a:pPr marL="0" indent="0">
              <a:buNone/>
            </a:pPr>
            <a:r>
              <a:rPr lang="tr-TR" sz="4400" b="1" dirty="0"/>
              <a:t>	Tedavi kusurundan anlaşılması gereken, uzman hekim standardına aykırı olan, başka anlatımla, tıp biliminin verilerine göre gerekli olan özenin gösterilmediği her türlü tıbbi müdahaledir.</a:t>
            </a:r>
          </a:p>
        </p:txBody>
      </p:sp>
    </p:spTree>
    <p:extLst>
      <p:ext uri="{BB962C8B-B14F-4D97-AF65-F5344CB8AC3E}">
        <p14:creationId xmlns:p14="http://schemas.microsoft.com/office/powerpoint/2010/main" val="74200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E57E4A-4CEB-4BB9-B941-5201D1E41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34887"/>
            <a:ext cx="8596668" cy="5206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800" b="1" dirty="0"/>
              <a:t>Tedavi hatası olarak söz konusu olabilecek en temel hata, bizzat tıbbi müdahalenin gerekli olmasına rağmen yapılmamasıdır. Müdahalenin geç yapılması da bu kapsamda değerlendirilebilir.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5073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1368D9-5C5B-4388-A657-93AA0089C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89113"/>
            <a:ext cx="8596668" cy="53522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400" b="1" dirty="0"/>
              <a:t>Hasta vücudunda yabancı madde unutulması öğretide «tedaviye eşlik eden hata» olarak adlandırılmaktadır. Hasta vücudunda sık unutulan maddelere örnek olarak, kompres, tampon gibi maddeler gösterilebilir.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1509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BC6F7-5367-4472-847B-91017F479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81879"/>
            <a:ext cx="8596668" cy="5259484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400" b="1" dirty="0"/>
              <a:t>Seçilen tedavi yöntemi gibi, yöntemin uygulanışı da hatalı olabilir. Tedavi, doğru yerde, doğru kişi tarafından ve doğru zamanda yapılmalıdır. Bu noktalardaki hatalar, hekimin kusurlu olduğunu gösterir.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8525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8A02F0-981B-418E-B8B2-205BA7453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9357"/>
            <a:ext cx="8596668" cy="53920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5400" b="1" dirty="0"/>
              <a:t>Enfeksiyon da tedaviye eşlik eden hatalardandır ve enfeksiyona neden olunması veya enfeksiyonun önlenmemesi şeklinde gerçekleşebilir.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53674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74DFF3-6A02-4BE2-9AFF-B4B2C99E0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6105"/>
            <a:ext cx="8596668" cy="540525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000" b="1" dirty="0"/>
              <a:t>	Organizasyon kusuru</a:t>
            </a:r>
          </a:p>
          <a:p>
            <a:pPr marL="0" indent="0">
              <a:buNone/>
            </a:pPr>
            <a:r>
              <a:rPr lang="tr-TR" sz="4000" b="1" dirty="0"/>
              <a:t>	Hastane işletmesi, kamuya veya özel sektöre ait olabilir. İster bir gerçek veya tüzel kişiye isterse kamuya ait olsun; hastanede gerçekleştirilen tıbbi müdahalelerden birinci derecede hastane yönetimi sorumludur.</a:t>
            </a:r>
          </a:p>
        </p:txBody>
      </p:sp>
    </p:spTree>
    <p:extLst>
      <p:ext uri="{BB962C8B-B14F-4D97-AF65-F5344CB8AC3E}">
        <p14:creationId xmlns:p14="http://schemas.microsoft.com/office/powerpoint/2010/main" val="88208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76C014-C019-4641-90AB-7B854023E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40905"/>
            <a:ext cx="8596668" cy="51004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800" b="1" dirty="0"/>
              <a:t>Özel hastanelerden daha yüksek bir özen sorumluluğu beklenmektedir. Çünkü hasta kendisine en iyi sağlık hizmeti verilmeye özen gösterileceği inancı ile özel hastaneye gitmektedir.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27748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5F7A3E-EE8E-412A-8379-DE3D19E66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83097"/>
            <a:ext cx="8596668" cy="545826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000" b="1" dirty="0"/>
              <a:t>	Üstlenme kusuru</a:t>
            </a:r>
          </a:p>
          <a:p>
            <a:pPr marL="0" indent="0">
              <a:buNone/>
            </a:pPr>
            <a:r>
              <a:rPr lang="tr-TR" sz="4000" b="1" dirty="0"/>
              <a:t>	Hekim, hastayı tedavi etmeyi üstlenirken, tıbbi standardı sağlamak konusunda, yeterli bilgi, tecrübe ve donanıma sahip olup olmadığını değerlendirmek durumundadır. Hekimin uzmanlık yetkisini aşması durumunda «üstlenme kusuru» söz konusu olur.</a:t>
            </a:r>
          </a:p>
        </p:txBody>
      </p:sp>
    </p:spTree>
    <p:extLst>
      <p:ext uri="{BB962C8B-B14F-4D97-AF65-F5344CB8AC3E}">
        <p14:creationId xmlns:p14="http://schemas.microsoft.com/office/powerpoint/2010/main" val="917457734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250</Words>
  <Application>Microsoft Office PowerPoint</Application>
  <PresentationFormat>Geniş ekran</PresentationFormat>
  <Paragraphs>11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11</cp:revision>
  <dcterms:created xsi:type="dcterms:W3CDTF">2020-05-12T10:57:22Z</dcterms:created>
  <dcterms:modified xsi:type="dcterms:W3CDTF">2020-05-23T21:09:31Z</dcterms:modified>
</cp:coreProperties>
</file>