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7" r:id="rId2"/>
    <p:sldId id="264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3833-A3C6-4932-85D1-39A8E63240DE}" type="datetimeFigureOut">
              <a:rPr lang="tr-TR" smtClean="0"/>
              <a:t>23.05.2020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444F4-BBFC-4334-B55C-A7C9C31124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3065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3833-A3C6-4932-85D1-39A8E63240DE}" type="datetimeFigureOut">
              <a:rPr lang="tr-TR" smtClean="0"/>
              <a:t>23.05.2020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444F4-BBFC-4334-B55C-A7C9C31124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4383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3833-A3C6-4932-85D1-39A8E63240DE}" type="datetimeFigureOut">
              <a:rPr lang="tr-TR" smtClean="0"/>
              <a:t>23.05.2020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444F4-BBFC-4334-B55C-A7C9C3112478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94003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3833-A3C6-4932-85D1-39A8E63240DE}" type="datetimeFigureOut">
              <a:rPr lang="tr-TR" smtClean="0"/>
              <a:t>23.05.2020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444F4-BBFC-4334-B55C-A7C9C31124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2415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3833-A3C6-4932-85D1-39A8E63240DE}" type="datetimeFigureOut">
              <a:rPr lang="tr-TR" smtClean="0"/>
              <a:t>23.05.2020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444F4-BBFC-4334-B55C-A7C9C3112478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178124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3833-A3C6-4932-85D1-39A8E63240DE}" type="datetimeFigureOut">
              <a:rPr lang="tr-TR" smtClean="0"/>
              <a:t>23.05.2020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444F4-BBFC-4334-B55C-A7C9C31124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69397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3833-A3C6-4932-85D1-39A8E63240DE}" type="datetimeFigureOut">
              <a:rPr lang="tr-TR" smtClean="0"/>
              <a:t>23.05.2020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444F4-BBFC-4334-B55C-A7C9C31124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98201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3833-A3C6-4932-85D1-39A8E63240DE}" type="datetimeFigureOut">
              <a:rPr lang="tr-TR" smtClean="0"/>
              <a:t>23.05.2020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444F4-BBFC-4334-B55C-A7C9C31124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1034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3833-A3C6-4932-85D1-39A8E63240DE}" type="datetimeFigureOut">
              <a:rPr lang="tr-TR" smtClean="0"/>
              <a:t>23.05.2020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444F4-BBFC-4334-B55C-A7C9C31124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4785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3833-A3C6-4932-85D1-39A8E63240DE}" type="datetimeFigureOut">
              <a:rPr lang="tr-TR" smtClean="0"/>
              <a:t>23.05.2020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444F4-BBFC-4334-B55C-A7C9C31124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2402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3833-A3C6-4932-85D1-39A8E63240DE}" type="datetimeFigureOut">
              <a:rPr lang="tr-TR" smtClean="0"/>
              <a:t>23.05.2020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444F4-BBFC-4334-B55C-A7C9C31124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2444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3833-A3C6-4932-85D1-39A8E63240DE}" type="datetimeFigureOut">
              <a:rPr lang="tr-TR" smtClean="0"/>
              <a:t>23.05.2020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444F4-BBFC-4334-B55C-A7C9C31124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1709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3833-A3C6-4932-85D1-39A8E63240DE}" type="datetimeFigureOut">
              <a:rPr lang="tr-TR" smtClean="0"/>
              <a:t>23.05.2020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444F4-BBFC-4334-B55C-A7C9C31124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0061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3833-A3C6-4932-85D1-39A8E63240DE}" type="datetimeFigureOut">
              <a:rPr lang="tr-TR" smtClean="0"/>
              <a:t>23.05.2020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444F4-BBFC-4334-B55C-A7C9C31124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1617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3833-A3C6-4932-85D1-39A8E63240DE}" type="datetimeFigureOut">
              <a:rPr lang="tr-TR" smtClean="0"/>
              <a:t>23.05.2020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444F4-BBFC-4334-B55C-A7C9C31124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4368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3833-A3C6-4932-85D1-39A8E63240DE}" type="datetimeFigureOut">
              <a:rPr lang="tr-TR" smtClean="0"/>
              <a:t>23.05.2020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444F4-BBFC-4334-B55C-A7C9C31124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266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43833-A3C6-4932-85D1-39A8E63240DE}" type="datetimeFigureOut">
              <a:rPr lang="tr-TR" smtClean="0"/>
              <a:t>23.05.2020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3B9444F4-BBFC-4334-B55C-A7C9C31124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6923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D8A06D7-83EF-4E60-B870-B421738975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15617"/>
            <a:ext cx="8596668" cy="532574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/>
              <a:t>	</a:t>
            </a:r>
            <a:r>
              <a:rPr lang="tr-TR" sz="4400" b="1" dirty="0"/>
              <a:t>	Tedavi hatası</a:t>
            </a:r>
          </a:p>
          <a:p>
            <a:pPr marL="0" indent="0">
              <a:buNone/>
            </a:pPr>
            <a:r>
              <a:rPr lang="tr-TR" sz="4400" b="1" dirty="0"/>
              <a:t>	Tedavi kusurundan anlaşılması gereken, uzman hekim standardına aykırı olan, başka anlatımla, tıp biliminin verilerine göre gerekli olan özenin gösterilmediği her türlü tıbbi müdahaledir.</a:t>
            </a:r>
          </a:p>
        </p:txBody>
      </p:sp>
    </p:spTree>
    <p:extLst>
      <p:ext uri="{BB962C8B-B14F-4D97-AF65-F5344CB8AC3E}">
        <p14:creationId xmlns:p14="http://schemas.microsoft.com/office/powerpoint/2010/main" val="742005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AE57E4A-4CEB-4BB9-B941-5201D1E415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834887"/>
            <a:ext cx="8596668" cy="520647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r-TR" dirty="0"/>
              <a:t>		</a:t>
            </a:r>
            <a:r>
              <a:rPr lang="tr-TR" sz="4800" b="1" dirty="0"/>
              <a:t>Tedavi hatası olarak söz konusu olabilecek en temel hata, bizzat tıbbi müdahalenin gerekli olmasına rağmen yapılmamasıdır. Müdahalenin geç yapılması da bu kapsamda değerlendirilebilir.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150738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41368D9-5C5B-4388-A657-93AA0089CB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689113"/>
            <a:ext cx="8596668" cy="535224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/>
              <a:t>		</a:t>
            </a:r>
            <a:r>
              <a:rPr lang="tr-TR" sz="4400" b="1" dirty="0"/>
              <a:t>Hasta vücudunda yabancı madde unutulması öğretide «tedaviye eşlik eden hata» olarak adlandırılmaktadır. Hasta vücudunda sık unutulan maddelere örnek olarak, kompres, tampon gibi maddeler gösterilebilir.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115095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52BC6F7-5367-4472-847B-91017F4798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81879"/>
            <a:ext cx="8596668" cy="5259484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		</a:t>
            </a:r>
            <a:r>
              <a:rPr lang="tr-TR" sz="4400" b="1" dirty="0"/>
              <a:t>Seçilen tedavi yöntemi gibi, yöntemin uygulanışı da hatalı olabilir. Tedavi, doğru yerde, doğru kişi tarafından ve doğru zamanda yapılmalıdır. Bu noktalardaki hatalar, hekimin kusurlu olduğunu gösterir.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485252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D8A02F0-981B-418E-B8B2-205BA74535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649357"/>
            <a:ext cx="8596668" cy="539200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/>
              <a:t>		</a:t>
            </a:r>
            <a:r>
              <a:rPr lang="tr-TR" sz="5400" b="1" dirty="0"/>
              <a:t>Enfeksiyon da tedaviye eşlik eden hatalardandır ve enfeksiyona neden olunması veya enfeksiyonun önlenmemesi şeklinde gerçekleşebilir.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753674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874DFF3-6A02-4BE2-9AFF-B4B2C99E03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636105"/>
            <a:ext cx="8596668" cy="5405258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	</a:t>
            </a:r>
            <a:r>
              <a:rPr lang="tr-TR" sz="4000" b="1" dirty="0"/>
              <a:t>	Organizasyon kusuru</a:t>
            </a:r>
          </a:p>
          <a:p>
            <a:pPr marL="0" indent="0">
              <a:buNone/>
            </a:pPr>
            <a:r>
              <a:rPr lang="tr-TR" sz="4000" b="1" dirty="0"/>
              <a:t>	Hastane işletmesi, kamuya veya özel sektöre ait olabilir. İster bir gerçek veya tüzel kişiye isterse kamuya ait olsun; hastanede gerçekleştirilen tıbbi müdahalelerden birinci derecede hastane yönetimi sorumludur.</a:t>
            </a:r>
          </a:p>
        </p:txBody>
      </p:sp>
    </p:spTree>
    <p:extLst>
      <p:ext uri="{BB962C8B-B14F-4D97-AF65-F5344CB8AC3E}">
        <p14:creationId xmlns:p14="http://schemas.microsoft.com/office/powerpoint/2010/main" val="882085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076C014-C019-4641-90AB-7B854023E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940905"/>
            <a:ext cx="8596668" cy="510045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/>
              <a:t>		</a:t>
            </a:r>
            <a:r>
              <a:rPr lang="tr-TR" sz="4800" b="1" dirty="0"/>
              <a:t>Özel hastanelerden daha yüksek bir özen sorumluluğu beklenmektedir. Çünkü hasta kendisine en iyi sağlık hizmeti verilmeye özen gösterileceği inancı ile özel hastaneye gitmektedir.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327748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D5F7A3E-EE8E-412A-8379-DE3D19E66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83097"/>
            <a:ext cx="8596668" cy="545826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r-TR" dirty="0"/>
              <a:t>	</a:t>
            </a:r>
            <a:r>
              <a:rPr lang="tr-TR" sz="4000" b="1" dirty="0"/>
              <a:t>	Üstlenme kusuru</a:t>
            </a:r>
          </a:p>
          <a:p>
            <a:pPr marL="0" indent="0">
              <a:buNone/>
            </a:pPr>
            <a:r>
              <a:rPr lang="tr-TR" sz="4000" b="1" dirty="0"/>
              <a:t>	Hekim, hastayı tedavi etmeyi üstlenirken, tıbbi standardı sağlamak konusunda, yeterli bilgi, tecrübe ve donanıma sahip olup olmadığını değerlendirmek durumundadır. Hekimin uzmanlık yetkisini aşması durumunda «üstlenme kusuru» söz konusu olur.</a:t>
            </a:r>
          </a:p>
        </p:txBody>
      </p:sp>
    </p:spTree>
    <p:extLst>
      <p:ext uri="{BB962C8B-B14F-4D97-AF65-F5344CB8AC3E}">
        <p14:creationId xmlns:p14="http://schemas.microsoft.com/office/powerpoint/2010/main" val="917457734"/>
      </p:ext>
    </p:extLst>
  </p:cSld>
  <p:clrMapOvr>
    <a:masterClrMapping/>
  </p:clrMapOvr>
</p:sld>
</file>

<file path=ppt/theme/theme1.xml><?xml version="1.0" encoding="utf-8"?>
<a:theme xmlns:a="http://schemas.openxmlformats.org/drawingml/2006/main" name="Yüzeyler">
  <a:themeElements>
    <a:clrScheme name="Yüzeyler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Yüzeyler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</TotalTime>
  <Words>250</Words>
  <Application>Microsoft Office PowerPoint</Application>
  <PresentationFormat>Geniş ekran</PresentationFormat>
  <Paragraphs>11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Yüzeyler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11</cp:revision>
  <dcterms:created xsi:type="dcterms:W3CDTF">2020-05-12T10:57:22Z</dcterms:created>
  <dcterms:modified xsi:type="dcterms:W3CDTF">2020-05-23T21:09:31Z</dcterms:modified>
</cp:coreProperties>
</file>