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7" r:id="rId8"/>
    <p:sldId id="261" r:id="rId9"/>
    <p:sldId id="265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0361418-87D0-40B1-9E4E-E47C88B08A5F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C312FEC-6B45-4C14-B872-292887F037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662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1418-87D0-40B1-9E4E-E47C88B08A5F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2FEC-6B45-4C14-B872-292887F037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933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1418-87D0-40B1-9E4E-E47C88B08A5F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2FEC-6B45-4C14-B872-292887F037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8849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1418-87D0-40B1-9E4E-E47C88B08A5F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2FEC-6B45-4C14-B872-292887F037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285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1418-87D0-40B1-9E4E-E47C88B08A5F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2FEC-6B45-4C14-B872-292887F037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3044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1418-87D0-40B1-9E4E-E47C88B08A5F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2FEC-6B45-4C14-B872-292887F037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6324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1418-87D0-40B1-9E4E-E47C88B08A5F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2FEC-6B45-4C14-B872-292887F037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9862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0361418-87D0-40B1-9E4E-E47C88B08A5F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2FEC-6B45-4C14-B872-292887F037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0085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0361418-87D0-40B1-9E4E-E47C88B08A5F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2FEC-6B45-4C14-B872-292887F037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499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1418-87D0-40B1-9E4E-E47C88B08A5F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2FEC-6B45-4C14-B872-292887F037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7381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1418-87D0-40B1-9E4E-E47C88B08A5F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2FEC-6B45-4C14-B872-292887F037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099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1418-87D0-40B1-9E4E-E47C88B08A5F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2FEC-6B45-4C14-B872-292887F037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351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1418-87D0-40B1-9E4E-E47C88B08A5F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2FEC-6B45-4C14-B872-292887F037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104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1418-87D0-40B1-9E4E-E47C88B08A5F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2FEC-6B45-4C14-B872-292887F037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073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1418-87D0-40B1-9E4E-E47C88B08A5F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2FEC-6B45-4C14-B872-292887F037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43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1418-87D0-40B1-9E4E-E47C88B08A5F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2FEC-6B45-4C14-B872-292887F037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967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1418-87D0-40B1-9E4E-E47C88B08A5F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2FEC-6B45-4C14-B872-292887F037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873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0361418-87D0-40B1-9E4E-E47C88B08A5F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C312FEC-6B45-4C14-B872-292887F037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231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BIO311 ACADEMIC PRESENTATION SKILLS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err="1" smtClean="0"/>
              <a:t>Assoc</a:t>
            </a:r>
            <a:r>
              <a:rPr lang="tr-TR" dirty="0" smtClean="0"/>
              <a:t>. Prof. Dr. Fadime Kıran</a:t>
            </a:r>
          </a:p>
          <a:p>
            <a:r>
              <a:rPr lang="tr-TR" dirty="0" err="1" smtClean="0"/>
              <a:t>Assoc</a:t>
            </a:r>
            <a:r>
              <a:rPr lang="tr-TR" dirty="0" smtClean="0"/>
              <a:t>. Prof. Dr. İlker Büyük</a:t>
            </a:r>
          </a:p>
          <a:p>
            <a:r>
              <a:rPr lang="tr-TR" dirty="0" err="1" smtClean="0"/>
              <a:t>Assist</a:t>
            </a:r>
            <a:r>
              <a:rPr lang="tr-TR" dirty="0" smtClean="0"/>
              <a:t>. Prof. Dr. Şeyda Fikirdeşici Ergen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6890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19200" y="864485"/>
            <a:ext cx="8761413" cy="1032553"/>
          </a:xfrm>
        </p:spPr>
        <p:txBody>
          <a:bodyPr/>
          <a:lstStyle/>
          <a:p>
            <a:pPr algn="ctr"/>
            <a:r>
              <a:rPr lang="en-US" dirty="0"/>
              <a:t>Why Is Academic Research Important?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1710" y="3111689"/>
            <a:ext cx="4451481" cy="3175285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910688" y="2403733"/>
            <a:ext cx="92804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Academic research helps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development</a:t>
            </a:r>
            <a:r>
              <a:rPr lang="tr-TR" dirty="0" smtClean="0"/>
              <a:t> of </a:t>
            </a:r>
            <a:r>
              <a:rPr lang="tr-TR" dirty="0" err="1" smtClean="0"/>
              <a:t>skills</a:t>
            </a:r>
            <a:r>
              <a:rPr lang="tr-TR" dirty="0" smtClean="0"/>
              <a:t>. </a:t>
            </a:r>
            <a:r>
              <a:rPr lang="tr-TR" dirty="0" err="1" smtClean="0"/>
              <a:t>It</a:t>
            </a:r>
            <a:r>
              <a:rPr lang="tr-TR" dirty="0" smtClean="0"/>
              <a:t> </a:t>
            </a:r>
            <a:r>
              <a:rPr lang="tr-TR" dirty="0" err="1" smtClean="0"/>
              <a:t>help</a:t>
            </a:r>
            <a:r>
              <a:rPr lang="en-US" dirty="0" smtClean="0"/>
              <a:t> students in their personal growth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reach a possible solution. </a:t>
            </a:r>
            <a:r>
              <a:rPr lang="tr-TR" dirty="0" smtClean="0"/>
              <a:t>A </a:t>
            </a:r>
            <a:r>
              <a:rPr lang="tr-TR" dirty="0" err="1" smtClean="0"/>
              <a:t>student</a:t>
            </a:r>
            <a:r>
              <a:rPr lang="en-US" dirty="0" smtClean="0"/>
              <a:t> learn</a:t>
            </a:r>
            <a:r>
              <a:rPr lang="tr-TR" dirty="0" smtClean="0"/>
              <a:t>s</a:t>
            </a:r>
            <a:r>
              <a:rPr lang="en-US" dirty="0" smtClean="0"/>
              <a:t> how to identify a problem</a:t>
            </a:r>
            <a:r>
              <a:rPr lang="tr-TR" dirty="0" smtClean="0"/>
              <a:t>.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2613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4" y="2780920"/>
            <a:ext cx="8825659" cy="3374219"/>
          </a:xfrm>
        </p:spPr>
        <p:txBody>
          <a:bodyPr>
            <a:noAutofit/>
          </a:bodyPr>
          <a:lstStyle/>
          <a:p>
            <a:r>
              <a:rPr lang="en-US" sz="2000" b="1" dirty="0"/>
              <a:t>All science presentations basically consist of three components</a:t>
            </a:r>
            <a:r>
              <a:rPr lang="en-US" sz="2000" b="1" dirty="0" smtClean="0"/>
              <a:t>:</a:t>
            </a:r>
            <a:endParaRPr lang="tr-TR" sz="2000" b="1" dirty="0" smtClean="0"/>
          </a:p>
          <a:p>
            <a:pPr marL="0" indent="0">
              <a:buNone/>
            </a:pPr>
            <a:endParaRPr lang="tr-TR" sz="2000" b="1" dirty="0" smtClean="0"/>
          </a:p>
          <a:p>
            <a:pPr marL="0" indent="0">
              <a:buNone/>
            </a:pPr>
            <a:r>
              <a:rPr lang="tr-TR" sz="2000" dirty="0"/>
              <a:t> 1. </a:t>
            </a:r>
            <a:r>
              <a:rPr lang="tr-TR" sz="2000" dirty="0" err="1"/>
              <a:t>Scientific</a:t>
            </a:r>
            <a:r>
              <a:rPr lang="tr-TR" sz="2000" dirty="0"/>
              <a:t> </a:t>
            </a:r>
            <a:r>
              <a:rPr lang="tr-TR" sz="2000" dirty="0" smtClean="0"/>
              <a:t>Content</a:t>
            </a:r>
          </a:p>
          <a:p>
            <a:pPr marL="0" indent="0">
              <a:buNone/>
            </a:pPr>
            <a:endParaRPr lang="tr-TR" sz="2000" dirty="0" smtClean="0"/>
          </a:p>
          <a:p>
            <a:pPr marL="0" indent="0">
              <a:buNone/>
            </a:pPr>
            <a:r>
              <a:rPr lang="tr-TR" sz="2000" dirty="0"/>
              <a:t> 2. </a:t>
            </a:r>
            <a:r>
              <a:rPr lang="tr-TR" sz="2000" dirty="0" smtClean="0"/>
              <a:t>Visual </a:t>
            </a:r>
            <a:r>
              <a:rPr lang="tr-TR" sz="2000" dirty="0" err="1" smtClean="0"/>
              <a:t>information</a:t>
            </a:r>
            <a:endParaRPr lang="tr-TR" sz="2000" dirty="0" smtClean="0"/>
          </a:p>
          <a:p>
            <a:pPr marL="0" indent="0">
              <a:buNone/>
            </a:pPr>
            <a:endParaRPr lang="tr-TR" sz="2000" dirty="0" smtClean="0"/>
          </a:p>
          <a:p>
            <a:pPr marL="0" indent="0">
              <a:buNone/>
            </a:pPr>
            <a:r>
              <a:rPr lang="tr-TR" sz="2000" dirty="0"/>
              <a:t> 3. </a:t>
            </a:r>
            <a:r>
              <a:rPr lang="tr-TR" sz="2000" dirty="0" smtClean="0"/>
              <a:t>Delivery</a:t>
            </a:r>
            <a:endParaRPr lang="tr-TR" sz="2000" dirty="0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1154954" y="796247"/>
            <a:ext cx="8761413" cy="977962"/>
          </a:xfrm>
        </p:spPr>
        <p:txBody>
          <a:bodyPr/>
          <a:lstStyle/>
          <a:p>
            <a:r>
              <a:rPr lang="en-US" dirty="0"/>
              <a:t>Materials Required in </a:t>
            </a:r>
            <a:r>
              <a:rPr lang="tr-TR" dirty="0" smtClean="0"/>
              <a:t>a</a:t>
            </a:r>
            <a:r>
              <a:rPr lang="en-US" dirty="0" smtClean="0"/>
              <a:t>ny </a:t>
            </a:r>
            <a:r>
              <a:rPr lang="en-US" dirty="0"/>
              <a:t>Science Presentation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1040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87076" y="1164737"/>
            <a:ext cx="8761413" cy="706964"/>
          </a:xfrm>
        </p:spPr>
        <p:txBody>
          <a:bodyPr/>
          <a:lstStyle/>
          <a:p>
            <a:r>
              <a:rPr lang="tr-TR" dirty="0"/>
              <a:t> 1. </a:t>
            </a:r>
            <a:r>
              <a:rPr lang="tr-TR" dirty="0" err="1"/>
              <a:t>Scientific</a:t>
            </a:r>
            <a:r>
              <a:rPr lang="tr-TR" dirty="0"/>
              <a:t> Content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</a:t>
            </a:r>
            <a:r>
              <a:rPr lang="tr-TR" dirty="0" smtClean="0"/>
              <a:t>should </a:t>
            </a:r>
            <a:r>
              <a:rPr lang="en-US" dirty="0" smtClean="0"/>
              <a:t>choose </a:t>
            </a:r>
            <a:r>
              <a:rPr lang="en-US" dirty="0"/>
              <a:t>the subject </a:t>
            </a:r>
            <a:r>
              <a:rPr lang="en-US" dirty="0" smtClean="0"/>
              <a:t>area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example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81" y="3384645"/>
            <a:ext cx="10308609" cy="247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55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4" y="2603500"/>
            <a:ext cx="10391052" cy="808440"/>
          </a:xfrm>
        </p:spPr>
        <p:txBody>
          <a:bodyPr/>
          <a:lstStyle/>
          <a:p>
            <a:pPr algn="just"/>
            <a:r>
              <a:rPr lang="tr-TR" dirty="0" err="1" smtClean="0"/>
              <a:t>You</a:t>
            </a:r>
            <a:r>
              <a:rPr lang="tr-TR" dirty="0" smtClean="0"/>
              <a:t> should </a:t>
            </a:r>
            <a:r>
              <a:rPr lang="tr-TR" dirty="0" err="1" smtClean="0"/>
              <a:t>arrange</a:t>
            </a:r>
            <a:r>
              <a:rPr lang="tr-TR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content brief including style, tone, and level of reader’s assumed knowledge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220" y="3411940"/>
            <a:ext cx="4360388" cy="290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51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74" y="3408055"/>
            <a:ext cx="5617991" cy="3160120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3205" y="2494319"/>
            <a:ext cx="6196085" cy="1313407"/>
          </a:xfrm>
        </p:spPr>
        <p:txBody>
          <a:bodyPr>
            <a:noAutofit/>
          </a:bodyPr>
          <a:lstStyle/>
          <a:p>
            <a:r>
              <a:rPr lang="tr-TR" sz="2000" b="1" dirty="0" err="1" smtClean="0">
                <a:solidFill>
                  <a:schemeClr val="tx1"/>
                </a:solidFill>
              </a:rPr>
              <a:t>You</a:t>
            </a:r>
            <a:r>
              <a:rPr lang="tr-TR" sz="2000" b="1" dirty="0" smtClean="0">
                <a:solidFill>
                  <a:schemeClr val="tx1"/>
                </a:solidFill>
              </a:rPr>
              <a:t> should </a:t>
            </a:r>
            <a:r>
              <a:rPr lang="tr-TR" sz="2000" b="1" dirty="0" err="1" smtClean="0">
                <a:solidFill>
                  <a:schemeClr val="tx1"/>
                </a:solidFill>
              </a:rPr>
              <a:t>choose</a:t>
            </a:r>
            <a:r>
              <a:rPr lang="tr-TR" sz="2000" b="1" dirty="0" smtClean="0">
                <a:solidFill>
                  <a:schemeClr val="tx1"/>
                </a:solidFill>
              </a:rPr>
              <a:t> </a:t>
            </a:r>
            <a:r>
              <a:rPr lang="tr-TR" sz="2000" b="1" dirty="0" err="1" smtClean="0">
                <a:solidFill>
                  <a:schemeClr val="tx1"/>
                </a:solidFill>
              </a:rPr>
              <a:t>source</a:t>
            </a:r>
            <a:r>
              <a:rPr lang="tr-TR" sz="2000" b="1" dirty="0" smtClean="0">
                <a:solidFill>
                  <a:schemeClr val="tx1"/>
                </a:solidFill>
              </a:rPr>
              <a:t> </a:t>
            </a:r>
            <a:r>
              <a:rPr lang="tr-TR" sz="2000" b="1" dirty="0" err="1" smtClean="0">
                <a:solidFill>
                  <a:schemeClr val="tx1"/>
                </a:solidFill>
              </a:rPr>
              <a:t>material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 smtClean="0">
                <a:solidFill>
                  <a:schemeClr val="tx1"/>
                </a:solidFill>
              </a:rPr>
              <a:t>and</a:t>
            </a:r>
            <a:r>
              <a:rPr lang="tr-TR" sz="2000" b="1" dirty="0" smtClean="0">
                <a:solidFill>
                  <a:schemeClr val="tx1"/>
                </a:solidFill>
              </a:rPr>
              <a:t> </a:t>
            </a:r>
            <a:r>
              <a:rPr lang="tr-TR" sz="2000" b="1" dirty="0" err="1" smtClean="0">
                <a:solidFill>
                  <a:schemeClr val="tx1"/>
                </a:solidFill>
              </a:rPr>
              <a:t>design</a:t>
            </a:r>
            <a:r>
              <a:rPr lang="tr-TR" sz="2000" b="1" dirty="0" smtClean="0">
                <a:solidFill>
                  <a:schemeClr val="tx1"/>
                </a:solidFill>
              </a:rPr>
              <a:t> </a:t>
            </a:r>
            <a:r>
              <a:rPr lang="tr-TR" sz="2000" b="1" dirty="0" err="1" smtClean="0">
                <a:solidFill>
                  <a:schemeClr val="tx1"/>
                </a:solidFill>
              </a:rPr>
              <a:t>your</a:t>
            </a:r>
            <a:r>
              <a:rPr lang="tr-TR" sz="2000" b="1" dirty="0" smtClean="0">
                <a:solidFill>
                  <a:schemeClr val="tx1"/>
                </a:solidFill>
              </a:rPr>
              <a:t> </a:t>
            </a:r>
            <a:r>
              <a:rPr lang="tr-TR" sz="2000" b="1" dirty="0" err="1" smtClean="0">
                <a:solidFill>
                  <a:schemeClr val="tx1"/>
                </a:solidFill>
              </a:rPr>
              <a:t>presentation</a:t>
            </a:r>
            <a:r>
              <a:rPr lang="tr-TR" sz="2000" b="1" dirty="0" smtClean="0">
                <a:solidFill>
                  <a:schemeClr val="tx1"/>
                </a:solidFill>
              </a:rPr>
              <a:t>.</a:t>
            </a:r>
            <a:endParaRPr lang="tr-TR" sz="2000" b="1" dirty="0">
              <a:solidFill>
                <a:schemeClr val="tx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290" y="2654347"/>
            <a:ext cx="4591050" cy="4114800"/>
          </a:xfrm>
          <a:prstGeom prst="rect">
            <a:avLst/>
          </a:prstGeom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1823695" y="1330487"/>
            <a:ext cx="8761413" cy="706964"/>
          </a:xfrm>
        </p:spPr>
        <p:txBody>
          <a:bodyPr/>
          <a:lstStyle/>
          <a:p>
            <a:r>
              <a:rPr lang="en-US" dirty="0"/>
              <a:t>Any Scientist Can Be a Designer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2589587" y="547681"/>
            <a:ext cx="52902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</a:rPr>
              <a:t> 2. Visual </a:t>
            </a:r>
            <a:r>
              <a:rPr lang="tr-TR" sz="4000" dirty="0" err="1" smtClean="0">
                <a:solidFill>
                  <a:schemeClr val="bg1"/>
                </a:solidFill>
              </a:rPr>
              <a:t>information</a:t>
            </a:r>
            <a:endParaRPr lang="tr-T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71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2691" y="2279728"/>
            <a:ext cx="8761413" cy="706964"/>
          </a:xfrm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What is Design?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86717" y="3285888"/>
            <a:ext cx="10213630" cy="790959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It is definitely about defining what effect you want to have on an audience and then establishing the best way to reach that objective.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755800" y="4226973"/>
            <a:ext cx="47612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dirty="0" smtClean="0"/>
              <a:t>What Design Is Not </a:t>
            </a:r>
            <a:r>
              <a:rPr lang="tr-TR" sz="3600" dirty="0" smtClean="0">
                <a:solidFill>
                  <a:schemeClr val="tx1"/>
                </a:solidFill>
              </a:rPr>
              <a:t>?</a:t>
            </a:r>
            <a:endParaRPr lang="tr-TR" sz="3600" dirty="0"/>
          </a:p>
        </p:txBody>
      </p:sp>
      <p:sp>
        <p:nvSpPr>
          <p:cNvPr id="7" name="Dikdörtgen 6"/>
          <p:cNvSpPr/>
          <p:nvPr/>
        </p:nvSpPr>
        <p:spPr>
          <a:xfrm>
            <a:off x="1513751" y="5132462"/>
            <a:ext cx="2395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 smtClean="0"/>
              <a:t>It</a:t>
            </a:r>
            <a:r>
              <a:rPr lang="tr-TR" dirty="0" smtClean="0"/>
              <a:t> is not </a:t>
            </a:r>
            <a:r>
              <a:rPr lang="tr-TR" dirty="0" err="1" smtClean="0"/>
              <a:t>decoration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0115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278" y="3424558"/>
            <a:ext cx="5327732" cy="2986443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1081396"/>
          </a:xfrm>
        </p:spPr>
        <p:txBody>
          <a:bodyPr/>
          <a:lstStyle/>
          <a:p>
            <a:pPr algn="just"/>
            <a:r>
              <a:rPr lang="en-US" dirty="0"/>
              <a:t>Your narrative that leads the presentation of your visual information. In a slide presentation, you deliver your narrative orally and with </a:t>
            </a:r>
            <a:r>
              <a:rPr lang="en-US" dirty="0" smtClean="0"/>
              <a:t>body</a:t>
            </a:r>
            <a:r>
              <a:rPr lang="tr-TR" dirty="0" smtClean="0"/>
              <a:t> </a:t>
            </a:r>
            <a:r>
              <a:rPr lang="en-US" dirty="0" smtClean="0"/>
              <a:t>language</a:t>
            </a:r>
            <a:r>
              <a:rPr lang="en-US" dirty="0"/>
              <a:t>.</a:t>
            </a:r>
            <a:endParaRPr lang="tr-TR" dirty="0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3. Delivery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2614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References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1913909"/>
          </a:xfrm>
        </p:spPr>
        <p:txBody>
          <a:bodyPr/>
          <a:lstStyle/>
          <a:p>
            <a:r>
              <a:rPr lang="tr-TR" dirty="0" err="1" smtClean="0"/>
              <a:t>Davis</a:t>
            </a:r>
            <a:r>
              <a:rPr lang="tr-TR" dirty="0"/>
              <a:t>, M. </a:t>
            </a:r>
            <a:r>
              <a:rPr lang="tr-TR" dirty="0" smtClean="0"/>
              <a:t>2005. </a:t>
            </a:r>
            <a:r>
              <a:rPr lang="tr-TR" dirty="0" err="1" smtClean="0"/>
              <a:t>Scientific</a:t>
            </a:r>
            <a:r>
              <a:rPr lang="tr-TR" dirty="0" smtClean="0"/>
              <a:t> </a:t>
            </a:r>
            <a:r>
              <a:rPr lang="tr-TR" dirty="0" err="1" smtClean="0"/>
              <a:t>Papers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Presentations</a:t>
            </a:r>
            <a:r>
              <a:rPr lang="tr-TR" dirty="0"/>
              <a:t>, </a:t>
            </a:r>
            <a:r>
              <a:rPr lang="tr-TR" dirty="0" err="1" smtClean="0"/>
              <a:t>Revised</a:t>
            </a:r>
            <a:r>
              <a:rPr lang="tr-TR" dirty="0" smtClean="0"/>
              <a:t> Edition </a:t>
            </a:r>
            <a:r>
              <a:rPr lang="tr-TR" dirty="0" err="1" smtClean="0"/>
              <a:t>Elsevier</a:t>
            </a:r>
            <a:endParaRPr lang="tr-TR" dirty="0" smtClean="0"/>
          </a:p>
          <a:p>
            <a:r>
              <a:rPr lang="tr-TR" dirty="0" err="1" smtClean="0"/>
              <a:t>Wallwork</a:t>
            </a:r>
            <a:r>
              <a:rPr lang="tr-TR" dirty="0" smtClean="0"/>
              <a:t>, A. 2016. </a:t>
            </a:r>
            <a:r>
              <a:rPr lang="en-US" dirty="0" smtClean="0"/>
              <a:t>English</a:t>
            </a:r>
            <a:r>
              <a:rPr lang="tr-TR" dirty="0" smtClean="0"/>
              <a:t> </a:t>
            </a:r>
            <a:r>
              <a:rPr lang="en-US" dirty="0" smtClean="0"/>
              <a:t>for Presentations</a:t>
            </a:r>
            <a:r>
              <a:rPr lang="tr-TR" dirty="0" smtClean="0"/>
              <a:t> </a:t>
            </a:r>
            <a:r>
              <a:rPr lang="en-US" dirty="0" smtClean="0"/>
              <a:t>at International</a:t>
            </a:r>
            <a:r>
              <a:rPr lang="tr-TR" dirty="0" smtClean="0"/>
              <a:t> </a:t>
            </a:r>
            <a:r>
              <a:rPr lang="en-US" dirty="0" smtClean="0"/>
              <a:t>Conferences</a:t>
            </a:r>
            <a:r>
              <a:rPr lang="tr-TR" dirty="0" smtClean="0"/>
              <a:t>, </a:t>
            </a:r>
            <a:r>
              <a:rPr lang="tr-TR" dirty="0" err="1" smtClean="0"/>
              <a:t>Springer</a:t>
            </a:r>
            <a:r>
              <a:rPr lang="tr-TR" dirty="0" smtClean="0"/>
              <a:t>.</a:t>
            </a:r>
          </a:p>
          <a:p>
            <a:pPr algn="just"/>
            <a:r>
              <a:rPr lang="tr-TR" dirty="0" smtClean="0"/>
              <a:t>Carter, M. 2020. Designing </a:t>
            </a:r>
            <a:r>
              <a:rPr lang="tr-TR" dirty="0" err="1"/>
              <a:t>Science</a:t>
            </a:r>
            <a:r>
              <a:rPr lang="tr-TR" dirty="0"/>
              <a:t> </a:t>
            </a:r>
            <a:r>
              <a:rPr lang="tr-TR" dirty="0" err="1" smtClean="0"/>
              <a:t>Presentations</a:t>
            </a:r>
            <a:r>
              <a:rPr lang="tr-TR" dirty="0" smtClean="0"/>
              <a:t>, </a:t>
            </a:r>
            <a:r>
              <a:rPr lang="en-US" dirty="0"/>
              <a:t>A Visual Guide to Figures, Papers, Slides, Posters, and </a:t>
            </a:r>
            <a:r>
              <a:rPr lang="en-US" dirty="0" smtClean="0"/>
              <a:t>More</a:t>
            </a:r>
            <a:r>
              <a:rPr lang="tr-TR" dirty="0" smtClean="0"/>
              <a:t>, </a:t>
            </a:r>
            <a:r>
              <a:rPr lang="tr-TR" dirty="0" err="1"/>
              <a:t>Academic</a:t>
            </a:r>
            <a:r>
              <a:rPr lang="tr-TR" dirty="0"/>
              <a:t> </a:t>
            </a:r>
            <a:r>
              <a:rPr lang="tr-TR" dirty="0" err="1" smtClean="0"/>
              <a:t>Press</a:t>
            </a:r>
            <a:r>
              <a:rPr lang="tr-T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9028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114</TotalTime>
  <Words>272</Words>
  <Application>Microsoft Office PowerPoint</Application>
  <PresentationFormat>Geniş ekran</PresentationFormat>
  <Paragraphs>31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İyon Toplantı Odası</vt:lpstr>
      <vt:lpstr>BIO311 ACADEMIC PRESENTATION SKILLS</vt:lpstr>
      <vt:lpstr>Why Is Academic Research Important?</vt:lpstr>
      <vt:lpstr>Materials Required in any Science Presentation</vt:lpstr>
      <vt:lpstr> 1. Scientific Content </vt:lpstr>
      <vt:lpstr>PowerPoint Sunusu</vt:lpstr>
      <vt:lpstr>Any Scientist Can Be a Designer</vt:lpstr>
      <vt:lpstr>What is Design?</vt:lpstr>
      <vt:lpstr> 3. Delivery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BIO311 ACADEMIC PRESENTATION SKILLS</dc:title>
  <dc:creator>hp_ergen</dc:creator>
  <cp:lastModifiedBy>hp_ergen</cp:lastModifiedBy>
  <cp:revision>20</cp:revision>
  <dcterms:created xsi:type="dcterms:W3CDTF">2020-10-03T13:57:26Z</dcterms:created>
  <dcterms:modified xsi:type="dcterms:W3CDTF">2020-10-03T15:52:47Z</dcterms:modified>
</cp:coreProperties>
</file>