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2" r:id="rId5"/>
    <p:sldId id="263" r:id="rId6"/>
    <p:sldId id="264" r:id="rId7"/>
    <p:sldId id="267" r:id="rId8"/>
    <p:sldId id="261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2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33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849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850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044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324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862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085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991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381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93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51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042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73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3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6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736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0361418-87D0-40B1-9E4E-E47C88B08A5F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C312FEC-6B45-4C14-B872-292887F037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31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BIO311 ACADEMIC PRESENTATION SKILLS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890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9200" y="864485"/>
            <a:ext cx="8761413" cy="1032553"/>
          </a:xfrm>
        </p:spPr>
        <p:txBody>
          <a:bodyPr/>
          <a:lstStyle/>
          <a:p>
            <a:pPr algn="ctr"/>
            <a:r>
              <a:rPr lang="en-US" dirty="0"/>
              <a:t>Why Is Academic Research Important?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1710" y="3111689"/>
            <a:ext cx="4451481" cy="317528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910688" y="2403733"/>
            <a:ext cx="92804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Academic research helps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</a:t>
            </a:r>
            <a:r>
              <a:rPr lang="tr-TR" dirty="0" err="1" smtClean="0"/>
              <a:t>skills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en-US" dirty="0" smtClean="0"/>
              <a:t> students in their personal growth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reach a possible solution. </a:t>
            </a:r>
            <a:r>
              <a:rPr lang="tr-TR" dirty="0" smtClean="0"/>
              <a:t>A </a:t>
            </a:r>
            <a:r>
              <a:rPr lang="tr-TR" dirty="0" err="1" smtClean="0"/>
              <a:t>student</a:t>
            </a:r>
            <a:r>
              <a:rPr lang="en-US" dirty="0" smtClean="0"/>
              <a:t> learn</a:t>
            </a:r>
            <a:r>
              <a:rPr lang="tr-TR" dirty="0" smtClean="0"/>
              <a:t>s</a:t>
            </a:r>
            <a:r>
              <a:rPr lang="en-US" dirty="0" smtClean="0"/>
              <a:t> how to identify a problem</a:t>
            </a:r>
            <a:r>
              <a:rPr lang="tr-TR" dirty="0" smtClean="0"/>
              <a:t>.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261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780920"/>
            <a:ext cx="8825659" cy="3374219"/>
          </a:xfrm>
        </p:spPr>
        <p:txBody>
          <a:bodyPr>
            <a:noAutofit/>
          </a:bodyPr>
          <a:lstStyle/>
          <a:p>
            <a:r>
              <a:rPr lang="en-US" sz="2000" b="1" dirty="0"/>
              <a:t>All science presentations basically consist of three components</a:t>
            </a:r>
            <a:r>
              <a:rPr lang="en-US" sz="2000" b="1" dirty="0" smtClean="0"/>
              <a:t>:</a:t>
            </a:r>
            <a:endParaRPr lang="tr-TR" sz="2000" b="1" dirty="0" smtClean="0"/>
          </a:p>
          <a:p>
            <a:pPr marL="0" indent="0">
              <a:buNone/>
            </a:pPr>
            <a:endParaRPr lang="tr-TR" sz="2000" b="1" dirty="0" smtClean="0"/>
          </a:p>
          <a:p>
            <a:pPr marL="0" indent="0">
              <a:buNone/>
            </a:pPr>
            <a:r>
              <a:rPr lang="tr-TR" sz="2000" dirty="0"/>
              <a:t> 1. </a:t>
            </a:r>
            <a:r>
              <a:rPr lang="tr-TR" sz="2000" dirty="0" err="1"/>
              <a:t>Scientific</a:t>
            </a:r>
            <a:r>
              <a:rPr lang="tr-TR" sz="2000" dirty="0"/>
              <a:t> </a:t>
            </a:r>
            <a:r>
              <a:rPr lang="tr-TR" sz="2000" dirty="0" smtClean="0"/>
              <a:t>Content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2. </a:t>
            </a:r>
            <a:r>
              <a:rPr lang="tr-TR" sz="2000" dirty="0" smtClean="0"/>
              <a:t>Visual </a:t>
            </a:r>
            <a:r>
              <a:rPr lang="tr-TR" sz="2000" dirty="0" err="1" smtClean="0"/>
              <a:t>information</a:t>
            </a: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3. </a:t>
            </a:r>
            <a:r>
              <a:rPr lang="tr-TR" sz="2000" dirty="0" smtClean="0"/>
              <a:t>Delivery</a:t>
            </a:r>
            <a:endParaRPr lang="tr-TR" sz="2000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154954" y="796247"/>
            <a:ext cx="8761413" cy="977962"/>
          </a:xfrm>
        </p:spPr>
        <p:txBody>
          <a:bodyPr/>
          <a:lstStyle/>
          <a:p>
            <a:r>
              <a:rPr lang="en-US" dirty="0"/>
              <a:t>Materials Required in </a:t>
            </a:r>
            <a:r>
              <a:rPr lang="tr-TR" dirty="0" smtClean="0"/>
              <a:t>a</a:t>
            </a:r>
            <a:r>
              <a:rPr lang="en-US" dirty="0" smtClean="0"/>
              <a:t>ny </a:t>
            </a:r>
            <a:r>
              <a:rPr lang="en-US" dirty="0"/>
              <a:t>Science Presentation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04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7076" y="1164737"/>
            <a:ext cx="8761413" cy="706964"/>
          </a:xfrm>
        </p:spPr>
        <p:txBody>
          <a:bodyPr/>
          <a:lstStyle/>
          <a:p>
            <a:r>
              <a:rPr lang="tr-TR" dirty="0"/>
              <a:t> 1. </a:t>
            </a:r>
            <a:r>
              <a:rPr lang="tr-TR" dirty="0" err="1"/>
              <a:t>Scientific</a:t>
            </a:r>
            <a:r>
              <a:rPr lang="tr-TR" dirty="0"/>
              <a:t> Content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</a:t>
            </a:r>
            <a:r>
              <a:rPr lang="tr-TR" dirty="0" smtClean="0"/>
              <a:t>should </a:t>
            </a:r>
            <a:r>
              <a:rPr lang="en-US" dirty="0" smtClean="0"/>
              <a:t>choose </a:t>
            </a:r>
            <a:r>
              <a:rPr lang="en-US" dirty="0"/>
              <a:t>the subject </a:t>
            </a:r>
            <a:r>
              <a:rPr lang="en-US" dirty="0" smtClean="0"/>
              <a:t>area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81" y="3384645"/>
            <a:ext cx="10308609" cy="247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55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391052" cy="808440"/>
          </a:xfrm>
        </p:spPr>
        <p:txBody>
          <a:bodyPr/>
          <a:lstStyle/>
          <a:p>
            <a:pPr algn="just"/>
            <a:r>
              <a:rPr lang="tr-TR" dirty="0" err="1" smtClean="0"/>
              <a:t>You</a:t>
            </a:r>
            <a:r>
              <a:rPr lang="tr-TR" dirty="0" smtClean="0"/>
              <a:t> should </a:t>
            </a:r>
            <a:r>
              <a:rPr lang="tr-TR" dirty="0" err="1" smtClean="0"/>
              <a:t>arrange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content brief including style, tone, and level of reader’s assumed knowledge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220" y="3411940"/>
            <a:ext cx="4360388" cy="290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1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74" y="3408055"/>
            <a:ext cx="5617991" cy="3160120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3205" y="2494319"/>
            <a:ext cx="6196085" cy="1313407"/>
          </a:xfrm>
        </p:spPr>
        <p:txBody>
          <a:bodyPr>
            <a:noAutofit/>
          </a:bodyPr>
          <a:lstStyle/>
          <a:p>
            <a:r>
              <a:rPr lang="tr-TR" sz="2000" b="1" dirty="0" err="1" smtClean="0">
                <a:solidFill>
                  <a:schemeClr val="tx1"/>
                </a:solidFill>
              </a:rPr>
              <a:t>You</a:t>
            </a:r>
            <a:r>
              <a:rPr lang="tr-TR" sz="2000" b="1" dirty="0" smtClean="0">
                <a:solidFill>
                  <a:schemeClr val="tx1"/>
                </a:solidFill>
              </a:rPr>
              <a:t> should </a:t>
            </a:r>
            <a:r>
              <a:rPr lang="tr-TR" sz="2000" b="1" dirty="0" err="1" smtClean="0">
                <a:solidFill>
                  <a:schemeClr val="tx1"/>
                </a:solidFill>
              </a:rPr>
              <a:t>choose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source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material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and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design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your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presentation</a:t>
            </a:r>
            <a:r>
              <a:rPr lang="tr-TR" sz="2000" b="1" dirty="0" smtClean="0">
                <a:solidFill>
                  <a:schemeClr val="tx1"/>
                </a:solidFill>
              </a:rPr>
              <a:t>.</a:t>
            </a:r>
            <a:endParaRPr lang="tr-TR" sz="2000" b="1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290" y="2654347"/>
            <a:ext cx="4591050" cy="4114800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823695" y="1330487"/>
            <a:ext cx="8761413" cy="706964"/>
          </a:xfrm>
        </p:spPr>
        <p:txBody>
          <a:bodyPr/>
          <a:lstStyle/>
          <a:p>
            <a:r>
              <a:rPr lang="en-US" dirty="0"/>
              <a:t>Any Scientist Can Be a Designer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2589587" y="547681"/>
            <a:ext cx="52902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smtClean="0">
                <a:solidFill>
                  <a:schemeClr val="bg1"/>
                </a:solidFill>
              </a:rPr>
              <a:t> 2. Visual </a:t>
            </a:r>
            <a:r>
              <a:rPr lang="tr-TR" sz="4000" dirty="0" err="1" smtClean="0">
                <a:solidFill>
                  <a:schemeClr val="bg1"/>
                </a:solidFill>
              </a:rPr>
              <a:t>information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7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2691" y="2279728"/>
            <a:ext cx="8761413" cy="70696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What is Design?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6717" y="3285888"/>
            <a:ext cx="10213630" cy="790959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It is definitely about defining what effect you want to have on an audience and then establishing the best way to reach that objective.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755800" y="4226973"/>
            <a:ext cx="47612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smtClean="0"/>
              <a:t>What Design Is Not </a:t>
            </a:r>
            <a:r>
              <a:rPr lang="tr-TR" sz="3600" dirty="0" smtClean="0">
                <a:solidFill>
                  <a:schemeClr val="tx1"/>
                </a:solidFill>
              </a:rPr>
              <a:t>?</a:t>
            </a:r>
            <a:endParaRPr lang="tr-TR" sz="3600" dirty="0"/>
          </a:p>
        </p:txBody>
      </p:sp>
      <p:sp>
        <p:nvSpPr>
          <p:cNvPr id="7" name="Dikdörtgen 6"/>
          <p:cNvSpPr/>
          <p:nvPr/>
        </p:nvSpPr>
        <p:spPr>
          <a:xfrm>
            <a:off x="1513751" y="5132462"/>
            <a:ext cx="2395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is not </a:t>
            </a:r>
            <a:r>
              <a:rPr lang="tr-TR" dirty="0" err="1" smtClean="0"/>
              <a:t>decoration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0115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278" y="3424558"/>
            <a:ext cx="5327732" cy="2986443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081396"/>
          </a:xfrm>
        </p:spPr>
        <p:txBody>
          <a:bodyPr/>
          <a:lstStyle/>
          <a:p>
            <a:pPr algn="just"/>
            <a:r>
              <a:rPr lang="en-US" dirty="0"/>
              <a:t>Your narrative that leads the presentation of your visual information. In a slide presentation, you deliver your narrative orally and with </a:t>
            </a:r>
            <a:r>
              <a:rPr lang="en-US" dirty="0" smtClean="0"/>
              <a:t>body</a:t>
            </a:r>
            <a:r>
              <a:rPr lang="tr-TR" dirty="0" smtClean="0"/>
              <a:t> </a:t>
            </a:r>
            <a:r>
              <a:rPr lang="en-US" dirty="0" smtClean="0"/>
              <a:t>language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3. Delivery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614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/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902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114</TotalTime>
  <Words>272</Words>
  <Application>Microsoft Office PowerPoint</Application>
  <PresentationFormat>Geniş ekran</PresentationFormat>
  <Paragraphs>31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 Toplantı Odası</vt:lpstr>
      <vt:lpstr>BIO311 ACADEMIC PRESENTATION SKILLS</vt:lpstr>
      <vt:lpstr>Why Is Academic Research Important?</vt:lpstr>
      <vt:lpstr>Materials Required in any Science Presentation</vt:lpstr>
      <vt:lpstr> 1. Scientific Content </vt:lpstr>
      <vt:lpstr>PowerPoint Sunusu</vt:lpstr>
      <vt:lpstr>Any Scientist Can Be a Designer</vt:lpstr>
      <vt:lpstr>What is Design?</vt:lpstr>
      <vt:lpstr> 3. Delivery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BIO311 ACADEMIC PRESENTATION SKILLS</dc:title>
  <dc:creator>hp_ergen</dc:creator>
  <cp:lastModifiedBy>hp_ergen</cp:lastModifiedBy>
  <cp:revision>20</cp:revision>
  <dcterms:created xsi:type="dcterms:W3CDTF">2020-10-03T13:57:26Z</dcterms:created>
  <dcterms:modified xsi:type="dcterms:W3CDTF">2020-10-03T15:52:47Z</dcterms:modified>
</cp:coreProperties>
</file>