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Famıly</a:t>
            </a:r>
            <a:r>
              <a:rPr lang="tr-TR" dirty="0"/>
              <a:t> LAW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Introduction</a:t>
            </a:r>
            <a:endParaRPr lang="tr-TR" dirty="0"/>
          </a:p>
          <a:p>
            <a:r>
              <a:rPr lang="tr-TR" dirty="0" err="1"/>
              <a:t>Reasons</a:t>
            </a:r>
            <a:r>
              <a:rPr lang="tr-TR" dirty="0"/>
              <a:t> of </a:t>
            </a:r>
            <a:r>
              <a:rPr lang="tr-TR" dirty="0" err="1"/>
              <a:t>divorce</a:t>
            </a:r>
            <a:r>
              <a:rPr lang="tr-TR" dirty="0"/>
              <a:t> 1</a:t>
            </a:r>
          </a:p>
          <a:p>
            <a:r>
              <a:rPr lang="tr-TR" dirty="0" err="1"/>
              <a:t>Adultery</a:t>
            </a:r>
            <a:endParaRPr lang="tr-TR" dirty="0"/>
          </a:p>
          <a:p>
            <a:r>
              <a:rPr lang="tr-TR" dirty="0" err="1"/>
              <a:t>Attempt</a:t>
            </a:r>
            <a:r>
              <a:rPr lang="tr-TR" dirty="0"/>
              <a:t> on life, </a:t>
            </a:r>
            <a:r>
              <a:rPr lang="tr-TR" dirty="0" err="1"/>
              <a:t>grave</a:t>
            </a:r>
            <a:r>
              <a:rPr lang="tr-TR" dirty="0"/>
              <a:t> </a:t>
            </a:r>
            <a:r>
              <a:rPr lang="tr-TR" dirty="0" err="1"/>
              <a:t>assults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insults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69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Introduction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general </a:t>
            </a:r>
            <a:r>
              <a:rPr lang="tr-TR" dirty="0" err="1"/>
              <a:t>reason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ending</a:t>
            </a:r>
            <a:r>
              <a:rPr lang="tr-TR" dirty="0"/>
              <a:t> a </a:t>
            </a:r>
            <a:r>
              <a:rPr lang="tr-TR" dirty="0" err="1"/>
              <a:t>marraige</a:t>
            </a:r>
            <a:r>
              <a:rPr lang="tr-TR" dirty="0"/>
              <a:t> in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alive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ocur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judge’s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words</a:t>
            </a:r>
            <a:r>
              <a:rPr lang="tr-TR" dirty="0"/>
              <a:t>, </a:t>
            </a:r>
            <a:r>
              <a:rPr lang="tr-TR" dirty="0" err="1"/>
              <a:t>without</a:t>
            </a:r>
            <a:r>
              <a:rPr lang="tr-TR" dirty="0"/>
              <a:t> a </a:t>
            </a:r>
            <a:r>
              <a:rPr lang="tr-TR" dirty="0" err="1"/>
              <a:t>court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, </a:t>
            </a:r>
            <a:r>
              <a:rPr lang="tr-TR" dirty="0" err="1"/>
              <a:t>noone</a:t>
            </a:r>
            <a:r>
              <a:rPr lang="tr-TR" dirty="0"/>
              <a:t> can </a:t>
            </a:r>
            <a:r>
              <a:rPr lang="tr-TR" dirty="0" err="1"/>
              <a:t>get</a:t>
            </a:r>
            <a:r>
              <a:rPr lang="tr-TR" dirty="0"/>
              <a:t> </a:t>
            </a:r>
            <a:r>
              <a:rPr lang="tr-TR" dirty="0" err="1"/>
              <a:t>divorced</a:t>
            </a:r>
            <a:r>
              <a:rPr lang="tr-TR" dirty="0"/>
              <a:t>.</a:t>
            </a:r>
          </a:p>
          <a:p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can </a:t>
            </a:r>
            <a:r>
              <a:rPr lang="tr-TR" dirty="0" err="1"/>
              <a:t>give</a:t>
            </a:r>
            <a:r>
              <a:rPr lang="tr-TR" dirty="0"/>
              <a:t> a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decisioni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open</a:t>
            </a:r>
            <a:r>
              <a:rPr lang="tr-TR" dirty="0"/>
              <a:t> a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ddecision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made</a:t>
            </a:r>
            <a:r>
              <a:rPr lang="tr-TR" dirty="0"/>
              <a:t> on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stated</a:t>
            </a:r>
            <a:r>
              <a:rPr lang="tr-TR" dirty="0"/>
              <a:t> in </a:t>
            </a:r>
            <a:r>
              <a:rPr lang="tr-TR" dirty="0" err="1"/>
              <a:t>code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0572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divorce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on </a:t>
            </a:r>
            <a:r>
              <a:rPr lang="tr-TR" dirty="0" err="1"/>
              <a:t>which</a:t>
            </a:r>
            <a:r>
              <a:rPr lang="tr-TR" dirty="0"/>
              <a:t> a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give</a:t>
            </a:r>
            <a:r>
              <a:rPr lang="tr-TR" dirty="0"/>
              <a:t> a </a:t>
            </a:r>
            <a:r>
              <a:rPr lang="tr-TR" dirty="0" err="1"/>
              <a:t>decision</a:t>
            </a:r>
            <a:r>
              <a:rPr lang="tr-TR" dirty="0"/>
              <a:t> of </a:t>
            </a:r>
            <a:r>
              <a:rPr lang="tr-TR" dirty="0" err="1"/>
              <a:t>divorce</a:t>
            </a:r>
            <a:r>
              <a:rPr lang="tr-TR" dirty="0"/>
              <a:t>.</a:t>
            </a:r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stated</a:t>
            </a:r>
            <a:r>
              <a:rPr lang="tr-TR" dirty="0"/>
              <a:t> in TCC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numerus</a:t>
            </a:r>
            <a:r>
              <a:rPr lang="tr-TR" dirty="0"/>
              <a:t> </a:t>
            </a:r>
            <a:r>
              <a:rPr lang="tr-TR" dirty="0" err="1"/>
              <a:t>clausus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.</a:t>
            </a:r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classified</a:t>
            </a:r>
            <a:r>
              <a:rPr lang="tr-TR" dirty="0"/>
              <a:t> in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parts</a:t>
            </a:r>
            <a:r>
              <a:rPr lang="tr-TR" dirty="0"/>
              <a:t>:</a:t>
            </a:r>
          </a:p>
          <a:p>
            <a:r>
              <a:rPr lang="tr-TR" dirty="0"/>
              <a:t>General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special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.</a:t>
            </a:r>
          </a:p>
          <a:p>
            <a:r>
              <a:rPr lang="tr-TR" dirty="0" err="1"/>
              <a:t>In</a:t>
            </a:r>
            <a:r>
              <a:rPr lang="tr-TR" dirty="0"/>
              <a:t> general </a:t>
            </a:r>
            <a:r>
              <a:rPr lang="tr-TR" dirty="0" err="1"/>
              <a:t>reasons</a:t>
            </a:r>
            <a:r>
              <a:rPr lang="tr-TR" dirty="0"/>
              <a:t> of </a:t>
            </a:r>
            <a:r>
              <a:rPr lang="tr-TR" dirty="0" err="1"/>
              <a:t>divorce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choose</a:t>
            </a:r>
            <a:r>
              <a:rPr lang="tr-TR" dirty="0"/>
              <a:t> </a:t>
            </a:r>
            <a:r>
              <a:rPr lang="tr-TR" dirty="0" err="1"/>
              <a:t>whether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is </a:t>
            </a:r>
            <a:r>
              <a:rPr lang="tr-TR" dirty="0" err="1"/>
              <a:t>needed</a:t>
            </a:r>
            <a:r>
              <a:rPr lang="tr-TR" dirty="0"/>
              <a:t>, </a:t>
            </a:r>
            <a:r>
              <a:rPr lang="tr-TR" dirty="0" err="1"/>
              <a:t>however</a:t>
            </a:r>
            <a:r>
              <a:rPr lang="tr-TR" dirty="0"/>
              <a:t> in </a:t>
            </a:r>
            <a:r>
              <a:rPr lang="tr-TR" dirty="0" err="1"/>
              <a:t>special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is </a:t>
            </a:r>
            <a:r>
              <a:rPr lang="tr-TR" dirty="0" err="1"/>
              <a:t>existing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</a:t>
            </a:r>
            <a:r>
              <a:rPr lang="tr-TR" dirty="0" err="1"/>
              <a:t>decide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divorce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9652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Special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</a:p>
          <a:p>
            <a:r>
              <a:rPr lang="tr-TR" dirty="0" err="1"/>
              <a:t>Adultery</a:t>
            </a:r>
            <a:r>
              <a:rPr lang="tr-TR" dirty="0"/>
              <a:t>,</a:t>
            </a:r>
          </a:p>
          <a:p>
            <a:r>
              <a:rPr lang="tr-TR" dirty="0" err="1"/>
              <a:t>Attempt</a:t>
            </a:r>
            <a:r>
              <a:rPr lang="tr-TR" dirty="0"/>
              <a:t> on life, </a:t>
            </a:r>
            <a:r>
              <a:rPr lang="tr-TR" dirty="0" err="1"/>
              <a:t>grave</a:t>
            </a:r>
            <a:r>
              <a:rPr lang="tr-TR" dirty="0"/>
              <a:t> </a:t>
            </a:r>
            <a:r>
              <a:rPr lang="tr-TR" dirty="0" err="1"/>
              <a:t>assaults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insults</a:t>
            </a:r>
            <a:r>
              <a:rPr lang="tr-TR" dirty="0"/>
              <a:t>,</a:t>
            </a:r>
          </a:p>
          <a:p>
            <a:r>
              <a:rPr lang="tr-TR" dirty="0" err="1"/>
              <a:t>Commiting</a:t>
            </a:r>
            <a:r>
              <a:rPr lang="tr-TR" dirty="0"/>
              <a:t> a </a:t>
            </a:r>
            <a:r>
              <a:rPr lang="tr-TR" dirty="0" err="1"/>
              <a:t>humiliating</a:t>
            </a:r>
            <a:r>
              <a:rPr lang="tr-TR" dirty="0"/>
              <a:t> </a:t>
            </a:r>
            <a:r>
              <a:rPr lang="tr-TR" dirty="0" err="1"/>
              <a:t>crime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leadinga</a:t>
            </a:r>
            <a:r>
              <a:rPr lang="tr-TR" dirty="0"/>
              <a:t> </a:t>
            </a:r>
            <a:r>
              <a:rPr lang="tr-TR" dirty="0" err="1"/>
              <a:t>dishonorable</a:t>
            </a:r>
            <a:r>
              <a:rPr lang="tr-TR" dirty="0"/>
              <a:t> life</a:t>
            </a:r>
          </a:p>
          <a:p>
            <a:r>
              <a:rPr lang="tr-TR" dirty="0" err="1"/>
              <a:t>Desertion</a:t>
            </a:r>
            <a:endParaRPr lang="tr-TR" dirty="0"/>
          </a:p>
          <a:p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illness</a:t>
            </a:r>
            <a:endParaRPr lang="tr-TR" dirty="0"/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thses</a:t>
            </a:r>
            <a:r>
              <a:rPr lang="tr-TR" dirty="0"/>
              <a:t> </a:t>
            </a:r>
            <a:r>
              <a:rPr lang="tr-TR" dirty="0" err="1"/>
              <a:t>cases</a:t>
            </a:r>
            <a:r>
              <a:rPr lang="tr-TR" dirty="0"/>
              <a:t>, </a:t>
            </a:r>
            <a:r>
              <a:rPr lang="tr-TR" dirty="0" err="1"/>
              <a:t>differently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general </a:t>
            </a:r>
            <a:r>
              <a:rPr lang="tr-TR" dirty="0" err="1"/>
              <a:t>reasons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not </a:t>
            </a:r>
            <a:r>
              <a:rPr lang="tr-TR" dirty="0" err="1"/>
              <a:t>consider</a:t>
            </a:r>
            <a:r>
              <a:rPr lang="tr-TR" dirty="0"/>
              <a:t> </a:t>
            </a:r>
            <a:r>
              <a:rPr lang="tr-TR" dirty="0" err="1"/>
              <a:t>whether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thinks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is </a:t>
            </a:r>
            <a:r>
              <a:rPr lang="tr-TR" dirty="0" err="1"/>
              <a:t>unbearable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htere</a:t>
            </a:r>
            <a:r>
              <a:rPr lang="tr-TR" dirty="0"/>
              <a:t> </a:t>
            </a:r>
            <a:r>
              <a:rPr lang="tr-TR" dirty="0" err="1"/>
              <a:t>exist</a:t>
            </a:r>
            <a:r>
              <a:rPr lang="tr-TR" dirty="0"/>
              <a:t> a </a:t>
            </a:r>
            <a:r>
              <a:rPr lang="tr-TR" dirty="0" err="1"/>
              <a:t>rupture</a:t>
            </a:r>
            <a:r>
              <a:rPr lang="tr-TR" dirty="0"/>
              <a:t> of </a:t>
            </a:r>
            <a:r>
              <a:rPr lang="tr-TR" dirty="0" err="1"/>
              <a:t>conjugal</a:t>
            </a:r>
            <a:r>
              <a:rPr lang="tr-TR" dirty="0"/>
              <a:t> </a:t>
            </a:r>
            <a:r>
              <a:rPr lang="tr-TR"/>
              <a:t>relations.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585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Adultery</a:t>
            </a:r>
            <a:endParaRPr lang="tr-TR" dirty="0"/>
          </a:p>
          <a:p>
            <a:r>
              <a:rPr lang="tr-TR" dirty="0" err="1"/>
              <a:t>Adultery</a:t>
            </a:r>
            <a:r>
              <a:rPr lang="tr-TR" dirty="0"/>
              <a:t> is </a:t>
            </a:r>
            <a:r>
              <a:rPr lang="tr-TR" dirty="0" err="1"/>
              <a:t>stipulated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art 161 of TCC.</a:t>
            </a:r>
          </a:p>
          <a:p>
            <a:r>
              <a:rPr lang="tr-TR" dirty="0" err="1"/>
              <a:t>Adultery</a:t>
            </a:r>
            <a:r>
              <a:rPr lang="tr-TR" dirty="0"/>
              <a:t> is </a:t>
            </a:r>
            <a:r>
              <a:rPr lang="tr-TR" dirty="0" err="1"/>
              <a:t>defined</a:t>
            </a:r>
            <a:r>
              <a:rPr lang="tr-TR" dirty="0"/>
              <a:t> as «a </a:t>
            </a:r>
            <a:r>
              <a:rPr lang="tr-TR" dirty="0" err="1"/>
              <a:t>spouse</a:t>
            </a:r>
            <a:r>
              <a:rPr lang="tr-TR" dirty="0"/>
              <a:t>,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marital</a:t>
            </a:r>
            <a:r>
              <a:rPr lang="tr-TR" dirty="0"/>
              <a:t> </a:t>
            </a:r>
            <a:r>
              <a:rPr lang="tr-TR" dirty="0" err="1"/>
              <a:t>union</a:t>
            </a:r>
            <a:r>
              <a:rPr lang="tr-TR" dirty="0"/>
              <a:t> is </a:t>
            </a:r>
            <a:r>
              <a:rPr lang="tr-TR" dirty="0" err="1"/>
              <a:t>continuing</a:t>
            </a:r>
            <a:r>
              <a:rPr lang="tr-TR" dirty="0"/>
              <a:t>, </a:t>
            </a:r>
            <a:r>
              <a:rPr lang="tr-TR" dirty="0" err="1"/>
              <a:t>having</a:t>
            </a:r>
            <a:r>
              <a:rPr lang="tr-TR" dirty="0"/>
              <a:t> a </a:t>
            </a:r>
            <a:r>
              <a:rPr lang="tr-TR" dirty="0" err="1"/>
              <a:t>sexual</a:t>
            </a:r>
            <a:r>
              <a:rPr lang="tr-TR" dirty="0"/>
              <a:t> </a:t>
            </a:r>
            <a:r>
              <a:rPr lang="tr-TR" dirty="0" err="1"/>
              <a:t>relationship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someone</a:t>
            </a:r>
            <a:r>
              <a:rPr lang="tr-TR" dirty="0"/>
              <a:t> else </a:t>
            </a:r>
            <a:r>
              <a:rPr lang="tr-TR" dirty="0" err="1"/>
              <a:t>intentionally</a:t>
            </a:r>
            <a:r>
              <a:rPr lang="tr-TR" dirty="0"/>
              <a:t>.»</a:t>
            </a:r>
          </a:p>
          <a:p>
            <a:r>
              <a:rPr lang="tr-TR" dirty="0"/>
              <a:t>As it can be </a:t>
            </a:r>
            <a:r>
              <a:rPr lang="tr-TR" dirty="0" err="1"/>
              <a:t>understood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defnition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intention</a:t>
            </a:r>
            <a:r>
              <a:rPr lang="tr-TR" dirty="0"/>
              <a:t>.</a:t>
            </a:r>
          </a:p>
          <a:p>
            <a:r>
              <a:rPr lang="tr-TR" dirty="0" err="1"/>
              <a:t>One</a:t>
            </a:r>
            <a:r>
              <a:rPr lang="tr-TR" dirty="0"/>
              <a:t> time </a:t>
            </a:r>
            <a:r>
              <a:rPr lang="tr-TR" dirty="0" err="1"/>
              <a:t>sexual</a:t>
            </a:r>
            <a:r>
              <a:rPr lang="tr-TR" dirty="0"/>
              <a:t> </a:t>
            </a:r>
            <a:r>
              <a:rPr lang="tr-TR" dirty="0" err="1"/>
              <a:t>relationship</a:t>
            </a:r>
            <a:r>
              <a:rPr lang="tr-TR" dirty="0"/>
              <a:t> is </a:t>
            </a:r>
            <a:r>
              <a:rPr lang="tr-TR" dirty="0" err="1"/>
              <a:t>enough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considered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a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2199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adultery</a:t>
            </a:r>
            <a:r>
              <a:rPr lang="tr-TR" dirty="0"/>
              <a:t> can be </a:t>
            </a:r>
            <a:r>
              <a:rPr lang="tr-TR" dirty="0" err="1"/>
              <a:t>seen</a:t>
            </a:r>
            <a:r>
              <a:rPr lang="tr-TR" dirty="0"/>
              <a:t> </a:t>
            </a:r>
            <a:r>
              <a:rPr lang="tr-TR" dirty="0" err="1"/>
              <a:t>aas</a:t>
            </a:r>
            <a:r>
              <a:rPr lang="tr-TR" dirty="0"/>
              <a:t> a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is </a:t>
            </a:r>
            <a:r>
              <a:rPr lang="tr-TR" dirty="0" err="1"/>
              <a:t>valid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adultrey</a:t>
            </a:r>
            <a:r>
              <a:rPr lang="tr-TR" dirty="0"/>
              <a:t> can be </a:t>
            </a:r>
            <a:r>
              <a:rPr lang="tr-TR" dirty="0" err="1"/>
              <a:t>proven</a:t>
            </a:r>
            <a:r>
              <a:rPr lang="tr-TR" dirty="0"/>
              <a:t> in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proofs</a:t>
            </a:r>
            <a:r>
              <a:rPr lang="tr-TR" dirty="0"/>
              <a:t> </a:t>
            </a:r>
            <a:r>
              <a:rPr lang="tr-TR" dirty="0" err="1"/>
              <a:t>possible</a:t>
            </a:r>
            <a:r>
              <a:rPr lang="tr-TR" dirty="0"/>
              <a:t>. A </a:t>
            </a:r>
            <a:r>
              <a:rPr lang="tr-TR" dirty="0" err="1"/>
              <a:t>criminal</a:t>
            </a:r>
            <a:r>
              <a:rPr lang="tr-TR" dirty="0"/>
              <a:t> </a:t>
            </a:r>
            <a:r>
              <a:rPr lang="tr-TR" dirty="0" err="1"/>
              <a:t>court’s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 can be </a:t>
            </a:r>
            <a:r>
              <a:rPr lang="tr-TR" dirty="0" err="1"/>
              <a:t>seen</a:t>
            </a:r>
            <a:r>
              <a:rPr lang="tr-TR" dirty="0"/>
              <a:t> as a </a:t>
            </a:r>
            <a:r>
              <a:rPr lang="tr-TR" dirty="0" err="1"/>
              <a:t>proof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adultery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adultery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taken</a:t>
            </a:r>
            <a:r>
              <a:rPr lang="tr-TR" dirty="0"/>
              <a:t> as a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 in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 </a:t>
            </a:r>
            <a:r>
              <a:rPr lang="tr-TR" dirty="0" err="1"/>
              <a:t>didn’t</a:t>
            </a:r>
            <a:r>
              <a:rPr lang="tr-TR" dirty="0"/>
              <a:t> </a:t>
            </a:r>
            <a:r>
              <a:rPr lang="tr-TR" dirty="0" err="1"/>
              <a:t>opened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süit in time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forgives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counterpart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7248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Dıvorce</a:t>
            </a:r>
            <a:r>
              <a:rPr lang="tr-TR" dirty="0"/>
              <a:t>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Attempt</a:t>
            </a:r>
            <a:r>
              <a:rPr lang="tr-TR" dirty="0"/>
              <a:t> on life, </a:t>
            </a:r>
            <a:r>
              <a:rPr lang="tr-TR" dirty="0" err="1"/>
              <a:t>grave</a:t>
            </a:r>
            <a:r>
              <a:rPr lang="tr-TR" dirty="0"/>
              <a:t> </a:t>
            </a:r>
            <a:r>
              <a:rPr lang="tr-TR" dirty="0" err="1"/>
              <a:t>assaults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insults</a:t>
            </a:r>
            <a:endParaRPr lang="tr-TR" dirty="0"/>
          </a:p>
          <a:p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stipulated</a:t>
            </a:r>
            <a:r>
              <a:rPr lang="tr-TR" dirty="0"/>
              <a:t> in art 162 para 1 as a </a:t>
            </a:r>
            <a:r>
              <a:rPr lang="tr-TR" dirty="0" err="1"/>
              <a:t>divorce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.</a:t>
            </a:r>
          </a:p>
          <a:p>
            <a:r>
              <a:rPr lang="tr-TR" dirty="0" err="1"/>
              <a:t>Attempt</a:t>
            </a:r>
            <a:r>
              <a:rPr lang="tr-TR" dirty="0"/>
              <a:t> on life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desire</a:t>
            </a:r>
            <a:r>
              <a:rPr lang="tr-TR" dirty="0"/>
              <a:t> of a </a:t>
            </a:r>
            <a:r>
              <a:rPr lang="tr-TR" dirty="0" err="1"/>
              <a:t>spouse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kill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.</a:t>
            </a:r>
          </a:p>
          <a:p>
            <a:r>
              <a:rPr lang="tr-TR" dirty="0" err="1"/>
              <a:t>Grave</a:t>
            </a:r>
            <a:r>
              <a:rPr lang="tr-TR" dirty="0"/>
              <a:t> </a:t>
            </a:r>
            <a:r>
              <a:rPr lang="tr-TR" dirty="0" err="1"/>
              <a:t>assaults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attack</a:t>
            </a:r>
            <a:r>
              <a:rPr lang="tr-TR" dirty="0"/>
              <a:t> of a </a:t>
            </a:r>
            <a:r>
              <a:rPr lang="tr-TR" dirty="0" err="1"/>
              <a:t>spouse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others</a:t>
            </a:r>
            <a:r>
              <a:rPr lang="tr-TR" dirty="0"/>
              <a:t> body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health</a:t>
            </a:r>
            <a:r>
              <a:rPr lang="tr-TR" dirty="0"/>
              <a:t>.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cases</a:t>
            </a:r>
            <a:r>
              <a:rPr lang="tr-TR" dirty="0"/>
              <a:t>,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a </a:t>
            </a:r>
            <a:r>
              <a:rPr lang="tr-TR" dirty="0" err="1"/>
              <a:t>decision</a:t>
            </a:r>
            <a:r>
              <a:rPr lang="tr-TR" dirty="0"/>
              <a:t> of </a:t>
            </a:r>
            <a:r>
              <a:rPr lang="tr-TR" dirty="0" err="1"/>
              <a:t>divorce</a:t>
            </a:r>
            <a:r>
              <a:rPr lang="tr-TR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964816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470</TotalTime>
  <Words>437</Words>
  <Application>Microsoft Macintosh PowerPoint</Application>
  <PresentationFormat>Geniş ekran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Famıly LAW</vt:lpstr>
      <vt:lpstr>Dıvorce 1</vt:lpstr>
      <vt:lpstr>Dıvorce 1</vt:lpstr>
      <vt:lpstr>Dıvorce 1</vt:lpstr>
      <vt:lpstr>Dıvorce 1</vt:lpstr>
      <vt:lpstr>Dıvorce 1</vt:lpstr>
      <vt:lpstr>Dıvorce 1</vt:lpstr>
      <vt:lpstr>Dıvorce 1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117</cp:revision>
  <dcterms:created xsi:type="dcterms:W3CDTF">2020-10-13T17:05:39Z</dcterms:created>
  <dcterms:modified xsi:type="dcterms:W3CDTF">2021-03-24T07:57:01Z</dcterms:modified>
</cp:coreProperties>
</file>