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36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3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11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24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51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37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76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86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58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22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42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39216-5B7A-4C98-A1E0-6E15A39E82E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70CDF-E560-482A-863B-4A8C110AD4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65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GERONTOLOJİ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Sosyal Devlet ve Sosyal Politika Kavramları ve Yaşlılık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373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Yaşlandıkça; fiziksel, bilişsel, psikolojik sorunlara ek olarak ekonomik ve sosyal nitelikli sorunlarla da karşı karşıya kalınmaktadır.</a:t>
            </a:r>
          </a:p>
          <a:p>
            <a:pPr algn="just"/>
            <a:r>
              <a:rPr lang="tr-TR" dirty="0" smtClean="0"/>
              <a:t>Bu sorunları birbirinden ayırmak güçtür.</a:t>
            </a:r>
          </a:p>
          <a:p>
            <a:pPr algn="just"/>
            <a:r>
              <a:rPr lang="tr-TR" dirty="0" smtClean="0"/>
              <a:t>Örneğin; yoksul yaşlı</a:t>
            </a:r>
            <a:r>
              <a:rPr lang="tr-TR" dirty="0" smtClean="0">
                <a:sym typeface="Wingdings" panose="05000000000000000000" pitchFamily="2" charset="2"/>
              </a:rPr>
              <a:t> kronik hastalıklar  bakım sorunu  kaygı, depresyon, çaresizlik.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1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63552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«Sosyal Devlet» ya da «Refah Devleti»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1544" y="2060849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Sosyal Devlet Anlayışı: </a:t>
            </a:r>
            <a:r>
              <a:rPr lang="tr-TR" dirty="0" smtClean="0"/>
              <a:t>Yurttaşlarına insan onuruna yakışan asgari bir yaşam düzeyini sağlamak, onların sosyal ve ekonomik refahını korumak ve iyileştirmek adına etkin rol ve sorumluluk alan devlet anlayışıdır.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6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devlet…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Sosyal ve ekonomik açıdan dezavantajlı konumda bulunan insanlar lehine müdahalelerde bulunur.</a:t>
            </a:r>
          </a:p>
          <a:p>
            <a:pPr algn="just"/>
            <a:r>
              <a:rPr lang="tr-TR" dirty="0" smtClean="0"/>
              <a:t>Toplumsal eşitsizlikleri gidermek için önlemler alır.</a:t>
            </a:r>
          </a:p>
          <a:p>
            <a:pPr algn="just"/>
            <a:r>
              <a:rPr lang="tr-TR" dirty="0" smtClean="0"/>
              <a:t>Kapitalizmi reddetmez, yarattığı sorunlarla mücadele eder.</a:t>
            </a:r>
          </a:p>
          <a:p>
            <a:pPr algn="just"/>
            <a:r>
              <a:rPr lang="tr-TR" dirty="0" smtClean="0"/>
              <a:t>Dezavantajlı gruplara fırsat eşitliği sağlamaya yönelik önlemler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400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«Sosyal Politika»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Toplumsal eşitsizliği azaltmayı ve dezavantajlı grupları korumayı hedefleyen politikalara </a:t>
            </a:r>
            <a:r>
              <a:rPr lang="tr-TR" b="1" u="sng" dirty="0" smtClean="0"/>
              <a:t>sosyal politika </a:t>
            </a:r>
            <a:r>
              <a:rPr lang="tr-TR" dirty="0" smtClean="0"/>
              <a:t>denir.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525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T.C. Anayasası Ne diyor?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MADDE 2</a:t>
            </a:r>
            <a:r>
              <a:rPr lang="tr-TR" dirty="0"/>
              <a:t>.– Türkiye Cumhuriyeti, toplumun huzuru, millî dayanışma ve adalet anlayışı içinde, insan haklarına saygılı, Atatürk milliyetçiliğine bağlı, başlangıçta belirtilen temel ilkelere dayanan, demokratik, lâik ve sosyal bir hukuk Devletidir.</a:t>
            </a:r>
          </a:p>
        </p:txBody>
      </p:sp>
    </p:spTree>
    <p:extLst>
      <p:ext uri="{BB962C8B-B14F-4D97-AF65-F5344CB8AC3E}">
        <p14:creationId xmlns:p14="http://schemas.microsoft.com/office/powerpoint/2010/main" val="58182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/>
              <a:t>MADDE 5</a:t>
            </a:r>
            <a:r>
              <a:rPr lang="tr-TR" dirty="0"/>
              <a:t>.– Devletin temel amaç ve görevleri, Türk Milletinin bağımsızlığını ve bütünlüğünü, ülkenin bölünmezliğini, Cumhuriyeti ve demokrasiyi korumak, kişilerin ve toplumun refah, huzur ve mutluluğunu sağlamak; kişinin temel hak ve hürriyetlerini, sosyal hukuk devleti ve adalet ilkeleriyle bağdaşmayacak surette sınırlayan siyasal, ekonomik ve sosyal engelleri kaldırmaya, </a:t>
            </a:r>
            <a:r>
              <a:rPr lang="tr-TR" dirty="0">
                <a:solidFill>
                  <a:srgbClr val="FF0000"/>
                </a:solidFill>
              </a:rPr>
              <a:t>insanın maddî ve manevî varlığının gelişmesi için gerekli şartları hazırlamaya çalışmaktır.</a:t>
            </a:r>
          </a:p>
        </p:txBody>
      </p:sp>
    </p:spTree>
    <p:extLst>
      <p:ext uri="{BB962C8B-B14F-4D97-AF65-F5344CB8AC3E}">
        <p14:creationId xmlns:p14="http://schemas.microsoft.com/office/powerpoint/2010/main" val="10123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/>
              <a:t>MADDE 60</a:t>
            </a:r>
            <a:r>
              <a:rPr lang="tr-TR" dirty="0"/>
              <a:t>.– Herkes, sosyal güvenlik hakkına sahiptir</a:t>
            </a:r>
            <a:r>
              <a:rPr lang="tr-TR" dirty="0" smtClean="0"/>
              <a:t>.</a:t>
            </a:r>
          </a:p>
          <a:p>
            <a:pPr algn="just"/>
            <a:r>
              <a:rPr lang="tr-TR" b="1" dirty="0"/>
              <a:t>MADDE 61</a:t>
            </a:r>
            <a:r>
              <a:rPr lang="tr-TR" dirty="0" smtClean="0"/>
              <a:t>.–……..Yaşlılar</a:t>
            </a:r>
            <a:r>
              <a:rPr lang="tr-TR" dirty="0"/>
              <a:t>, Devletçe korunur. Yaşlılara Devlet yardımı ve sağlanacak diğer haklar ve kolaylıklar kanunla düzenlenir.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785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TEMEL GERONTOLOJİ</vt:lpstr>
      <vt:lpstr>PowerPoint Sunusu</vt:lpstr>
      <vt:lpstr>«Sosyal Devlet» ya da «Refah Devleti» Kavramları</vt:lpstr>
      <vt:lpstr>Sosyal devlet…</vt:lpstr>
      <vt:lpstr>«Sosyal Politika» nedir?</vt:lpstr>
      <vt:lpstr>T.C. Anayasası Ne diyor?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GERONTOLOJİ</dc:title>
  <dc:creator>Windows Kullanıcısı</dc:creator>
  <cp:lastModifiedBy>Windows Kullanıcısı</cp:lastModifiedBy>
  <cp:revision>1</cp:revision>
  <dcterms:created xsi:type="dcterms:W3CDTF">2019-12-12T08:59:00Z</dcterms:created>
  <dcterms:modified xsi:type="dcterms:W3CDTF">2019-12-12T08:59:08Z</dcterms:modified>
</cp:coreProperties>
</file>