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098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300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85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418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506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26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6380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13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252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70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7541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24AB3-6761-4AB1-99AE-13CC0FF6A94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F82A9-CD14-4E08-ABD2-A653CABC9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65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07621" y="432262"/>
            <a:ext cx="9144000" cy="748146"/>
          </a:xfrm>
        </p:spPr>
        <p:txBody>
          <a:bodyPr>
            <a:normAutofit/>
          </a:bodyPr>
          <a:lstStyle/>
          <a:p>
            <a:pPr algn="l"/>
            <a:r>
              <a:rPr lang="tr-TR" sz="4400" dirty="0" smtClean="0"/>
              <a:t>Kredi fiyatlarında faiz 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24989" y="1346663"/>
            <a:ext cx="9144000" cy="5187142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/>
              <a:t>Kredili fiyat ve nakit fiyatı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«Ticari </a:t>
            </a:r>
            <a:r>
              <a:rPr lang="tr-TR" sz="2800" dirty="0"/>
              <a:t>kredide faiz, genel olarak metaların nakit fiyatını aşan kredili fiyat fazlası olarak talep edilir ve tahakkuk </a:t>
            </a:r>
            <a:r>
              <a:rPr lang="tr-TR" sz="2800" dirty="0" smtClean="0"/>
              <a:t>eder.»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Satın alan kapitalist açısından, krediye istinaden birikimin genişlemesiyle elde edilen ek kâr, faiz ödemenin mantıki gerekçesidir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/>
              <a:t>H</a:t>
            </a:r>
            <a:r>
              <a:rPr lang="tr-TR" sz="2800" dirty="0" smtClean="0"/>
              <a:t>er </a:t>
            </a:r>
            <a:r>
              <a:rPr lang="tr-TR" sz="2800" dirty="0"/>
              <a:t>türlü parasal değer avansları, hatta krediyle satılan metaların fiyatı bile faiz almayı hak edebilir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0129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Banka kredisinin toplumsal işlevleri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Banka kredisi, sanayilerde tutulan durağan para-sermayeden iktisat yapılmasını sağlayarak, üretim genişlemesini teşvik eder ve genel kâr oranını yükseltir.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Kâr oranlarının eşitlenmesine kolaylık sağlar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Banka kredisi, emeğin ve diğer kaynakların yeniden dağılımına yardımcı olur, piyasa düzensizliklerinin düzeltilmesini mümkün kılar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658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Kaynakların toplumsallaşması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Piramidi andıran kapitalist kredi sistemi içinde kaynakların daha akılcı kullanılması; kaynakların toplumsallaşması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Üretimin esnek gelişmesi </a:t>
            </a:r>
          </a:p>
          <a:p>
            <a:pPr marL="0" indent="0">
              <a:buNone/>
            </a:pPr>
            <a:r>
              <a:rPr lang="tr-TR" dirty="0" smtClean="0"/>
              <a:t>Piyasa düzensizlikleri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mtClean="0"/>
              <a:t>Risklerin toplumsallaşması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492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Faiz üzerine bir parantez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Faiz metanın fiyatını artırmaz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Tersine metanın fiyatı içinde bir bölüşüm kategorisi olarak alınır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Yanılsamanın ya da tartışmanın temeli: Smith’in ‘toplama teorisi’ ve Ricardo’nun eleştirisi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Fiyatlar ve bölüşüm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6016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Banka kredisi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Banka kredisi ticari kredi üzerinden ortaya çıkar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Banka kredisi, kapitalistler arasında atıl para-sermayenin kullanılmasına, ticari krediden daha geniş ölçekte aracılık eden kapitalist bir toplumsal </a:t>
            </a:r>
            <a:r>
              <a:rPr lang="tr-TR" dirty="0" smtClean="0"/>
              <a:t>mekanizmadır.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4277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Banka pasifleri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Banka pasifleri, tipik olarak, para mevduatları toplanmasıyla veya özel bankaların banknot çıkarmasıyla oluşturulur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Banka, müşterisi lehine mevduat yaratır ya da banknotu müşteriye sunar, kredi verir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Banknot, temsili biçimiyle bankanın emre yazılı senedidir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9608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Banka kredisi ve banknot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Bir banka, ticari kredide ilişkisinde yaratılmış emre yazılı senetleri ya da poliçeleri iskonto eder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Banka bilançosunun aktif tarafında ticari senetler, pasif tarafında banknotlar ve mevduatlar yer alır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Banknot, meta para miktarını görüldüğü yerde ödemeye yönelik yazılı taahhüt </a:t>
            </a:r>
          </a:p>
          <a:p>
            <a:pPr marL="0" indent="0">
              <a:buNone/>
            </a:pPr>
            <a:r>
              <a:rPr lang="tr-TR" dirty="0" smtClean="0"/>
              <a:t>Banknot, daha kaliteli kredi paradır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«Ticari </a:t>
            </a:r>
            <a:r>
              <a:rPr lang="tr-TR" dirty="0"/>
              <a:t>senetleri nitelendiren sabit nominal değer ve belirlenmiş vade tarihi sınırlamaları, kredi-paranın banknot biçimini alması durumunda var olmaz</a:t>
            </a:r>
            <a:r>
              <a:rPr lang="tr-TR" dirty="0" smtClean="0"/>
              <a:t>.»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1884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Poliçenin iskonto ettirilmesi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Poliçe iskonto ettirerek banknot alan işletmele</a:t>
            </a:r>
            <a:r>
              <a:rPr lang="tr-TR" dirty="0" smtClean="0"/>
              <a:t>r, sermaye devrini hızlandırmış olur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Sermaye devrinin hızlanmasıyla kârlar artmış olur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Bankanın iskonto olarak elde ettiği faiz, metanın kredili fiyatında görünmez; belirgin bir bölüşüm kategorisi olarak ortadadır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5915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Bankalar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Bankalar, mevduata faiz öderler, paranın kullanım hakkını satın alıp daha yüksek fiyata satarlar</a:t>
            </a:r>
          </a:p>
          <a:p>
            <a:pPr marL="0" indent="0">
              <a:buNone/>
            </a:pPr>
            <a:r>
              <a:rPr lang="tr-TR" dirty="0" smtClean="0"/>
              <a:t>Bankalar, tipik bir ‘ticaret sermayesi’ gibi davranırlar; ‘kâr amaçlı girişimler»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Finansal aracılık işlevi </a:t>
            </a:r>
            <a:br>
              <a:rPr lang="tr-TR" dirty="0" smtClean="0"/>
            </a:b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Faiz: belli bir süreliğine parayı kullanma hakkının fiyatı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9110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Kapitalist kredi sistemi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Para piyasası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Bireysel banka kredisi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Firmalar arası ticari kredi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5690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 Bankası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Bankaların bankası olarak MB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Nihai kredi mercii olarak MB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«Merkez </a:t>
            </a:r>
            <a:r>
              <a:rPr lang="tr-TR" dirty="0"/>
              <a:t>bankasının çıkardığı banknotlar, tipik olarak para piyasasındaki bankalar arasında, ama ticaret merkezinin ticari muamelelerinde de bir hesaplaşma aracı olarak kullanılırlar; ‘toptan ticaretin bozuk </a:t>
            </a:r>
            <a:r>
              <a:rPr lang="tr-TR" dirty="0" err="1" smtClean="0"/>
              <a:t>parasıdır’lar</a:t>
            </a:r>
            <a:r>
              <a:rPr lang="tr-TR" dirty="0" smtClean="0"/>
              <a:t>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8082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433</Words>
  <Application>Microsoft Office PowerPoint</Application>
  <PresentationFormat>Geniş ekran</PresentationFormat>
  <Paragraphs>73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Kredi fiyatlarında faiz </vt:lpstr>
      <vt:lpstr>Faiz üzerine bir parantez </vt:lpstr>
      <vt:lpstr>Banka kredisi </vt:lpstr>
      <vt:lpstr>Banka pasifleri </vt:lpstr>
      <vt:lpstr>Banka kredisi ve banknot </vt:lpstr>
      <vt:lpstr>Poliçenin iskonto ettirilmesi </vt:lpstr>
      <vt:lpstr>Bankalar </vt:lpstr>
      <vt:lpstr>Kapitalist kredi sistemi </vt:lpstr>
      <vt:lpstr>Merkez Bankası </vt:lpstr>
      <vt:lpstr>Banka kredisinin toplumsal işlevleri </vt:lpstr>
      <vt:lpstr>Kaynakların toplumsallaşması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6</cp:revision>
  <dcterms:created xsi:type="dcterms:W3CDTF">2019-05-16T14:27:28Z</dcterms:created>
  <dcterms:modified xsi:type="dcterms:W3CDTF">2019-05-19T09:22:05Z</dcterms:modified>
</cp:coreProperties>
</file>