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0677C-096C-4287-99AD-D4B1E6158F00}" type="datetimeFigureOut">
              <a:rPr lang="tr-TR" smtClean="0"/>
              <a:t>27.09.2018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A33A3-85FC-4E3D-B2A6-1DEE68AF62B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Siyasetin </a:t>
            </a:r>
            <a:r>
              <a:rPr lang="tr-TR" dirty="0" smtClean="0"/>
              <a:t>Tarihi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Türkçe’de</a:t>
            </a:r>
            <a:r>
              <a:rPr lang="tr-TR" dirty="0" smtClean="0"/>
              <a:t> hem Arapça kökenli “siyaset” hem de Yunanca kökenli “politika” kelimeleri kullanılmaktadır.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Siyaset, seyis yani at bakımı anlamına gelen “siyasa” kelimesinden türemiştir.</a:t>
            </a:r>
          </a:p>
          <a:p>
            <a:endParaRPr lang="tr-TR" dirty="0"/>
          </a:p>
          <a:p>
            <a:r>
              <a:rPr lang="tr-TR" dirty="0" smtClean="0"/>
              <a:t>Politika ise, “polis” (şehir) ve “</a:t>
            </a:r>
            <a:r>
              <a:rPr lang="tr-TR" dirty="0" err="1" smtClean="0"/>
              <a:t>tehni</a:t>
            </a:r>
            <a:r>
              <a:rPr lang="tr-TR" dirty="0" smtClean="0"/>
              <a:t>”(sanat/zanaat) kelimelerinden türemiştir ve “şehir/devlet yönetme sanatı” olarak çevrilebilir. (</a:t>
            </a:r>
            <a:r>
              <a:rPr lang="tr-TR" dirty="0" err="1" smtClean="0"/>
              <a:t>Nişanyan</a:t>
            </a:r>
            <a:r>
              <a:rPr lang="tr-TR" dirty="0" smtClean="0"/>
              <a:t> Sözlük)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Bütün toplumlarda bir şekilde işleyen siyaset söz konusudur.</a:t>
            </a:r>
          </a:p>
          <a:p>
            <a:r>
              <a:rPr lang="tr-TR" dirty="0" smtClean="0"/>
              <a:t>Bu siyaset yaşa, cinsiyete, yeteneğe, ataya, statüye, ekonomik duruma vb bağlı olarak değişebilir.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Siyasetin işlerliğinin olduğu temel birim ailedir. 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Devlet ise siyasetin kurumsal olarak ve hiyerarşinin keskin şekilde belirlendiği kurumdur.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Dolayısıyla insanlık tarihi içerisinde siyaset eşitlikçi bir konumdan, </a:t>
            </a:r>
            <a:r>
              <a:rPr lang="tr-TR" dirty="0" err="1" smtClean="0"/>
              <a:t>eşitsizlikçi</a:t>
            </a:r>
            <a:r>
              <a:rPr lang="tr-TR" dirty="0" smtClean="0"/>
              <a:t> bir konuma doğru gelmiştir.</a:t>
            </a:r>
          </a:p>
          <a:p>
            <a:endParaRPr lang="tr-TR" dirty="0"/>
          </a:p>
          <a:p>
            <a:r>
              <a:rPr lang="tr-TR" dirty="0" smtClean="0"/>
              <a:t>Ortaya çıkan eşitsizliği rağmen bir dengenin kurulması için yazılı veya yazısız yasalar devreye sokulmuştur.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Antik Yunanistan’da ortaya çıkan demokrasi kavramı da bu denge ve denetim mekanizmalarından biridir.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154</Words>
  <Application>Microsoft Office PowerPoint</Application>
  <PresentationFormat>Ekran Gösterisi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Siyasetin Tarihi 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Siyasetin Tarihi </dc:title>
  <dc:creator>syncretic</dc:creator>
  <cp:lastModifiedBy>syncretic</cp:lastModifiedBy>
  <cp:revision>2</cp:revision>
  <dcterms:created xsi:type="dcterms:W3CDTF">2018-09-27T06:28:05Z</dcterms:created>
  <dcterms:modified xsi:type="dcterms:W3CDTF">2018-09-27T16:18:40Z</dcterms:modified>
</cp:coreProperties>
</file>