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 id="2147483828" r:id="rId2"/>
  </p:sldMasterIdLst>
  <p:notesMasterIdLst>
    <p:notesMasterId r:id="rId21"/>
  </p:notesMasterIdLst>
  <p:sldIdLst>
    <p:sldId id="256" r:id="rId3"/>
    <p:sldId id="257" r:id="rId4"/>
    <p:sldId id="258" r:id="rId5"/>
    <p:sldId id="265" r:id="rId6"/>
    <p:sldId id="266" r:id="rId7"/>
    <p:sldId id="271" r:id="rId8"/>
    <p:sldId id="274" r:id="rId9"/>
    <p:sldId id="275" r:id="rId10"/>
    <p:sldId id="276" r:id="rId11"/>
    <p:sldId id="280" r:id="rId12"/>
    <p:sldId id="284" r:id="rId13"/>
    <p:sldId id="291" r:id="rId14"/>
    <p:sldId id="292" r:id="rId15"/>
    <p:sldId id="293" r:id="rId16"/>
    <p:sldId id="295" r:id="rId17"/>
    <p:sldId id="297" r:id="rId18"/>
    <p:sldId id="304" r:id="rId19"/>
    <p:sldId id="309"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DC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3907" autoAdjust="0"/>
  </p:normalViewPr>
  <p:slideViewPr>
    <p:cSldViewPr>
      <p:cViewPr varScale="1">
        <p:scale>
          <a:sx n="68" d="100"/>
          <a:sy n="68" d="100"/>
        </p:scale>
        <p:origin x="69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2CB8FF-A8A6-4DC1-BA72-1E0B1AF26E3D}" type="doc">
      <dgm:prSet loTypeId="urn:microsoft.com/office/officeart/2005/8/layout/chevron2" loCatId="process" qsTypeId="urn:microsoft.com/office/officeart/2005/8/quickstyle/3d1" qsCatId="3D" csTypeId="urn:microsoft.com/office/officeart/2005/8/colors/accent1_2" csCatId="accent1" phldr="1"/>
      <dgm:spPr/>
      <dgm:t>
        <a:bodyPr/>
        <a:lstStyle/>
        <a:p>
          <a:endParaRPr lang="tr-TR"/>
        </a:p>
      </dgm:t>
    </dgm:pt>
    <dgm:pt modelId="{F3B7591A-24A0-4509-A370-35ED82EDFB7E}">
      <dgm:prSet phldrT="[Metin]" custT="1">
        <dgm:style>
          <a:lnRef idx="1">
            <a:schemeClr val="accent6"/>
          </a:lnRef>
          <a:fillRef idx="2">
            <a:schemeClr val="accent6"/>
          </a:fillRef>
          <a:effectRef idx="1">
            <a:schemeClr val="accent6"/>
          </a:effectRef>
          <a:fontRef idx="minor">
            <a:schemeClr val="dk1"/>
          </a:fontRef>
        </dgm:style>
      </dgm:prSet>
      <dgm:spPr/>
      <dgm:t>
        <a:bodyPr/>
        <a:lstStyle/>
        <a:p>
          <a:r>
            <a:rPr lang="tr-TR" sz="2250" dirty="0">
              <a:latin typeface="Arial Rounded MT Bold" pitchFamily="34" charset="0"/>
            </a:rPr>
            <a:t>Psikolojik</a:t>
          </a:r>
        </a:p>
      </dgm:t>
    </dgm:pt>
    <dgm:pt modelId="{362DE204-7695-4342-BA21-CD61C99E183B}" type="parTrans" cxnId="{155B3CFD-7EC8-4221-B776-C2990F4E3307}">
      <dgm:prSet/>
      <dgm:spPr/>
      <dgm:t>
        <a:bodyPr/>
        <a:lstStyle/>
        <a:p>
          <a:endParaRPr lang="tr-TR"/>
        </a:p>
      </dgm:t>
    </dgm:pt>
    <dgm:pt modelId="{0A00ED46-DCD7-4ED4-9F82-4B5F669E0F91}" type="sibTrans" cxnId="{155B3CFD-7EC8-4221-B776-C2990F4E3307}">
      <dgm:prSet/>
      <dgm:spPr/>
      <dgm:t>
        <a:bodyPr/>
        <a:lstStyle/>
        <a:p>
          <a:endParaRPr lang="tr-TR"/>
        </a:p>
      </dgm:t>
    </dgm:pt>
    <dgm:pt modelId="{B1FDDD2D-1AA6-43C7-B10D-4D8E8380EE44}">
      <dgm:prSet phldrT="[Metin]" custT="1">
        <dgm:style>
          <a:lnRef idx="1">
            <a:schemeClr val="accent6"/>
          </a:lnRef>
          <a:fillRef idx="2">
            <a:schemeClr val="accent6"/>
          </a:fillRef>
          <a:effectRef idx="1">
            <a:schemeClr val="accent6"/>
          </a:effectRef>
          <a:fontRef idx="minor">
            <a:schemeClr val="dk1"/>
          </a:fontRef>
        </dgm:style>
      </dgm:prSet>
      <dgm:spPr/>
      <dgm:t>
        <a:bodyPr/>
        <a:lstStyle/>
        <a:p>
          <a:r>
            <a:rPr lang="tr-TR" sz="1200" dirty="0">
              <a:latin typeface="Arial Rounded MT Bold" pitchFamily="34" charset="0"/>
            </a:rPr>
            <a:t>Belli kişilik özelliklerine sahip ergenlerin madde ve alkol sorunu geliştirme olasılıkları daha fazladır. (Öfke, içtepisellik,dikkatsizlik…)</a:t>
          </a:r>
        </a:p>
      </dgm:t>
    </dgm:pt>
    <dgm:pt modelId="{0D3325D7-DC4F-4737-8517-A80FCD5A7223}" type="parTrans" cxnId="{11313D7B-ECDC-4DBD-B2F7-40745244E6CD}">
      <dgm:prSet/>
      <dgm:spPr/>
      <dgm:t>
        <a:bodyPr/>
        <a:lstStyle/>
        <a:p>
          <a:endParaRPr lang="tr-TR"/>
        </a:p>
      </dgm:t>
    </dgm:pt>
    <dgm:pt modelId="{490895C0-2B46-4BBD-BD02-9E2546E62809}" type="sibTrans" cxnId="{11313D7B-ECDC-4DBD-B2F7-40745244E6CD}">
      <dgm:prSet/>
      <dgm:spPr/>
      <dgm:t>
        <a:bodyPr/>
        <a:lstStyle/>
        <a:p>
          <a:endParaRPr lang="tr-TR"/>
        </a:p>
      </dgm:t>
    </dgm:pt>
    <dgm:pt modelId="{FEA4C390-E571-4439-9869-24E8D6B6AFFA}">
      <dgm:prSet phldrT="[Metin]" custT="1">
        <dgm:style>
          <a:lnRef idx="1">
            <a:schemeClr val="accent5"/>
          </a:lnRef>
          <a:fillRef idx="2">
            <a:schemeClr val="accent5"/>
          </a:fillRef>
          <a:effectRef idx="1">
            <a:schemeClr val="accent5"/>
          </a:effectRef>
          <a:fontRef idx="minor">
            <a:schemeClr val="dk1"/>
          </a:fontRef>
        </dgm:style>
      </dgm:prSet>
      <dgm:spPr/>
      <dgm:t>
        <a:bodyPr/>
        <a:lstStyle/>
        <a:p>
          <a:endParaRPr lang="tr-TR" sz="2250" dirty="0">
            <a:latin typeface="Arial Rounded MT Bold" pitchFamily="34" charset="0"/>
          </a:endParaRPr>
        </a:p>
        <a:p>
          <a:r>
            <a:rPr lang="tr-TR" sz="2250" dirty="0">
              <a:latin typeface="Arial Rounded MT Bold" pitchFamily="34" charset="0"/>
            </a:rPr>
            <a:t>Aile</a:t>
          </a:r>
        </a:p>
      </dgm:t>
    </dgm:pt>
    <dgm:pt modelId="{D94A45C7-3694-45A7-80EB-5FEF39EA9BAD}" type="parTrans" cxnId="{585B755D-9506-41FC-BEE5-F687823D2ACF}">
      <dgm:prSet/>
      <dgm:spPr/>
      <dgm:t>
        <a:bodyPr/>
        <a:lstStyle/>
        <a:p>
          <a:endParaRPr lang="tr-TR"/>
        </a:p>
      </dgm:t>
    </dgm:pt>
    <dgm:pt modelId="{B2AD7287-C73F-49CC-8545-D267185B2D6D}" type="sibTrans" cxnId="{585B755D-9506-41FC-BEE5-F687823D2ACF}">
      <dgm:prSet/>
      <dgm:spPr/>
      <dgm:t>
        <a:bodyPr/>
        <a:lstStyle/>
        <a:p>
          <a:endParaRPr lang="tr-TR"/>
        </a:p>
      </dgm:t>
    </dgm:pt>
    <dgm:pt modelId="{8C1A7553-72A0-41E6-9D91-2ABCA967D61B}">
      <dgm:prSet phldrT="[Metin]" custT="1">
        <dgm:style>
          <a:lnRef idx="3">
            <a:schemeClr val="lt1"/>
          </a:lnRef>
          <a:fillRef idx="1">
            <a:schemeClr val="accent5"/>
          </a:fillRef>
          <a:effectRef idx="1">
            <a:schemeClr val="accent5"/>
          </a:effectRef>
          <a:fontRef idx="minor">
            <a:schemeClr val="lt1"/>
          </a:fontRef>
        </dgm:style>
      </dgm:prSet>
      <dgm:spPr/>
      <dgm:t>
        <a:bodyPr/>
        <a:lstStyle/>
        <a:p>
          <a:r>
            <a:rPr lang="tr-TR" sz="2250" dirty="0">
              <a:latin typeface="Arial Rounded MT Bold" pitchFamily="34" charset="0"/>
            </a:rPr>
            <a:t>Toplumsal</a:t>
          </a:r>
        </a:p>
      </dgm:t>
    </dgm:pt>
    <dgm:pt modelId="{A8C91007-9BDD-44D4-B9F7-1DC7BD240C39}" type="parTrans" cxnId="{5480AC48-0013-49F5-AEBA-36E79D425CEF}">
      <dgm:prSet/>
      <dgm:spPr/>
      <dgm:t>
        <a:bodyPr/>
        <a:lstStyle/>
        <a:p>
          <a:endParaRPr lang="tr-TR"/>
        </a:p>
      </dgm:t>
    </dgm:pt>
    <dgm:pt modelId="{5A818051-F939-41EF-A132-ADB6DEE5EFB9}" type="sibTrans" cxnId="{5480AC48-0013-49F5-AEBA-36E79D425CEF}">
      <dgm:prSet/>
      <dgm:spPr/>
      <dgm:t>
        <a:bodyPr/>
        <a:lstStyle/>
        <a:p>
          <a:endParaRPr lang="tr-TR"/>
        </a:p>
      </dgm:t>
    </dgm:pt>
    <dgm:pt modelId="{83DA8A3A-65CB-483A-8947-BE8CB4AFF881}">
      <dgm:prSet phldrT="[Metin]" custT="1">
        <dgm:style>
          <a:lnRef idx="0">
            <a:schemeClr val="accent6"/>
          </a:lnRef>
          <a:fillRef idx="3">
            <a:schemeClr val="accent6"/>
          </a:fillRef>
          <a:effectRef idx="3">
            <a:schemeClr val="accent6"/>
          </a:effectRef>
          <a:fontRef idx="minor">
            <a:schemeClr val="lt1"/>
          </a:fontRef>
        </dgm:style>
      </dgm:prSet>
      <dgm:spPr/>
      <dgm:t>
        <a:bodyPr/>
        <a:lstStyle/>
        <a:p>
          <a:r>
            <a:rPr lang="tr-TR" sz="2250" dirty="0">
              <a:latin typeface="Arial Rounded MT Bold" pitchFamily="34" charset="0"/>
            </a:rPr>
            <a:t>Bağlamsal</a:t>
          </a:r>
        </a:p>
      </dgm:t>
    </dgm:pt>
    <dgm:pt modelId="{6FBCE067-734C-4DAF-8B5E-C27BC3D4309B}" type="parTrans" cxnId="{C9B7717D-9B70-4EFA-9DF6-83C20D8DCA38}">
      <dgm:prSet/>
      <dgm:spPr/>
      <dgm:t>
        <a:bodyPr/>
        <a:lstStyle/>
        <a:p>
          <a:endParaRPr lang="tr-TR"/>
        </a:p>
      </dgm:t>
    </dgm:pt>
    <dgm:pt modelId="{7EEA0A39-AC23-4472-A813-D480F356A35D}" type="sibTrans" cxnId="{C9B7717D-9B70-4EFA-9DF6-83C20D8DCA38}">
      <dgm:prSet/>
      <dgm:spPr/>
      <dgm:t>
        <a:bodyPr/>
        <a:lstStyle/>
        <a:p>
          <a:endParaRPr lang="tr-TR"/>
        </a:p>
      </dgm:t>
    </dgm:pt>
    <dgm:pt modelId="{9252BE16-AD8A-4CC6-9797-C0EF9C05685E}">
      <dgm:prSet phldrT="[Metin]" custT="1">
        <dgm:style>
          <a:lnRef idx="1">
            <a:schemeClr val="accent6"/>
          </a:lnRef>
          <a:fillRef idx="2">
            <a:schemeClr val="accent6"/>
          </a:fillRef>
          <a:effectRef idx="1">
            <a:schemeClr val="accent6"/>
          </a:effectRef>
          <a:fontRef idx="minor">
            <a:schemeClr val="dk1"/>
          </a:fontRef>
        </dgm:style>
      </dgm:prSet>
      <dgm:spPr/>
      <dgm:t>
        <a:bodyPr/>
        <a:lstStyle/>
        <a:p>
          <a:r>
            <a:rPr lang="tr-TR" sz="1200" dirty="0">
              <a:latin typeface="Arial Rounded MT Bold" pitchFamily="34" charset="0"/>
            </a:rPr>
            <a:t>Bu maddelerin toplumsal ilişkileri geliştireceği beklentisi içindeki ergenler risk altındadır</a:t>
          </a:r>
        </a:p>
      </dgm:t>
    </dgm:pt>
    <dgm:pt modelId="{65B4C0FA-8499-4F79-9B4D-EF28797AAA58}" type="parTrans" cxnId="{86F75574-E913-4D38-B7B5-8A363FB797B4}">
      <dgm:prSet/>
      <dgm:spPr/>
      <dgm:t>
        <a:bodyPr/>
        <a:lstStyle/>
        <a:p>
          <a:endParaRPr lang="tr-TR"/>
        </a:p>
      </dgm:t>
    </dgm:pt>
    <dgm:pt modelId="{1769230A-B5B4-4C1D-BDF3-43539236528F}" type="sibTrans" cxnId="{86F75574-E913-4D38-B7B5-8A363FB797B4}">
      <dgm:prSet/>
      <dgm:spPr/>
      <dgm:t>
        <a:bodyPr/>
        <a:lstStyle/>
        <a:p>
          <a:endParaRPr lang="tr-TR"/>
        </a:p>
      </dgm:t>
    </dgm:pt>
    <dgm:pt modelId="{8A2D301B-B788-4EF8-ADF0-8FE286C968D8}">
      <dgm:prSet custT="1">
        <dgm:style>
          <a:lnRef idx="1">
            <a:schemeClr val="accent5"/>
          </a:lnRef>
          <a:fillRef idx="2">
            <a:schemeClr val="accent5"/>
          </a:fillRef>
          <a:effectRef idx="1">
            <a:schemeClr val="accent5"/>
          </a:effectRef>
          <a:fontRef idx="minor">
            <a:schemeClr val="dk1"/>
          </a:fontRef>
        </dgm:style>
      </dgm:prSet>
      <dgm:spPr/>
      <dgm:t>
        <a:bodyPr/>
        <a:lstStyle/>
        <a:p>
          <a:r>
            <a:rPr lang="tr-TR" sz="1200" dirty="0">
              <a:latin typeface="Arial Rounded MT Bold" pitchFamily="34" charset="0"/>
            </a:rPr>
            <a:t>Uzak, düşmanca ya da çatışmalı aile ilişkileriyle büyüyen kişilerin yakın ailelerde büyüyenlere göre maddeyi kötüye kullanma sorunları daha yüksektir.</a:t>
          </a:r>
        </a:p>
      </dgm:t>
    </dgm:pt>
    <dgm:pt modelId="{F931BA62-C19A-41EF-91CF-53F3A6DFF787}" type="parTrans" cxnId="{CCEAFB16-E8D3-409E-9532-FCF24B249D98}">
      <dgm:prSet/>
      <dgm:spPr/>
      <dgm:t>
        <a:bodyPr/>
        <a:lstStyle/>
        <a:p>
          <a:endParaRPr lang="tr-TR"/>
        </a:p>
      </dgm:t>
    </dgm:pt>
    <dgm:pt modelId="{3522086E-A00A-49C4-AD30-4BC7D3AEA22D}" type="sibTrans" cxnId="{CCEAFB16-E8D3-409E-9532-FCF24B249D98}">
      <dgm:prSet/>
      <dgm:spPr/>
      <dgm:t>
        <a:bodyPr/>
        <a:lstStyle/>
        <a:p>
          <a:endParaRPr lang="tr-TR"/>
        </a:p>
      </dgm:t>
    </dgm:pt>
    <dgm:pt modelId="{5BC4D8E0-7691-4A74-9978-CD0D4821861D}">
      <dgm:prSet custT="1">
        <dgm:style>
          <a:lnRef idx="1">
            <a:schemeClr val="accent5"/>
          </a:lnRef>
          <a:fillRef idx="2">
            <a:schemeClr val="accent5"/>
          </a:fillRef>
          <a:effectRef idx="1">
            <a:schemeClr val="accent5"/>
          </a:effectRef>
          <a:fontRef idx="minor">
            <a:schemeClr val="dk1"/>
          </a:fontRef>
        </dgm:style>
      </dgm:prSet>
      <dgm:spPr/>
      <dgm:t>
        <a:bodyPr/>
        <a:lstStyle/>
        <a:p>
          <a:r>
            <a:rPr lang="tr-TR" sz="1200" dirty="0">
              <a:latin typeface="Arial Rounded MT Bold" pitchFamily="34" charset="0"/>
            </a:rPr>
            <a:t>İlaç kullanan ergenlerin aileleri diğerlerine göre daha izin verici, katılımcı olmayan, ihmalkar ve dışlayıcıdır. </a:t>
          </a:r>
        </a:p>
      </dgm:t>
    </dgm:pt>
    <dgm:pt modelId="{F4940884-BF89-444C-8EBC-E33E3B49F64A}" type="parTrans" cxnId="{6B1E8974-5453-4B67-8B60-B59B783EE050}">
      <dgm:prSet/>
      <dgm:spPr/>
      <dgm:t>
        <a:bodyPr/>
        <a:lstStyle/>
        <a:p>
          <a:endParaRPr lang="tr-TR"/>
        </a:p>
      </dgm:t>
    </dgm:pt>
    <dgm:pt modelId="{7C94FC0C-7040-4969-ACDA-A82D52CBC9F2}" type="sibTrans" cxnId="{6B1E8974-5453-4B67-8B60-B59B783EE050}">
      <dgm:prSet/>
      <dgm:spPr/>
      <dgm:t>
        <a:bodyPr/>
        <a:lstStyle/>
        <a:p>
          <a:endParaRPr lang="tr-TR"/>
        </a:p>
      </dgm:t>
    </dgm:pt>
    <dgm:pt modelId="{17B64C54-868E-4C4B-AD1D-AD089FC08D57}">
      <dgm:prSet custT="1">
        <dgm:style>
          <a:lnRef idx="3">
            <a:schemeClr val="lt1"/>
          </a:lnRef>
          <a:fillRef idx="1">
            <a:schemeClr val="accent5"/>
          </a:fillRef>
          <a:effectRef idx="1">
            <a:schemeClr val="accent5"/>
          </a:effectRef>
          <a:fontRef idx="minor">
            <a:schemeClr val="lt1"/>
          </a:fontRef>
        </dgm:style>
      </dgm:prSet>
      <dgm:spPr/>
      <dgm:t>
        <a:bodyPr/>
        <a:lstStyle/>
        <a:p>
          <a:r>
            <a:rPr lang="tr-TR" sz="1200" dirty="0">
              <a:latin typeface="Arial Rounded MT Bold" pitchFamily="34" charset="0"/>
            </a:rPr>
            <a:t>Madde kötüye kullanan ergenlerin madde kötüye kullanan ve buna hoşgörü gösteren arkadaşları vardır.</a:t>
          </a:r>
        </a:p>
      </dgm:t>
    </dgm:pt>
    <dgm:pt modelId="{67AFE823-0F1D-4373-9B1B-096A6E2D9115}" type="parTrans" cxnId="{1810DFD1-DB1F-42B1-903A-6BECE057548C}">
      <dgm:prSet/>
      <dgm:spPr/>
      <dgm:t>
        <a:bodyPr/>
        <a:lstStyle/>
        <a:p>
          <a:endParaRPr lang="tr-TR"/>
        </a:p>
      </dgm:t>
    </dgm:pt>
    <dgm:pt modelId="{BA7CBEAB-A40D-4A0A-BC3E-B27BB566C629}" type="sibTrans" cxnId="{1810DFD1-DB1F-42B1-903A-6BECE057548C}">
      <dgm:prSet/>
      <dgm:spPr/>
      <dgm:t>
        <a:bodyPr/>
        <a:lstStyle/>
        <a:p>
          <a:endParaRPr lang="tr-TR"/>
        </a:p>
      </dgm:t>
    </dgm:pt>
    <dgm:pt modelId="{7590BA36-D003-4EDF-A024-7321133C52E8}">
      <dgm:prSet custT="1">
        <dgm:style>
          <a:lnRef idx="3">
            <a:schemeClr val="lt1"/>
          </a:lnRef>
          <a:fillRef idx="1">
            <a:schemeClr val="accent5"/>
          </a:fillRef>
          <a:effectRef idx="1">
            <a:schemeClr val="accent5"/>
          </a:effectRef>
          <a:fontRef idx="minor">
            <a:schemeClr val="lt1"/>
          </a:fontRef>
        </dgm:style>
      </dgm:prSet>
      <dgm:spPr/>
      <dgm:t>
        <a:bodyPr/>
        <a:lstStyle/>
        <a:p>
          <a:r>
            <a:rPr lang="tr-TR" sz="1200" dirty="0">
              <a:latin typeface="Arial Rounded MT Bold" pitchFamily="34" charset="0"/>
            </a:rPr>
            <a:t>Ergenin maddeyi kullanması ya da kullanma sıklığı akran gruplarının tamamlayıcı özelliklerindendir.(Çekinen -- madde kullanmayan akran grubu)</a:t>
          </a:r>
        </a:p>
      </dgm:t>
    </dgm:pt>
    <dgm:pt modelId="{C124DDC3-735E-443D-A8BD-4462E7FF4567}" type="parTrans" cxnId="{6BC10FD7-944A-4C1B-8A58-73A5BBCB36EC}">
      <dgm:prSet/>
      <dgm:spPr/>
      <dgm:t>
        <a:bodyPr/>
        <a:lstStyle/>
        <a:p>
          <a:endParaRPr lang="tr-TR"/>
        </a:p>
      </dgm:t>
    </dgm:pt>
    <dgm:pt modelId="{E4E0C330-8225-4099-BCAF-AF36FAF14FB1}" type="sibTrans" cxnId="{6BC10FD7-944A-4C1B-8A58-73A5BBCB36EC}">
      <dgm:prSet/>
      <dgm:spPr/>
      <dgm:t>
        <a:bodyPr/>
        <a:lstStyle/>
        <a:p>
          <a:endParaRPr lang="tr-TR"/>
        </a:p>
      </dgm:t>
    </dgm:pt>
    <dgm:pt modelId="{873D7CCC-AB85-4032-8E75-9F3AAE91144D}">
      <dgm:prSet custT="1">
        <dgm:style>
          <a:lnRef idx="0">
            <a:schemeClr val="accent6"/>
          </a:lnRef>
          <a:fillRef idx="3">
            <a:schemeClr val="accent6"/>
          </a:fillRef>
          <a:effectRef idx="3">
            <a:schemeClr val="accent6"/>
          </a:effectRef>
          <a:fontRef idx="minor">
            <a:schemeClr val="lt1"/>
          </a:fontRef>
        </dgm:style>
      </dgm:prSet>
      <dgm:spPr/>
      <dgm:t>
        <a:bodyPr/>
        <a:lstStyle/>
        <a:p>
          <a:r>
            <a:rPr lang="tr-TR" sz="1200" dirty="0">
              <a:latin typeface="Arial Rounded MT Bold" pitchFamily="34" charset="0"/>
            </a:rPr>
            <a:t>Bulundukları toplumsal bağlam ergenlerin maddeyi kötüye kullanımlarını kolaylaştırmaktadır.</a:t>
          </a:r>
        </a:p>
      </dgm:t>
    </dgm:pt>
    <dgm:pt modelId="{B85BF64C-14D7-454E-A198-58D49D4D13F5}" type="parTrans" cxnId="{3D890B42-E82B-47DF-AF81-07813A30F072}">
      <dgm:prSet/>
      <dgm:spPr/>
      <dgm:t>
        <a:bodyPr/>
        <a:lstStyle/>
        <a:p>
          <a:endParaRPr lang="tr-TR"/>
        </a:p>
      </dgm:t>
    </dgm:pt>
    <dgm:pt modelId="{B57C5276-83A6-4098-8927-C1A414F570B5}" type="sibTrans" cxnId="{3D890B42-E82B-47DF-AF81-07813A30F072}">
      <dgm:prSet/>
      <dgm:spPr/>
      <dgm:t>
        <a:bodyPr/>
        <a:lstStyle/>
        <a:p>
          <a:endParaRPr lang="tr-TR"/>
        </a:p>
      </dgm:t>
    </dgm:pt>
    <dgm:pt modelId="{B4A30DAF-BFD7-43BB-B715-752F5E21F555}">
      <dgm:prSet custT="1">
        <dgm:style>
          <a:lnRef idx="0">
            <a:schemeClr val="accent6"/>
          </a:lnRef>
          <a:fillRef idx="3">
            <a:schemeClr val="accent6"/>
          </a:fillRef>
          <a:effectRef idx="3">
            <a:schemeClr val="accent6"/>
          </a:effectRef>
          <a:fontRef idx="minor">
            <a:schemeClr val="lt1"/>
          </a:fontRef>
        </dgm:style>
      </dgm:prSet>
      <dgm:spPr/>
      <dgm:t>
        <a:bodyPr/>
        <a:lstStyle/>
        <a:p>
          <a:r>
            <a:rPr lang="tr-TR" sz="1200" dirty="0">
              <a:latin typeface="Arial Rounded MT Bold" pitchFamily="34" charset="0"/>
            </a:rPr>
            <a:t>Önemli bağlamsal etkiler ; ilaca ulaşılabilirlik, kullanıma ilişkin toplumsal normlar, maddenin medyada gösterilme biçimi…</a:t>
          </a:r>
        </a:p>
      </dgm:t>
    </dgm:pt>
    <dgm:pt modelId="{69C0955F-66A9-4770-92FD-F46B2B53E947}" type="parTrans" cxnId="{16BF5E3E-37C5-44E3-AFB6-D8F4B50933C1}">
      <dgm:prSet/>
      <dgm:spPr/>
      <dgm:t>
        <a:bodyPr/>
        <a:lstStyle/>
        <a:p>
          <a:endParaRPr lang="tr-TR"/>
        </a:p>
      </dgm:t>
    </dgm:pt>
    <dgm:pt modelId="{3C0F81B6-3520-479B-93BD-67FE81ED840D}" type="sibTrans" cxnId="{16BF5E3E-37C5-44E3-AFB6-D8F4B50933C1}">
      <dgm:prSet/>
      <dgm:spPr/>
      <dgm:t>
        <a:bodyPr/>
        <a:lstStyle/>
        <a:p>
          <a:endParaRPr lang="tr-TR"/>
        </a:p>
      </dgm:t>
    </dgm:pt>
    <dgm:pt modelId="{CBDE32B4-77AC-4748-B33B-70384682975C}" type="pres">
      <dgm:prSet presAssocID="{1B2CB8FF-A8A6-4DC1-BA72-1E0B1AF26E3D}" presName="linearFlow" presStyleCnt="0">
        <dgm:presLayoutVars>
          <dgm:dir/>
          <dgm:animLvl val="lvl"/>
          <dgm:resizeHandles val="exact"/>
        </dgm:presLayoutVars>
      </dgm:prSet>
      <dgm:spPr/>
    </dgm:pt>
    <dgm:pt modelId="{FE28892B-82FF-4316-9056-E5569A793443}" type="pres">
      <dgm:prSet presAssocID="{F3B7591A-24A0-4509-A370-35ED82EDFB7E}" presName="composite" presStyleCnt="0"/>
      <dgm:spPr/>
    </dgm:pt>
    <dgm:pt modelId="{07BCA9B7-B376-418D-80B7-0ECD88B8CED2}" type="pres">
      <dgm:prSet presAssocID="{F3B7591A-24A0-4509-A370-35ED82EDFB7E}" presName="parentText" presStyleLbl="alignNode1" presStyleIdx="0" presStyleCnt="4" custScaleX="166884">
        <dgm:presLayoutVars>
          <dgm:chMax val="1"/>
          <dgm:bulletEnabled val="1"/>
        </dgm:presLayoutVars>
      </dgm:prSet>
      <dgm:spPr/>
    </dgm:pt>
    <dgm:pt modelId="{BDB198A8-6EF4-4130-B4D1-776A54A08086}" type="pres">
      <dgm:prSet presAssocID="{F3B7591A-24A0-4509-A370-35ED82EDFB7E}" presName="descendantText" presStyleLbl="alignAcc1" presStyleIdx="0" presStyleCnt="4" custScaleX="86705">
        <dgm:presLayoutVars>
          <dgm:bulletEnabled val="1"/>
        </dgm:presLayoutVars>
      </dgm:prSet>
      <dgm:spPr/>
    </dgm:pt>
    <dgm:pt modelId="{A26DF553-8679-4983-86DE-A616B7F8FC58}" type="pres">
      <dgm:prSet presAssocID="{0A00ED46-DCD7-4ED4-9F82-4B5F669E0F91}" presName="sp" presStyleCnt="0"/>
      <dgm:spPr/>
    </dgm:pt>
    <dgm:pt modelId="{A223B9BA-F2A5-4547-816B-D63478C83679}" type="pres">
      <dgm:prSet presAssocID="{FEA4C390-E571-4439-9869-24E8D6B6AFFA}" presName="composite" presStyleCnt="0"/>
      <dgm:spPr/>
    </dgm:pt>
    <dgm:pt modelId="{FFF01CE3-F271-4C37-9979-4B515341A351}" type="pres">
      <dgm:prSet presAssocID="{FEA4C390-E571-4439-9869-24E8D6B6AFFA}" presName="parentText" presStyleLbl="alignNode1" presStyleIdx="1" presStyleCnt="4" custAng="0" custScaleX="169786">
        <dgm:presLayoutVars>
          <dgm:chMax val="1"/>
          <dgm:bulletEnabled val="1"/>
        </dgm:presLayoutVars>
      </dgm:prSet>
      <dgm:spPr/>
    </dgm:pt>
    <dgm:pt modelId="{9D867309-7786-4B75-A6EC-828EAB614ECA}" type="pres">
      <dgm:prSet presAssocID="{FEA4C390-E571-4439-9869-24E8D6B6AFFA}" presName="descendantText" presStyleLbl="alignAcc1" presStyleIdx="1" presStyleCnt="4" custScaleX="86640">
        <dgm:presLayoutVars>
          <dgm:bulletEnabled val="1"/>
        </dgm:presLayoutVars>
      </dgm:prSet>
      <dgm:spPr/>
    </dgm:pt>
    <dgm:pt modelId="{4A371C99-E0BA-40A8-9202-57F0B0857429}" type="pres">
      <dgm:prSet presAssocID="{B2AD7287-C73F-49CC-8545-D267185B2D6D}" presName="sp" presStyleCnt="0"/>
      <dgm:spPr/>
    </dgm:pt>
    <dgm:pt modelId="{8796960F-191E-4F72-B99B-6290711978E4}" type="pres">
      <dgm:prSet presAssocID="{8C1A7553-72A0-41E6-9D91-2ABCA967D61B}" presName="composite" presStyleCnt="0"/>
      <dgm:spPr/>
    </dgm:pt>
    <dgm:pt modelId="{3C9F9A47-8948-4DF7-BB1A-B88417C614E2}" type="pres">
      <dgm:prSet presAssocID="{8C1A7553-72A0-41E6-9D91-2ABCA967D61B}" presName="parentText" presStyleLbl="alignNode1" presStyleIdx="2" presStyleCnt="4" custScaleX="168519">
        <dgm:presLayoutVars>
          <dgm:chMax val="1"/>
          <dgm:bulletEnabled val="1"/>
        </dgm:presLayoutVars>
      </dgm:prSet>
      <dgm:spPr/>
    </dgm:pt>
    <dgm:pt modelId="{00120500-1FA9-4D70-B817-5BAD6AB89B1E}" type="pres">
      <dgm:prSet presAssocID="{8C1A7553-72A0-41E6-9D91-2ABCA967D61B}" presName="descendantText" presStyleLbl="alignAcc1" presStyleIdx="2" presStyleCnt="4" custScaleX="87095">
        <dgm:presLayoutVars>
          <dgm:bulletEnabled val="1"/>
        </dgm:presLayoutVars>
      </dgm:prSet>
      <dgm:spPr/>
    </dgm:pt>
    <dgm:pt modelId="{9CD5D3DA-0AF7-4B59-8F6B-FDD5C24B2063}" type="pres">
      <dgm:prSet presAssocID="{5A818051-F939-41EF-A132-ADB6DEE5EFB9}" presName="sp" presStyleCnt="0"/>
      <dgm:spPr/>
    </dgm:pt>
    <dgm:pt modelId="{4686A5E5-7C50-4528-B5F8-2F6D90CECC06}" type="pres">
      <dgm:prSet presAssocID="{83DA8A3A-65CB-483A-8947-BE8CB4AFF881}" presName="composite" presStyleCnt="0"/>
      <dgm:spPr/>
    </dgm:pt>
    <dgm:pt modelId="{AC4D9877-9757-4D71-8524-F344438217A4}" type="pres">
      <dgm:prSet presAssocID="{83DA8A3A-65CB-483A-8947-BE8CB4AFF881}" presName="parentText" presStyleLbl="alignNode1" presStyleIdx="3" presStyleCnt="4" custScaleX="167343">
        <dgm:presLayoutVars>
          <dgm:chMax val="1"/>
          <dgm:bulletEnabled val="1"/>
        </dgm:presLayoutVars>
      </dgm:prSet>
      <dgm:spPr/>
    </dgm:pt>
    <dgm:pt modelId="{C809D783-E146-4746-8105-546C4070C9FB}" type="pres">
      <dgm:prSet presAssocID="{83DA8A3A-65CB-483A-8947-BE8CB4AFF881}" presName="descendantText" presStyleLbl="alignAcc1" presStyleIdx="3" presStyleCnt="4" custScaleX="87219">
        <dgm:presLayoutVars>
          <dgm:bulletEnabled val="1"/>
        </dgm:presLayoutVars>
      </dgm:prSet>
      <dgm:spPr/>
    </dgm:pt>
  </dgm:ptLst>
  <dgm:cxnLst>
    <dgm:cxn modelId="{CCEAFB16-E8D3-409E-9532-FCF24B249D98}" srcId="{FEA4C390-E571-4439-9869-24E8D6B6AFFA}" destId="{8A2D301B-B788-4EF8-ADF0-8FE286C968D8}" srcOrd="0" destOrd="0" parTransId="{F931BA62-C19A-41EF-91CF-53F3A6DFF787}" sibTransId="{3522086E-A00A-49C4-AD30-4BC7D3AEA22D}"/>
    <dgm:cxn modelId="{CBFE6420-02EA-4192-8379-4555535379D2}" type="presOf" srcId="{FEA4C390-E571-4439-9869-24E8D6B6AFFA}" destId="{FFF01CE3-F271-4C37-9979-4B515341A351}" srcOrd="0" destOrd="0" presId="urn:microsoft.com/office/officeart/2005/8/layout/chevron2"/>
    <dgm:cxn modelId="{0EAF3936-A1DB-4EBD-8D7C-D9E85B10B532}" type="presOf" srcId="{83DA8A3A-65CB-483A-8947-BE8CB4AFF881}" destId="{AC4D9877-9757-4D71-8524-F344438217A4}" srcOrd="0" destOrd="0" presId="urn:microsoft.com/office/officeart/2005/8/layout/chevron2"/>
    <dgm:cxn modelId="{16BF5E3E-37C5-44E3-AFB6-D8F4B50933C1}" srcId="{83DA8A3A-65CB-483A-8947-BE8CB4AFF881}" destId="{B4A30DAF-BFD7-43BB-B715-752F5E21F555}" srcOrd="1" destOrd="0" parTransId="{69C0955F-66A9-4770-92FD-F46B2B53E947}" sibTransId="{3C0F81B6-3520-479B-93BD-67FE81ED840D}"/>
    <dgm:cxn modelId="{585B755D-9506-41FC-BEE5-F687823D2ACF}" srcId="{1B2CB8FF-A8A6-4DC1-BA72-1E0B1AF26E3D}" destId="{FEA4C390-E571-4439-9869-24E8D6B6AFFA}" srcOrd="1" destOrd="0" parTransId="{D94A45C7-3694-45A7-80EB-5FEF39EA9BAD}" sibTransId="{B2AD7287-C73F-49CC-8545-D267185B2D6D}"/>
    <dgm:cxn modelId="{3D890B42-E82B-47DF-AF81-07813A30F072}" srcId="{83DA8A3A-65CB-483A-8947-BE8CB4AFF881}" destId="{873D7CCC-AB85-4032-8E75-9F3AAE91144D}" srcOrd="0" destOrd="0" parTransId="{B85BF64C-14D7-454E-A198-58D49D4D13F5}" sibTransId="{B57C5276-83A6-4098-8927-C1A414F570B5}"/>
    <dgm:cxn modelId="{5480AC48-0013-49F5-AEBA-36E79D425CEF}" srcId="{1B2CB8FF-A8A6-4DC1-BA72-1E0B1AF26E3D}" destId="{8C1A7553-72A0-41E6-9D91-2ABCA967D61B}" srcOrd="2" destOrd="0" parTransId="{A8C91007-9BDD-44D4-B9F7-1DC7BD240C39}" sibTransId="{5A818051-F939-41EF-A132-ADB6DEE5EFB9}"/>
    <dgm:cxn modelId="{8009374C-F452-499E-986C-3B901A215D82}" type="presOf" srcId="{1B2CB8FF-A8A6-4DC1-BA72-1E0B1AF26E3D}" destId="{CBDE32B4-77AC-4748-B33B-70384682975C}" srcOrd="0" destOrd="0" presId="urn:microsoft.com/office/officeart/2005/8/layout/chevron2"/>
    <dgm:cxn modelId="{39164F52-7D93-4432-A52F-42BCDD3FA1DC}" type="presOf" srcId="{7590BA36-D003-4EDF-A024-7321133C52E8}" destId="{00120500-1FA9-4D70-B817-5BAD6AB89B1E}" srcOrd="0" destOrd="1" presId="urn:microsoft.com/office/officeart/2005/8/layout/chevron2"/>
    <dgm:cxn modelId="{86F75574-E913-4D38-B7B5-8A363FB797B4}" srcId="{F3B7591A-24A0-4509-A370-35ED82EDFB7E}" destId="{9252BE16-AD8A-4CC6-9797-C0EF9C05685E}" srcOrd="1" destOrd="0" parTransId="{65B4C0FA-8499-4F79-9B4D-EF28797AAA58}" sibTransId="{1769230A-B5B4-4C1D-BDF3-43539236528F}"/>
    <dgm:cxn modelId="{6B1E8974-5453-4B67-8B60-B59B783EE050}" srcId="{FEA4C390-E571-4439-9869-24E8D6B6AFFA}" destId="{5BC4D8E0-7691-4A74-9978-CD0D4821861D}" srcOrd="1" destOrd="0" parTransId="{F4940884-BF89-444C-8EBC-E33E3B49F64A}" sibTransId="{7C94FC0C-7040-4969-ACDA-A82D52CBC9F2}"/>
    <dgm:cxn modelId="{C7AE3558-9137-4B53-B247-A61EAC61C9FB}" type="presOf" srcId="{873D7CCC-AB85-4032-8E75-9F3AAE91144D}" destId="{C809D783-E146-4746-8105-546C4070C9FB}" srcOrd="0" destOrd="0" presId="urn:microsoft.com/office/officeart/2005/8/layout/chevron2"/>
    <dgm:cxn modelId="{87EBE878-8222-4943-9710-5142BD63E4ED}" type="presOf" srcId="{B4A30DAF-BFD7-43BB-B715-752F5E21F555}" destId="{C809D783-E146-4746-8105-546C4070C9FB}" srcOrd="0" destOrd="1" presId="urn:microsoft.com/office/officeart/2005/8/layout/chevron2"/>
    <dgm:cxn modelId="{5205E879-E161-4127-9D05-965E5E4867CD}" type="presOf" srcId="{F3B7591A-24A0-4509-A370-35ED82EDFB7E}" destId="{07BCA9B7-B376-418D-80B7-0ECD88B8CED2}" srcOrd="0" destOrd="0" presId="urn:microsoft.com/office/officeart/2005/8/layout/chevron2"/>
    <dgm:cxn modelId="{11313D7B-ECDC-4DBD-B2F7-40745244E6CD}" srcId="{F3B7591A-24A0-4509-A370-35ED82EDFB7E}" destId="{B1FDDD2D-1AA6-43C7-B10D-4D8E8380EE44}" srcOrd="0" destOrd="0" parTransId="{0D3325D7-DC4F-4737-8517-A80FCD5A7223}" sibTransId="{490895C0-2B46-4BBD-BD02-9E2546E62809}"/>
    <dgm:cxn modelId="{C9B7717D-9B70-4EFA-9DF6-83C20D8DCA38}" srcId="{1B2CB8FF-A8A6-4DC1-BA72-1E0B1AF26E3D}" destId="{83DA8A3A-65CB-483A-8947-BE8CB4AFF881}" srcOrd="3" destOrd="0" parTransId="{6FBCE067-734C-4DAF-8B5E-C27BC3D4309B}" sibTransId="{7EEA0A39-AC23-4472-A813-D480F356A35D}"/>
    <dgm:cxn modelId="{ED878C8E-5814-48E3-B990-F43D8BA589BF}" type="presOf" srcId="{5BC4D8E0-7691-4A74-9978-CD0D4821861D}" destId="{9D867309-7786-4B75-A6EC-828EAB614ECA}" srcOrd="0" destOrd="1" presId="urn:microsoft.com/office/officeart/2005/8/layout/chevron2"/>
    <dgm:cxn modelId="{E6E10095-F305-4ED8-8144-A27400B46F78}" type="presOf" srcId="{17B64C54-868E-4C4B-AD1D-AD089FC08D57}" destId="{00120500-1FA9-4D70-B817-5BAD6AB89B1E}" srcOrd="0" destOrd="0" presId="urn:microsoft.com/office/officeart/2005/8/layout/chevron2"/>
    <dgm:cxn modelId="{6133699F-F742-422C-9C76-E4FD294D0F16}" type="presOf" srcId="{8A2D301B-B788-4EF8-ADF0-8FE286C968D8}" destId="{9D867309-7786-4B75-A6EC-828EAB614ECA}" srcOrd="0" destOrd="0" presId="urn:microsoft.com/office/officeart/2005/8/layout/chevron2"/>
    <dgm:cxn modelId="{6F9C6ABF-FF8A-448C-B545-7769EBF59523}" type="presOf" srcId="{8C1A7553-72A0-41E6-9D91-2ABCA967D61B}" destId="{3C9F9A47-8948-4DF7-BB1A-B88417C614E2}" srcOrd="0" destOrd="0" presId="urn:microsoft.com/office/officeart/2005/8/layout/chevron2"/>
    <dgm:cxn modelId="{03F3A6C6-7895-4B53-9593-18D1930361D2}" type="presOf" srcId="{9252BE16-AD8A-4CC6-9797-C0EF9C05685E}" destId="{BDB198A8-6EF4-4130-B4D1-776A54A08086}" srcOrd="0" destOrd="1" presId="urn:microsoft.com/office/officeart/2005/8/layout/chevron2"/>
    <dgm:cxn modelId="{1810DFD1-DB1F-42B1-903A-6BECE057548C}" srcId="{8C1A7553-72A0-41E6-9D91-2ABCA967D61B}" destId="{17B64C54-868E-4C4B-AD1D-AD089FC08D57}" srcOrd="0" destOrd="0" parTransId="{67AFE823-0F1D-4373-9B1B-096A6E2D9115}" sibTransId="{BA7CBEAB-A40D-4A0A-BC3E-B27BB566C629}"/>
    <dgm:cxn modelId="{6BC10FD7-944A-4C1B-8A58-73A5BBCB36EC}" srcId="{8C1A7553-72A0-41E6-9D91-2ABCA967D61B}" destId="{7590BA36-D003-4EDF-A024-7321133C52E8}" srcOrd="1" destOrd="0" parTransId="{C124DDC3-735E-443D-A8BD-4462E7FF4567}" sibTransId="{E4E0C330-8225-4099-BCAF-AF36FAF14FB1}"/>
    <dgm:cxn modelId="{0C3A9FDA-CB0D-4505-A044-810C1A0A8859}" type="presOf" srcId="{B1FDDD2D-1AA6-43C7-B10D-4D8E8380EE44}" destId="{BDB198A8-6EF4-4130-B4D1-776A54A08086}" srcOrd="0" destOrd="0" presId="urn:microsoft.com/office/officeart/2005/8/layout/chevron2"/>
    <dgm:cxn modelId="{155B3CFD-7EC8-4221-B776-C2990F4E3307}" srcId="{1B2CB8FF-A8A6-4DC1-BA72-1E0B1AF26E3D}" destId="{F3B7591A-24A0-4509-A370-35ED82EDFB7E}" srcOrd="0" destOrd="0" parTransId="{362DE204-7695-4342-BA21-CD61C99E183B}" sibTransId="{0A00ED46-DCD7-4ED4-9F82-4B5F669E0F91}"/>
    <dgm:cxn modelId="{1A8ADD83-3A49-40B9-B953-4F7FECE6BC67}" type="presParOf" srcId="{CBDE32B4-77AC-4748-B33B-70384682975C}" destId="{FE28892B-82FF-4316-9056-E5569A793443}" srcOrd="0" destOrd="0" presId="urn:microsoft.com/office/officeart/2005/8/layout/chevron2"/>
    <dgm:cxn modelId="{764F5D3E-D13D-4AD6-8F6B-3419B9917FB6}" type="presParOf" srcId="{FE28892B-82FF-4316-9056-E5569A793443}" destId="{07BCA9B7-B376-418D-80B7-0ECD88B8CED2}" srcOrd="0" destOrd="0" presId="urn:microsoft.com/office/officeart/2005/8/layout/chevron2"/>
    <dgm:cxn modelId="{2000CB86-255E-457B-96B3-7B8848B61812}" type="presParOf" srcId="{FE28892B-82FF-4316-9056-E5569A793443}" destId="{BDB198A8-6EF4-4130-B4D1-776A54A08086}" srcOrd="1" destOrd="0" presId="urn:microsoft.com/office/officeart/2005/8/layout/chevron2"/>
    <dgm:cxn modelId="{60FE7913-99EE-47B2-8B11-BA60A2DD00E6}" type="presParOf" srcId="{CBDE32B4-77AC-4748-B33B-70384682975C}" destId="{A26DF553-8679-4983-86DE-A616B7F8FC58}" srcOrd="1" destOrd="0" presId="urn:microsoft.com/office/officeart/2005/8/layout/chevron2"/>
    <dgm:cxn modelId="{A0543CFC-5831-49C6-9F5A-177AC3E476C9}" type="presParOf" srcId="{CBDE32B4-77AC-4748-B33B-70384682975C}" destId="{A223B9BA-F2A5-4547-816B-D63478C83679}" srcOrd="2" destOrd="0" presId="urn:microsoft.com/office/officeart/2005/8/layout/chevron2"/>
    <dgm:cxn modelId="{1962FA18-AE69-4AC5-A5AE-C875EE698B67}" type="presParOf" srcId="{A223B9BA-F2A5-4547-816B-D63478C83679}" destId="{FFF01CE3-F271-4C37-9979-4B515341A351}" srcOrd="0" destOrd="0" presId="urn:microsoft.com/office/officeart/2005/8/layout/chevron2"/>
    <dgm:cxn modelId="{C25E4C56-BD90-45C0-AD8D-2516AD3CB92E}" type="presParOf" srcId="{A223B9BA-F2A5-4547-816B-D63478C83679}" destId="{9D867309-7786-4B75-A6EC-828EAB614ECA}" srcOrd="1" destOrd="0" presId="urn:microsoft.com/office/officeart/2005/8/layout/chevron2"/>
    <dgm:cxn modelId="{0328CC03-636D-4252-A6B3-787D7A9883CB}" type="presParOf" srcId="{CBDE32B4-77AC-4748-B33B-70384682975C}" destId="{4A371C99-E0BA-40A8-9202-57F0B0857429}" srcOrd="3" destOrd="0" presId="urn:microsoft.com/office/officeart/2005/8/layout/chevron2"/>
    <dgm:cxn modelId="{124F9610-0BC9-4BC6-9439-3AFF3635E65B}" type="presParOf" srcId="{CBDE32B4-77AC-4748-B33B-70384682975C}" destId="{8796960F-191E-4F72-B99B-6290711978E4}" srcOrd="4" destOrd="0" presId="urn:microsoft.com/office/officeart/2005/8/layout/chevron2"/>
    <dgm:cxn modelId="{B8346688-5CE4-491B-8E24-2DF516574BD9}" type="presParOf" srcId="{8796960F-191E-4F72-B99B-6290711978E4}" destId="{3C9F9A47-8948-4DF7-BB1A-B88417C614E2}" srcOrd="0" destOrd="0" presId="urn:microsoft.com/office/officeart/2005/8/layout/chevron2"/>
    <dgm:cxn modelId="{E8845945-CC6B-4DD3-B8CD-7C54581F6878}" type="presParOf" srcId="{8796960F-191E-4F72-B99B-6290711978E4}" destId="{00120500-1FA9-4D70-B817-5BAD6AB89B1E}" srcOrd="1" destOrd="0" presId="urn:microsoft.com/office/officeart/2005/8/layout/chevron2"/>
    <dgm:cxn modelId="{DB2D6470-D533-463C-B147-6A323CFA8CE0}" type="presParOf" srcId="{CBDE32B4-77AC-4748-B33B-70384682975C}" destId="{9CD5D3DA-0AF7-4B59-8F6B-FDD5C24B2063}" srcOrd="5" destOrd="0" presId="urn:microsoft.com/office/officeart/2005/8/layout/chevron2"/>
    <dgm:cxn modelId="{E24DBF1B-E664-4BD4-96EA-2DF3C3DC2654}" type="presParOf" srcId="{CBDE32B4-77AC-4748-B33B-70384682975C}" destId="{4686A5E5-7C50-4528-B5F8-2F6D90CECC06}" srcOrd="6" destOrd="0" presId="urn:microsoft.com/office/officeart/2005/8/layout/chevron2"/>
    <dgm:cxn modelId="{539EC73D-3AAA-4FF4-8A86-2EFD7C135584}" type="presParOf" srcId="{4686A5E5-7C50-4528-B5F8-2F6D90CECC06}" destId="{AC4D9877-9757-4D71-8524-F344438217A4}" srcOrd="0" destOrd="0" presId="urn:microsoft.com/office/officeart/2005/8/layout/chevron2"/>
    <dgm:cxn modelId="{6190586C-F9F4-489C-A94D-855903DE7178}" type="presParOf" srcId="{4686A5E5-7C50-4528-B5F8-2F6D90CECC06}" destId="{C809D783-E146-4746-8105-546C4070C9F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E87D52C-96A5-477F-8C72-FA8B83110330}" type="doc">
      <dgm:prSet loTypeId="urn:microsoft.com/office/officeart/2005/8/layout/hProcess7#1" loCatId="list" qsTypeId="urn:microsoft.com/office/officeart/2005/8/quickstyle/simple1" qsCatId="simple" csTypeId="urn:microsoft.com/office/officeart/2005/8/colors/accent1_2" csCatId="accent1" phldr="1"/>
      <dgm:spPr/>
      <dgm:t>
        <a:bodyPr/>
        <a:lstStyle/>
        <a:p>
          <a:endParaRPr lang="tr-TR"/>
        </a:p>
      </dgm:t>
    </dgm:pt>
    <dgm:pt modelId="{E7820D21-DDD9-4542-B2DB-260E7F296B76}">
      <dgm:prSet phldrT="[Metin]" custT="1"/>
      <dgm:spPr/>
      <dgm:t>
        <a:bodyPr/>
        <a:lstStyle/>
        <a:p>
          <a:r>
            <a:rPr lang="tr-TR" sz="2250" dirty="0">
              <a:latin typeface="Arial Rounded MT Bold" pitchFamily="34" charset="0"/>
            </a:rPr>
            <a:t>1.</a:t>
          </a:r>
        </a:p>
      </dgm:t>
    </dgm:pt>
    <dgm:pt modelId="{7109B254-FD44-4032-8734-26E893B78DD7}" type="parTrans" cxnId="{E06A222B-277B-4BB5-9370-0E02883B6987}">
      <dgm:prSet/>
      <dgm:spPr/>
      <dgm:t>
        <a:bodyPr/>
        <a:lstStyle/>
        <a:p>
          <a:endParaRPr lang="tr-TR"/>
        </a:p>
      </dgm:t>
    </dgm:pt>
    <dgm:pt modelId="{5DA3D679-D16A-4754-90D5-DF5A1C372831}" type="sibTrans" cxnId="{E06A222B-277B-4BB5-9370-0E02883B6987}">
      <dgm:prSet/>
      <dgm:spPr/>
      <dgm:t>
        <a:bodyPr/>
        <a:lstStyle/>
        <a:p>
          <a:endParaRPr lang="tr-TR"/>
        </a:p>
      </dgm:t>
    </dgm:pt>
    <dgm:pt modelId="{C7EB6CD1-FD6C-4828-B507-86697D3033F0}">
      <dgm:prSet phldrT="[Metin]" custT="1"/>
      <dgm:spPr/>
      <dgm:t>
        <a:bodyPr/>
        <a:lstStyle/>
        <a:p>
          <a:r>
            <a:rPr lang="tr-TR" sz="2250" dirty="0">
              <a:latin typeface="Arial Rounded MT Bold" pitchFamily="34" charset="0"/>
            </a:rPr>
            <a:t>Yüksek çatışmanın ve düşük bağlılığın olduğu ailelerde yaşayan ve anne-babası boşanmış ergenlerde depresyonun daha yaygın olduğudur.					</a:t>
          </a:r>
        </a:p>
      </dgm:t>
    </dgm:pt>
    <dgm:pt modelId="{E4BA9FD9-A100-49AD-9B9E-D2555A59D8CC}" type="parTrans" cxnId="{7761C932-C662-4394-BDB5-D82591BCB4AA}">
      <dgm:prSet/>
      <dgm:spPr/>
      <dgm:t>
        <a:bodyPr/>
        <a:lstStyle/>
        <a:p>
          <a:endParaRPr lang="tr-TR"/>
        </a:p>
      </dgm:t>
    </dgm:pt>
    <dgm:pt modelId="{5FEC8278-E433-495B-810C-4C54D3FEF35C}" type="sibTrans" cxnId="{7761C932-C662-4394-BDB5-D82591BCB4AA}">
      <dgm:prSet/>
      <dgm:spPr/>
      <dgm:t>
        <a:bodyPr/>
        <a:lstStyle/>
        <a:p>
          <a:endParaRPr lang="tr-TR"/>
        </a:p>
      </dgm:t>
    </dgm:pt>
    <dgm:pt modelId="{DBC6D4EB-35B1-4F87-A221-73278C4F9604}">
      <dgm:prSet phldrT="[Metin]" custT="1"/>
      <dgm:spPr/>
      <dgm:t>
        <a:bodyPr/>
        <a:lstStyle/>
        <a:p>
          <a:r>
            <a:rPr lang="tr-TR" sz="2250" dirty="0">
              <a:latin typeface="Arial Rounded MT Bold" pitchFamily="34" charset="0"/>
            </a:rPr>
            <a:t>2.</a:t>
          </a:r>
        </a:p>
      </dgm:t>
    </dgm:pt>
    <dgm:pt modelId="{2AF41A75-9C79-42D2-B8EC-5360E89374CA}" type="parTrans" cxnId="{7DE598E2-CEC2-46A9-ACDD-335AAAEC6A6B}">
      <dgm:prSet/>
      <dgm:spPr/>
      <dgm:t>
        <a:bodyPr/>
        <a:lstStyle/>
        <a:p>
          <a:endParaRPr lang="tr-TR"/>
        </a:p>
      </dgm:t>
    </dgm:pt>
    <dgm:pt modelId="{B66EE9C0-D90B-4021-BD4F-1ACD010D4258}" type="sibTrans" cxnId="{7DE598E2-CEC2-46A9-ACDD-335AAAEC6A6B}">
      <dgm:prSet/>
      <dgm:spPr/>
      <dgm:t>
        <a:bodyPr/>
        <a:lstStyle/>
        <a:p>
          <a:endParaRPr lang="tr-TR"/>
        </a:p>
      </dgm:t>
    </dgm:pt>
    <dgm:pt modelId="{69FF832F-0DC2-4184-B62D-5169AA4B82E9}">
      <dgm:prSet phldrT="[Metin]" custT="1"/>
      <dgm:spPr/>
      <dgm:t>
        <a:bodyPr/>
        <a:lstStyle/>
        <a:p>
          <a:r>
            <a:rPr lang="tr-TR" sz="2250" dirty="0">
              <a:latin typeface="Arial Rounded MT Bold" pitchFamily="34" charset="0"/>
            </a:rPr>
            <a:t>Popüler olmayan ve akran ilişkileri zayıf olan ergenlerde depresyon daha yaygındır.</a:t>
          </a:r>
        </a:p>
      </dgm:t>
    </dgm:pt>
    <dgm:pt modelId="{9C51FB9B-4110-478D-AEBE-DECBC5D326A5}" type="parTrans" cxnId="{9DDBC416-4AA5-48D3-BD90-C2761976C3F2}">
      <dgm:prSet/>
      <dgm:spPr/>
      <dgm:t>
        <a:bodyPr/>
        <a:lstStyle/>
        <a:p>
          <a:endParaRPr lang="tr-TR"/>
        </a:p>
      </dgm:t>
    </dgm:pt>
    <dgm:pt modelId="{C16E39A8-9647-408C-8AAF-B3543890D007}" type="sibTrans" cxnId="{9DDBC416-4AA5-48D3-BD90-C2761976C3F2}">
      <dgm:prSet/>
      <dgm:spPr/>
      <dgm:t>
        <a:bodyPr/>
        <a:lstStyle/>
        <a:p>
          <a:endParaRPr lang="tr-TR"/>
        </a:p>
      </dgm:t>
    </dgm:pt>
    <dgm:pt modelId="{FE03C4DD-F368-42AC-9F49-42D3532B555E}">
      <dgm:prSet phldrT="[Metin]" custT="1"/>
      <dgm:spPr/>
      <dgm:t>
        <a:bodyPr/>
        <a:lstStyle/>
        <a:p>
          <a:r>
            <a:rPr lang="tr-TR" sz="2250" dirty="0">
              <a:latin typeface="Arial Rounded MT Bold" pitchFamily="34" charset="0"/>
            </a:rPr>
            <a:t>3.</a:t>
          </a:r>
        </a:p>
      </dgm:t>
    </dgm:pt>
    <dgm:pt modelId="{0D80B35B-29F7-47B0-BBCE-8EF89D75EA13}" type="parTrans" cxnId="{C6C6D3F0-9C89-4FD4-9424-86C3ECFBC097}">
      <dgm:prSet/>
      <dgm:spPr/>
      <dgm:t>
        <a:bodyPr/>
        <a:lstStyle/>
        <a:p>
          <a:endParaRPr lang="tr-TR"/>
        </a:p>
      </dgm:t>
    </dgm:pt>
    <dgm:pt modelId="{7D69738A-3BB7-4499-AC2E-9E1FBD730356}" type="sibTrans" cxnId="{C6C6D3F0-9C89-4FD4-9424-86C3ECFBC097}">
      <dgm:prSet/>
      <dgm:spPr/>
      <dgm:t>
        <a:bodyPr/>
        <a:lstStyle/>
        <a:p>
          <a:endParaRPr lang="tr-TR"/>
        </a:p>
      </dgm:t>
    </dgm:pt>
    <dgm:pt modelId="{A2230A3C-635E-4B99-BA7D-D3E61C9900AF}">
      <dgm:prSet phldrT="[Metin]" custT="1"/>
      <dgm:spPr/>
      <dgm:t>
        <a:bodyPr/>
        <a:lstStyle/>
        <a:p>
          <a:r>
            <a:rPr lang="tr-TR" sz="2250" dirty="0" err="1">
              <a:latin typeface="Arial Rounded MT Bold" pitchFamily="34" charset="0"/>
            </a:rPr>
            <a:t>Depresif</a:t>
          </a:r>
          <a:r>
            <a:rPr lang="tr-TR" sz="2250" dirty="0">
              <a:latin typeface="Arial Rounded MT Bold" pitchFamily="34" charset="0"/>
            </a:rPr>
            <a:t> ergenler, </a:t>
          </a:r>
          <a:r>
            <a:rPr lang="tr-TR" sz="2250" dirty="0" err="1">
              <a:latin typeface="Arial Rounded MT Bold" pitchFamily="34" charset="0"/>
            </a:rPr>
            <a:t>depresif</a:t>
          </a:r>
          <a:r>
            <a:rPr lang="tr-TR" sz="2250" dirty="0">
              <a:latin typeface="Arial Rounded MT Bold" pitchFamily="34" charset="0"/>
            </a:rPr>
            <a:t> olmayan ergenlerden daha fazla kronik ve akut strese maruz kaldıklarını bildirmişlerdir.</a:t>
          </a:r>
        </a:p>
      </dgm:t>
    </dgm:pt>
    <dgm:pt modelId="{F9ECD3BD-20EF-4652-B0E0-D686DD885FE6}" type="parTrans" cxnId="{EF92F309-ACD8-477A-BF3D-2F8760278172}">
      <dgm:prSet/>
      <dgm:spPr/>
      <dgm:t>
        <a:bodyPr/>
        <a:lstStyle/>
        <a:p>
          <a:endParaRPr lang="tr-TR"/>
        </a:p>
      </dgm:t>
    </dgm:pt>
    <dgm:pt modelId="{75BE3019-1A84-4BE2-BEDF-1CE2663C56E7}" type="sibTrans" cxnId="{EF92F309-ACD8-477A-BF3D-2F8760278172}">
      <dgm:prSet/>
      <dgm:spPr/>
      <dgm:t>
        <a:bodyPr/>
        <a:lstStyle/>
        <a:p>
          <a:endParaRPr lang="tr-TR"/>
        </a:p>
      </dgm:t>
    </dgm:pt>
    <dgm:pt modelId="{F8ADD3DE-26C3-41D2-8639-0BE31F79A739}" type="pres">
      <dgm:prSet presAssocID="{FE87D52C-96A5-477F-8C72-FA8B83110330}" presName="Name0" presStyleCnt="0">
        <dgm:presLayoutVars>
          <dgm:dir/>
          <dgm:animLvl val="lvl"/>
          <dgm:resizeHandles val="exact"/>
        </dgm:presLayoutVars>
      </dgm:prSet>
      <dgm:spPr/>
    </dgm:pt>
    <dgm:pt modelId="{917CB381-B4E0-4208-A5CC-75DF43C18ACC}" type="pres">
      <dgm:prSet presAssocID="{E7820D21-DDD9-4542-B2DB-260E7F296B76}" presName="compositeNode" presStyleCnt="0">
        <dgm:presLayoutVars>
          <dgm:bulletEnabled val="1"/>
        </dgm:presLayoutVars>
      </dgm:prSet>
      <dgm:spPr/>
    </dgm:pt>
    <dgm:pt modelId="{BDE4F229-0C9D-41E8-97F9-5BDE558E8637}" type="pres">
      <dgm:prSet presAssocID="{E7820D21-DDD9-4542-B2DB-260E7F296B76}" presName="bgRect" presStyleLbl="node1" presStyleIdx="0" presStyleCnt="3" custScaleY="130206"/>
      <dgm:spPr/>
    </dgm:pt>
    <dgm:pt modelId="{CDD8E21B-DF8D-49C3-A748-BFA741AA9241}" type="pres">
      <dgm:prSet presAssocID="{E7820D21-DDD9-4542-B2DB-260E7F296B76}" presName="parentNode" presStyleLbl="node1" presStyleIdx="0" presStyleCnt="3">
        <dgm:presLayoutVars>
          <dgm:chMax val="0"/>
          <dgm:bulletEnabled val="1"/>
        </dgm:presLayoutVars>
      </dgm:prSet>
      <dgm:spPr/>
    </dgm:pt>
    <dgm:pt modelId="{486182C6-1204-4DD4-94A6-C4C6D7D085F1}" type="pres">
      <dgm:prSet presAssocID="{E7820D21-DDD9-4542-B2DB-260E7F296B76}" presName="childNode" presStyleLbl="node1" presStyleIdx="0" presStyleCnt="3">
        <dgm:presLayoutVars>
          <dgm:bulletEnabled val="1"/>
        </dgm:presLayoutVars>
      </dgm:prSet>
      <dgm:spPr/>
    </dgm:pt>
    <dgm:pt modelId="{BFAE554D-398B-4257-875A-8BBDA612D421}" type="pres">
      <dgm:prSet presAssocID="{5DA3D679-D16A-4754-90D5-DF5A1C372831}" presName="hSp" presStyleCnt="0"/>
      <dgm:spPr/>
    </dgm:pt>
    <dgm:pt modelId="{DB17372A-0E31-4EFD-8F92-B619725D7194}" type="pres">
      <dgm:prSet presAssocID="{5DA3D679-D16A-4754-90D5-DF5A1C372831}" presName="vProcSp" presStyleCnt="0"/>
      <dgm:spPr/>
    </dgm:pt>
    <dgm:pt modelId="{6778D17A-329E-4D63-8E79-5B6D0ECC0FBC}" type="pres">
      <dgm:prSet presAssocID="{5DA3D679-D16A-4754-90D5-DF5A1C372831}" presName="vSp1" presStyleCnt="0"/>
      <dgm:spPr/>
    </dgm:pt>
    <dgm:pt modelId="{0CEA9FCE-C006-40B9-80C2-AAC0EA79463E}" type="pres">
      <dgm:prSet presAssocID="{5DA3D679-D16A-4754-90D5-DF5A1C372831}" presName="simulatedConn" presStyleLbl="solidFgAcc1" presStyleIdx="0" presStyleCnt="2"/>
      <dgm:spPr/>
    </dgm:pt>
    <dgm:pt modelId="{FFEAB1FC-34D2-4B7F-B997-6A3540FEB26B}" type="pres">
      <dgm:prSet presAssocID="{5DA3D679-D16A-4754-90D5-DF5A1C372831}" presName="vSp2" presStyleCnt="0"/>
      <dgm:spPr/>
    </dgm:pt>
    <dgm:pt modelId="{B2FE0572-0B93-403D-B65F-D511921DD7DF}" type="pres">
      <dgm:prSet presAssocID="{5DA3D679-D16A-4754-90D5-DF5A1C372831}" presName="sibTrans" presStyleCnt="0"/>
      <dgm:spPr/>
    </dgm:pt>
    <dgm:pt modelId="{9CA5580A-1841-4829-B8A0-1F0636B89C5B}" type="pres">
      <dgm:prSet presAssocID="{DBC6D4EB-35B1-4F87-A221-73278C4F9604}" presName="compositeNode" presStyleCnt="0">
        <dgm:presLayoutVars>
          <dgm:bulletEnabled val="1"/>
        </dgm:presLayoutVars>
      </dgm:prSet>
      <dgm:spPr/>
    </dgm:pt>
    <dgm:pt modelId="{8F2352C4-6694-4458-B65C-A77A3E866679}" type="pres">
      <dgm:prSet presAssocID="{DBC6D4EB-35B1-4F87-A221-73278C4F9604}" presName="bgRect" presStyleLbl="node1" presStyleIdx="1" presStyleCnt="3" custScaleY="130206"/>
      <dgm:spPr/>
    </dgm:pt>
    <dgm:pt modelId="{83A14118-EA26-4D6D-9861-F381BAB06A13}" type="pres">
      <dgm:prSet presAssocID="{DBC6D4EB-35B1-4F87-A221-73278C4F9604}" presName="parentNode" presStyleLbl="node1" presStyleIdx="1" presStyleCnt="3">
        <dgm:presLayoutVars>
          <dgm:chMax val="0"/>
          <dgm:bulletEnabled val="1"/>
        </dgm:presLayoutVars>
      </dgm:prSet>
      <dgm:spPr/>
    </dgm:pt>
    <dgm:pt modelId="{66461510-A203-4483-9E6C-264F0BC75386}" type="pres">
      <dgm:prSet presAssocID="{DBC6D4EB-35B1-4F87-A221-73278C4F9604}" presName="childNode" presStyleLbl="node1" presStyleIdx="1" presStyleCnt="3">
        <dgm:presLayoutVars>
          <dgm:bulletEnabled val="1"/>
        </dgm:presLayoutVars>
      </dgm:prSet>
      <dgm:spPr/>
    </dgm:pt>
    <dgm:pt modelId="{B849243D-4254-467A-9EF3-06C637647DBA}" type="pres">
      <dgm:prSet presAssocID="{B66EE9C0-D90B-4021-BD4F-1ACD010D4258}" presName="hSp" presStyleCnt="0"/>
      <dgm:spPr/>
    </dgm:pt>
    <dgm:pt modelId="{9304342A-0C7C-44EA-9EA7-D369A759890A}" type="pres">
      <dgm:prSet presAssocID="{B66EE9C0-D90B-4021-BD4F-1ACD010D4258}" presName="vProcSp" presStyleCnt="0"/>
      <dgm:spPr/>
    </dgm:pt>
    <dgm:pt modelId="{AFFF1F1E-F238-42BB-9478-010AFDB7F8D4}" type="pres">
      <dgm:prSet presAssocID="{B66EE9C0-D90B-4021-BD4F-1ACD010D4258}" presName="vSp1" presStyleCnt="0"/>
      <dgm:spPr/>
    </dgm:pt>
    <dgm:pt modelId="{A8572CA8-9B12-4206-908F-7D1DB52B43B5}" type="pres">
      <dgm:prSet presAssocID="{B66EE9C0-D90B-4021-BD4F-1ACD010D4258}" presName="simulatedConn" presStyleLbl="solidFgAcc1" presStyleIdx="1" presStyleCnt="2"/>
      <dgm:spPr/>
    </dgm:pt>
    <dgm:pt modelId="{C841AE91-8D01-4DE0-AF38-0D969C0F57E9}" type="pres">
      <dgm:prSet presAssocID="{B66EE9C0-D90B-4021-BD4F-1ACD010D4258}" presName="vSp2" presStyleCnt="0"/>
      <dgm:spPr/>
    </dgm:pt>
    <dgm:pt modelId="{9E039D05-44FF-4E1D-9CB5-91095D5FFC16}" type="pres">
      <dgm:prSet presAssocID="{B66EE9C0-D90B-4021-BD4F-1ACD010D4258}" presName="sibTrans" presStyleCnt="0"/>
      <dgm:spPr/>
    </dgm:pt>
    <dgm:pt modelId="{66B53939-2EB1-4211-AED8-CFDA48735C3F}" type="pres">
      <dgm:prSet presAssocID="{FE03C4DD-F368-42AC-9F49-42D3532B555E}" presName="compositeNode" presStyleCnt="0">
        <dgm:presLayoutVars>
          <dgm:bulletEnabled val="1"/>
        </dgm:presLayoutVars>
      </dgm:prSet>
      <dgm:spPr/>
    </dgm:pt>
    <dgm:pt modelId="{41A44413-1FBC-4A49-A5C2-0FE6D1CCA2E7}" type="pres">
      <dgm:prSet presAssocID="{FE03C4DD-F368-42AC-9F49-42D3532B555E}" presName="bgRect" presStyleLbl="node1" presStyleIdx="2" presStyleCnt="3" custScaleY="130206"/>
      <dgm:spPr/>
    </dgm:pt>
    <dgm:pt modelId="{3540832C-6C58-4F93-99FC-1B9F729E5CF7}" type="pres">
      <dgm:prSet presAssocID="{FE03C4DD-F368-42AC-9F49-42D3532B555E}" presName="parentNode" presStyleLbl="node1" presStyleIdx="2" presStyleCnt="3">
        <dgm:presLayoutVars>
          <dgm:chMax val="0"/>
          <dgm:bulletEnabled val="1"/>
        </dgm:presLayoutVars>
      </dgm:prSet>
      <dgm:spPr/>
    </dgm:pt>
    <dgm:pt modelId="{8F60E588-FA40-4A78-BDBA-1D652078AABF}" type="pres">
      <dgm:prSet presAssocID="{FE03C4DD-F368-42AC-9F49-42D3532B555E}" presName="childNode" presStyleLbl="node1" presStyleIdx="2" presStyleCnt="3">
        <dgm:presLayoutVars>
          <dgm:bulletEnabled val="1"/>
        </dgm:presLayoutVars>
      </dgm:prSet>
      <dgm:spPr/>
    </dgm:pt>
  </dgm:ptLst>
  <dgm:cxnLst>
    <dgm:cxn modelId="{1E82A800-4E73-4A36-B11F-A0A177A3F537}" type="presOf" srcId="{A2230A3C-635E-4B99-BA7D-D3E61C9900AF}" destId="{8F60E588-FA40-4A78-BDBA-1D652078AABF}" srcOrd="0" destOrd="0" presId="urn:microsoft.com/office/officeart/2005/8/layout/hProcess7#1"/>
    <dgm:cxn modelId="{EF92F309-ACD8-477A-BF3D-2F8760278172}" srcId="{FE03C4DD-F368-42AC-9F49-42D3532B555E}" destId="{A2230A3C-635E-4B99-BA7D-D3E61C9900AF}" srcOrd="0" destOrd="0" parTransId="{F9ECD3BD-20EF-4652-B0E0-D686DD885FE6}" sibTransId="{75BE3019-1A84-4BE2-BEDF-1CE2663C56E7}"/>
    <dgm:cxn modelId="{9921B014-39EA-4499-A9B5-AB963FE284C8}" type="presOf" srcId="{DBC6D4EB-35B1-4F87-A221-73278C4F9604}" destId="{8F2352C4-6694-4458-B65C-A77A3E866679}" srcOrd="0" destOrd="0" presId="urn:microsoft.com/office/officeart/2005/8/layout/hProcess7#1"/>
    <dgm:cxn modelId="{9DDBC416-4AA5-48D3-BD90-C2761976C3F2}" srcId="{DBC6D4EB-35B1-4F87-A221-73278C4F9604}" destId="{69FF832F-0DC2-4184-B62D-5169AA4B82E9}" srcOrd="0" destOrd="0" parTransId="{9C51FB9B-4110-478D-AEBE-DECBC5D326A5}" sibTransId="{C16E39A8-9647-408C-8AAF-B3543890D007}"/>
    <dgm:cxn modelId="{E06A222B-277B-4BB5-9370-0E02883B6987}" srcId="{FE87D52C-96A5-477F-8C72-FA8B83110330}" destId="{E7820D21-DDD9-4542-B2DB-260E7F296B76}" srcOrd="0" destOrd="0" parTransId="{7109B254-FD44-4032-8734-26E893B78DD7}" sibTransId="{5DA3D679-D16A-4754-90D5-DF5A1C372831}"/>
    <dgm:cxn modelId="{7761C932-C662-4394-BDB5-D82591BCB4AA}" srcId="{E7820D21-DDD9-4542-B2DB-260E7F296B76}" destId="{C7EB6CD1-FD6C-4828-B507-86697D3033F0}" srcOrd="0" destOrd="0" parTransId="{E4BA9FD9-A100-49AD-9B9E-D2555A59D8CC}" sibTransId="{5FEC8278-E433-495B-810C-4C54D3FEF35C}"/>
    <dgm:cxn modelId="{7E2B965D-9A78-4F7A-8244-0CCEAAB96F73}" type="presOf" srcId="{E7820D21-DDD9-4542-B2DB-260E7F296B76}" destId="{CDD8E21B-DF8D-49C3-A748-BFA741AA9241}" srcOrd="1" destOrd="0" presId="urn:microsoft.com/office/officeart/2005/8/layout/hProcess7#1"/>
    <dgm:cxn modelId="{5C488546-84C7-41AE-A85A-E2CB8AE57AB4}" type="presOf" srcId="{FE03C4DD-F368-42AC-9F49-42D3532B555E}" destId="{3540832C-6C58-4F93-99FC-1B9F729E5CF7}" srcOrd="1" destOrd="0" presId="urn:microsoft.com/office/officeart/2005/8/layout/hProcess7#1"/>
    <dgm:cxn modelId="{4489A5B8-3834-4CEA-BC9A-BBEDB5BF7D9F}" type="presOf" srcId="{FE87D52C-96A5-477F-8C72-FA8B83110330}" destId="{F8ADD3DE-26C3-41D2-8639-0BE31F79A739}" srcOrd="0" destOrd="0" presId="urn:microsoft.com/office/officeart/2005/8/layout/hProcess7#1"/>
    <dgm:cxn modelId="{9C0971BF-08DB-4CD6-A671-79714412070A}" type="presOf" srcId="{C7EB6CD1-FD6C-4828-B507-86697D3033F0}" destId="{486182C6-1204-4DD4-94A6-C4C6D7D085F1}" srcOrd="0" destOrd="0" presId="urn:microsoft.com/office/officeart/2005/8/layout/hProcess7#1"/>
    <dgm:cxn modelId="{7C0178C5-E58C-4832-9844-423A44611363}" type="presOf" srcId="{E7820D21-DDD9-4542-B2DB-260E7F296B76}" destId="{BDE4F229-0C9D-41E8-97F9-5BDE558E8637}" srcOrd="0" destOrd="0" presId="urn:microsoft.com/office/officeart/2005/8/layout/hProcess7#1"/>
    <dgm:cxn modelId="{1C41B2D1-2DC8-487A-8557-4D82EC62E5AB}" type="presOf" srcId="{FE03C4DD-F368-42AC-9F49-42D3532B555E}" destId="{41A44413-1FBC-4A49-A5C2-0FE6D1CCA2E7}" srcOrd="0" destOrd="0" presId="urn:microsoft.com/office/officeart/2005/8/layout/hProcess7#1"/>
    <dgm:cxn modelId="{7073CAE1-C278-45A1-8309-E70A6491C876}" type="presOf" srcId="{69FF832F-0DC2-4184-B62D-5169AA4B82E9}" destId="{66461510-A203-4483-9E6C-264F0BC75386}" srcOrd="0" destOrd="0" presId="urn:microsoft.com/office/officeart/2005/8/layout/hProcess7#1"/>
    <dgm:cxn modelId="{7DE598E2-CEC2-46A9-ACDD-335AAAEC6A6B}" srcId="{FE87D52C-96A5-477F-8C72-FA8B83110330}" destId="{DBC6D4EB-35B1-4F87-A221-73278C4F9604}" srcOrd="1" destOrd="0" parTransId="{2AF41A75-9C79-42D2-B8EC-5360E89374CA}" sibTransId="{B66EE9C0-D90B-4021-BD4F-1ACD010D4258}"/>
    <dgm:cxn modelId="{B81DD0EC-684D-4B92-84EE-10E1C32C83A4}" type="presOf" srcId="{DBC6D4EB-35B1-4F87-A221-73278C4F9604}" destId="{83A14118-EA26-4D6D-9861-F381BAB06A13}" srcOrd="1" destOrd="0" presId="urn:microsoft.com/office/officeart/2005/8/layout/hProcess7#1"/>
    <dgm:cxn modelId="{C6C6D3F0-9C89-4FD4-9424-86C3ECFBC097}" srcId="{FE87D52C-96A5-477F-8C72-FA8B83110330}" destId="{FE03C4DD-F368-42AC-9F49-42D3532B555E}" srcOrd="2" destOrd="0" parTransId="{0D80B35B-29F7-47B0-BBCE-8EF89D75EA13}" sibTransId="{7D69738A-3BB7-4499-AC2E-9E1FBD730356}"/>
    <dgm:cxn modelId="{C592B60A-28D0-4676-AF1C-C025A65980DC}" type="presParOf" srcId="{F8ADD3DE-26C3-41D2-8639-0BE31F79A739}" destId="{917CB381-B4E0-4208-A5CC-75DF43C18ACC}" srcOrd="0" destOrd="0" presId="urn:microsoft.com/office/officeart/2005/8/layout/hProcess7#1"/>
    <dgm:cxn modelId="{5F75DEAF-9949-4AB5-B2A3-E725AAB2D464}" type="presParOf" srcId="{917CB381-B4E0-4208-A5CC-75DF43C18ACC}" destId="{BDE4F229-0C9D-41E8-97F9-5BDE558E8637}" srcOrd="0" destOrd="0" presId="urn:microsoft.com/office/officeart/2005/8/layout/hProcess7#1"/>
    <dgm:cxn modelId="{2186EF97-F78B-4D17-8E6A-2BA5F69FA097}" type="presParOf" srcId="{917CB381-B4E0-4208-A5CC-75DF43C18ACC}" destId="{CDD8E21B-DF8D-49C3-A748-BFA741AA9241}" srcOrd="1" destOrd="0" presId="urn:microsoft.com/office/officeart/2005/8/layout/hProcess7#1"/>
    <dgm:cxn modelId="{462D6B3D-1AC1-4EBC-BE4F-488989C8A2BB}" type="presParOf" srcId="{917CB381-B4E0-4208-A5CC-75DF43C18ACC}" destId="{486182C6-1204-4DD4-94A6-C4C6D7D085F1}" srcOrd="2" destOrd="0" presId="urn:microsoft.com/office/officeart/2005/8/layout/hProcess7#1"/>
    <dgm:cxn modelId="{DB61580C-013A-4808-82C8-F2D8CE9FE304}" type="presParOf" srcId="{F8ADD3DE-26C3-41D2-8639-0BE31F79A739}" destId="{BFAE554D-398B-4257-875A-8BBDA612D421}" srcOrd="1" destOrd="0" presId="urn:microsoft.com/office/officeart/2005/8/layout/hProcess7#1"/>
    <dgm:cxn modelId="{7A1C0B26-0B2E-40CE-88A0-1BD1B094B23C}" type="presParOf" srcId="{F8ADD3DE-26C3-41D2-8639-0BE31F79A739}" destId="{DB17372A-0E31-4EFD-8F92-B619725D7194}" srcOrd="2" destOrd="0" presId="urn:microsoft.com/office/officeart/2005/8/layout/hProcess7#1"/>
    <dgm:cxn modelId="{5E3FDF82-F787-4024-8EDE-5D555A1F4659}" type="presParOf" srcId="{DB17372A-0E31-4EFD-8F92-B619725D7194}" destId="{6778D17A-329E-4D63-8E79-5B6D0ECC0FBC}" srcOrd="0" destOrd="0" presId="urn:microsoft.com/office/officeart/2005/8/layout/hProcess7#1"/>
    <dgm:cxn modelId="{E6C4B648-9717-47D6-A541-8203CB0E5E97}" type="presParOf" srcId="{DB17372A-0E31-4EFD-8F92-B619725D7194}" destId="{0CEA9FCE-C006-40B9-80C2-AAC0EA79463E}" srcOrd="1" destOrd="0" presId="urn:microsoft.com/office/officeart/2005/8/layout/hProcess7#1"/>
    <dgm:cxn modelId="{9F2D10C4-7CE1-4E02-AA13-6633EB367414}" type="presParOf" srcId="{DB17372A-0E31-4EFD-8F92-B619725D7194}" destId="{FFEAB1FC-34D2-4B7F-B997-6A3540FEB26B}" srcOrd="2" destOrd="0" presId="urn:microsoft.com/office/officeart/2005/8/layout/hProcess7#1"/>
    <dgm:cxn modelId="{F50F7CA9-FDB1-4B32-9A0D-9B48D2D31A0B}" type="presParOf" srcId="{F8ADD3DE-26C3-41D2-8639-0BE31F79A739}" destId="{B2FE0572-0B93-403D-B65F-D511921DD7DF}" srcOrd="3" destOrd="0" presId="urn:microsoft.com/office/officeart/2005/8/layout/hProcess7#1"/>
    <dgm:cxn modelId="{B1F7EFDE-5FD5-4859-BCC7-26749A7237B1}" type="presParOf" srcId="{F8ADD3DE-26C3-41D2-8639-0BE31F79A739}" destId="{9CA5580A-1841-4829-B8A0-1F0636B89C5B}" srcOrd="4" destOrd="0" presId="urn:microsoft.com/office/officeart/2005/8/layout/hProcess7#1"/>
    <dgm:cxn modelId="{BB110A8A-A035-4D55-B5CF-1EC13212DF16}" type="presParOf" srcId="{9CA5580A-1841-4829-B8A0-1F0636B89C5B}" destId="{8F2352C4-6694-4458-B65C-A77A3E866679}" srcOrd="0" destOrd="0" presId="urn:microsoft.com/office/officeart/2005/8/layout/hProcess7#1"/>
    <dgm:cxn modelId="{A0A7EE28-217D-41A4-A2B6-F5FEFB799A32}" type="presParOf" srcId="{9CA5580A-1841-4829-B8A0-1F0636B89C5B}" destId="{83A14118-EA26-4D6D-9861-F381BAB06A13}" srcOrd="1" destOrd="0" presId="urn:microsoft.com/office/officeart/2005/8/layout/hProcess7#1"/>
    <dgm:cxn modelId="{1D01163C-ECB2-4D94-AA8B-4FAAF08A3AF8}" type="presParOf" srcId="{9CA5580A-1841-4829-B8A0-1F0636B89C5B}" destId="{66461510-A203-4483-9E6C-264F0BC75386}" srcOrd="2" destOrd="0" presId="urn:microsoft.com/office/officeart/2005/8/layout/hProcess7#1"/>
    <dgm:cxn modelId="{73DE3FF3-B157-4142-A708-715A07B6F3F3}" type="presParOf" srcId="{F8ADD3DE-26C3-41D2-8639-0BE31F79A739}" destId="{B849243D-4254-467A-9EF3-06C637647DBA}" srcOrd="5" destOrd="0" presId="urn:microsoft.com/office/officeart/2005/8/layout/hProcess7#1"/>
    <dgm:cxn modelId="{7D26B63E-3BBA-40D7-8E88-DADA597DBEAB}" type="presParOf" srcId="{F8ADD3DE-26C3-41D2-8639-0BE31F79A739}" destId="{9304342A-0C7C-44EA-9EA7-D369A759890A}" srcOrd="6" destOrd="0" presId="urn:microsoft.com/office/officeart/2005/8/layout/hProcess7#1"/>
    <dgm:cxn modelId="{2EFABAF8-C5E7-4515-9441-8A7D6CDFB634}" type="presParOf" srcId="{9304342A-0C7C-44EA-9EA7-D369A759890A}" destId="{AFFF1F1E-F238-42BB-9478-010AFDB7F8D4}" srcOrd="0" destOrd="0" presId="urn:microsoft.com/office/officeart/2005/8/layout/hProcess7#1"/>
    <dgm:cxn modelId="{200ADE49-D4F5-4938-8ADF-44B14F3DDC98}" type="presParOf" srcId="{9304342A-0C7C-44EA-9EA7-D369A759890A}" destId="{A8572CA8-9B12-4206-908F-7D1DB52B43B5}" srcOrd="1" destOrd="0" presId="urn:microsoft.com/office/officeart/2005/8/layout/hProcess7#1"/>
    <dgm:cxn modelId="{5D235282-ACEC-4CAD-8A9A-99191BADB262}" type="presParOf" srcId="{9304342A-0C7C-44EA-9EA7-D369A759890A}" destId="{C841AE91-8D01-4DE0-AF38-0D969C0F57E9}" srcOrd="2" destOrd="0" presId="urn:microsoft.com/office/officeart/2005/8/layout/hProcess7#1"/>
    <dgm:cxn modelId="{0A0F2523-660D-43DF-9D63-5B97BBABC6E0}" type="presParOf" srcId="{F8ADD3DE-26C3-41D2-8639-0BE31F79A739}" destId="{9E039D05-44FF-4E1D-9CB5-91095D5FFC16}" srcOrd="7" destOrd="0" presId="urn:microsoft.com/office/officeart/2005/8/layout/hProcess7#1"/>
    <dgm:cxn modelId="{8F79DD5F-ADB0-4D57-BC3F-2D6FBEBDC553}" type="presParOf" srcId="{F8ADD3DE-26C3-41D2-8639-0BE31F79A739}" destId="{66B53939-2EB1-4211-AED8-CFDA48735C3F}" srcOrd="8" destOrd="0" presId="urn:microsoft.com/office/officeart/2005/8/layout/hProcess7#1"/>
    <dgm:cxn modelId="{AEABAB77-3447-4B29-B272-7A970C58D8AE}" type="presParOf" srcId="{66B53939-2EB1-4211-AED8-CFDA48735C3F}" destId="{41A44413-1FBC-4A49-A5C2-0FE6D1CCA2E7}" srcOrd="0" destOrd="0" presId="urn:microsoft.com/office/officeart/2005/8/layout/hProcess7#1"/>
    <dgm:cxn modelId="{1695468C-62E7-4A0A-A70C-658438CE1D0D}" type="presParOf" srcId="{66B53939-2EB1-4211-AED8-CFDA48735C3F}" destId="{3540832C-6C58-4F93-99FC-1B9F729E5CF7}" srcOrd="1" destOrd="0" presId="urn:microsoft.com/office/officeart/2005/8/layout/hProcess7#1"/>
    <dgm:cxn modelId="{B5DDBD0D-5C42-49E4-B1FC-B1066D560870}" type="presParOf" srcId="{66B53939-2EB1-4211-AED8-CFDA48735C3F}" destId="{8F60E588-FA40-4A78-BDBA-1D652078AABF}" srcOrd="2" destOrd="0" presId="urn:microsoft.com/office/officeart/2005/8/layout/hProcess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2BFC992-FC7F-4B0A-97ED-02DCDC27BA3B}" type="doc">
      <dgm:prSet loTypeId="urn:microsoft.com/office/officeart/2005/8/layout/chevron1" loCatId="process" qsTypeId="urn:microsoft.com/office/officeart/2005/8/quickstyle/3d4" qsCatId="3D" csTypeId="urn:microsoft.com/office/officeart/2005/8/colors/accent1_2" csCatId="accent1" phldr="1"/>
      <dgm:spPr/>
    </dgm:pt>
    <dgm:pt modelId="{F3A63337-E067-4DEE-8B47-BE795E7C9D44}">
      <dgm:prSet phldrT="[Metin]" custT="1"/>
      <dgm:spPr/>
      <dgm:t>
        <a:bodyPr/>
        <a:lstStyle/>
        <a:p>
          <a:r>
            <a:rPr lang="tr-TR" sz="2250" dirty="0">
              <a:latin typeface="Arial Rounded MT Bold" pitchFamily="34" charset="0"/>
            </a:rPr>
            <a:t>Eğer bir strese diğerleri eşlik ederse bu stresin etkisi şiddetlenmektedir.</a:t>
          </a:r>
        </a:p>
      </dgm:t>
    </dgm:pt>
    <dgm:pt modelId="{1B62696C-076C-4089-980B-82CC1DB7630B}" type="parTrans" cxnId="{95BE1C88-35A5-4105-8903-D6C2D114C169}">
      <dgm:prSet/>
      <dgm:spPr/>
      <dgm:t>
        <a:bodyPr/>
        <a:lstStyle/>
        <a:p>
          <a:endParaRPr lang="tr-TR"/>
        </a:p>
      </dgm:t>
    </dgm:pt>
    <dgm:pt modelId="{26E1C3A1-C5DD-4B51-975D-1241D9EE5B27}" type="sibTrans" cxnId="{95BE1C88-35A5-4105-8903-D6C2D114C169}">
      <dgm:prSet/>
      <dgm:spPr/>
      <dgm:t>
        <a:bodyPr/>
        <a:lstStyle/>
        <a:p>
          <a:endParaRPr lang="tr-TR"/>
        </a:p>
      </dgm:t>
    </dgm:pt>
    <dgm:pt modelId="{33FABC58-4512-49EA-B043-A154E1F1E1BB}" type="pres">
      <dgm:prSet presAssocID="{82BFC992-FC7F-4B0A-97ED-02DCDC27BA3B}" presName="Name0" presStyleCnt="0">
        <dgm:presLayoutVars>
          <dgm:dir/>
          <dgm:animLvl val="lvl"/>
          <dgm:resizeHandles val="exact"/>
        </dgm:presLayoutVars>
      </dgm:prSet>
      <dgm:spPr/>
    </dgm:pt>
    <dgm:pt modelId="{F15A5457-97D1-472A-9CDF-8C2E300ADD65}" type="pres">
      <dgm:prSet presAssocID="{F3A63337-E067-4DEE-8B47-BE795E7C9D44}" presName="parTxOnly" presStyleLbl="node1" presStyleIdx="0" presStyleCnt="1" custLinFactNeighborX="75024" custLinFactNeighborY="-67857">
        <dgm:presLayoutVars>
          <dgm:chMax val="0"/>
          <dgm:chPref val="0"/>
          <dgm:bulletEnabled val="1"/>
        </dgm:presLayoutVars>
      </dgm:prSet>
      <dgm:spPr/>
    </dgm:pt>
  </dgm:ptLst>
  <dgm:cxnLst>
    <dgm:cxn modelId="{95BE1C88-35A5-4105-8903-D6C2D114C169}" srcId="{82BFC992-FC7F-4B0A-97ED-02DCDC27BA3B}" destId="{F3A63337-E067-4DEE-8B47-BE795E7C9D44}" srcOrd="0" destOrd="0" parTransId="{1B62696C-076C-4089-980B-82CC1DB7630B}" sibTransId="{26E1C3A1-C5DD-4B51-975D-1241D9EE5B27}"/>
    <dgm:cxn modelId="{A299BB8D-D8FE-4975-A0AA-BB410CED5A5E}" type="presOf" srcId="{F3A63337-E067-4DEE-8B47-BE795E7C9D44}" destId="{F15A5457-97D1-472A-9CDF-8C2E300ADD65}" srcOrd="0" destOrd="0" presId="urn:microsoft.com/office/officeart/2005/8/layout/chevron1"/>
    <dgm:cxn modelId="{362FD68D-ADE4-48EB-A0B5-84B469BB1D84}" type="presOf" srcId="{82BFC992-FC7F-4B0A-97ED-02DCDC27BA3B}" destId="{33FABC58-4512-49EA-B043-A154E1F1E1BB}" srcOrd="0" destOrd="0" presId="urn:microsoft.com/office/officeart/2005/8/layout/chevron1"/>
    <dgm:cxn modelId="{89E0CFFA-108A-42F6-860C-6B5482EE7166}" type="presParOf" srcId="{33FABC58-4512-49EA-B043-A154E1F1E1BB}" destId="{F15A5457-97D1-472A-9CDF-8C2E300ADD65}" srcOrd="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505F733-98A7-40F2-81F9-9F4CF2AD987D}" type="doc">
      <dgm:prSet loTypeId="urn:microsoft.com/office/officeart/2005/8/layout/chevron1" loCatId="process" qsTypeId="urn:microsoft.com/office/officeart/2005/8/quickstyle/3d4" qsCatId="3D" csTypeId="urn:microsoft.com/office/officeart/2005/8/colors/accent1_2" csCatId="accent1" phldr="1"/>
      <dgm:spPr/>
    </dgm:pt>
    <dgm:pt modelId="{6FB55000-8C82-4030-8379-7D3B132089B7}">
      <dgm:prSet phldrT="[Metin]"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sz="2250" dirty="0">
              <a:latin typeface="Arial Rounded MT Bold" pitchFamily="34" charset="0"/>
            </a:rPr>
            <a:t>Yüksek benlik saygısı, sağlıklı kimlik gelişimi, yüksek zeka ya da güçlü yeterlilik duygusu gibi içsel kaynaklara sahip ergenler ile sosyal destek gibi dışsal etkenlere sahip ergenler stresin olumsuz etkilerinden daha az etkilenir.</a:t>
          </a:r>
        </a:p>
      </dgm:t>
    </dgm:pt>
    <dgm:pt modelId="{6DACF9E6-1306-46F7-B2A9-31D1007F92AE}" type="parTrans" cxnId="{24D41D72-4E43-440A-9321-3ECCF4CF46AB}">
      <dgm:prSet/>
      <dgm:spPr/>
      <dgm:t>
        <a:bodyPr/>
        <a:lstStyle/>
        <a:p>
          <a:endParaRPr lang="tr-TR"/>
        </a:p>
      </dgm:t>
    </dgm:pt>
    <dgm:pt modelId="{7535BAB7-3A61-4966-97EC-CBD774E1C94D}" type="sibTrans" cxnId="{24D41D72-4E43-440A-9321-3ECCF4CF46AB}">
      <dgm:prSet/>
      <dgm:spPr/>
      <dgm:t>
        <a:bodyPr/>
        <a:lstStyle/>
        <a:p>
          <a:endParaRPr lang="tr-TR"/>
        </a:p>
      </dgm:t>
    </dgm:pt>
    <dgm:pt modelId="{1FC7E478-4427-4453-ADBC-AD78E7E5489E}" type="pres">
      <dgm:prSet presAssocID="{A505F733-98A7-40F2-81F9-9F4CF2AD987D}" presName="Name0" presStyleCnt="0">
        <dgm:presLayoutVars>
          <dgm:dir/>
          <dgm:animLvl val="lvl"/>
          <dgm:resizeHandles val="exact"/>
        </dgm:presLayoutVars>
      </dgm:prSet>
      <dgm:spPr/>
    </dgm:pt>
    <dgm:pt modelId="{08EE1065-8FE1-40C5-BB73-8956EC371075}" type="pres">
      <dgm:prSet presAssocID="{6FB55000-8C82-4030-8379-7D3B132089B7}" presName="parTxOnly" presStyleLbl="node1" presStyleIdx="0" presStyleCnt="1" custScaleY="128768">
        <dgm:presLayoutVars>
          <dgm:chMax val="0"/>
          <dgm:chPref val="0"/>
          <dgm:bulletEnabled val="1"/>
        </dgm:presLayoutVars>
      </dgm:prSet>
      <dgm:spPr/>
    </dgm:pt>
  </dgm:ptLst>
  <dgm:cxnLst>
    <dgm:cxn modelId="{24D41D72-4E43-440A-9321-3ECCF4CF46AB}" srcId="{A505F733-98A7-40F2-81F9-9F4CF2AD987D}" destId="{6FB55000-8C82-4030-8379-7D3B132089B7}" srcOrd="0" destOrd="0" parTransId="{6DACF9E6-1306-46F7-B2A9-31D1007F92AE}" sibTransId="{7535BAB7-3A61-4966-97EC-CBD774E1C94D}"/>
    <dgm:cxn modelId="{8A307785-690C-44C4-A002-BE348DF2326C}" type="presOf" srcId="{A505F733-98A7-40F2-81F9-9F4CF2AD987D}" destId="{1FC7E478-4427-4453-ADBC-AD78E7E5489E}" srcOrd="0" destOrd="0" presId="urn:microsoft.com/office/officeart/2005/8/layout/chevron1"/>
    <dgm:cxn modelId="{F0EDD1A3-E2FB-42AD-886C-09A685E90B8C}" type="presOf" srcId="{6FB55000-8C82-4030-8379-7D3B132089B7}" destId="{08EE1065-8FE1-40C5-BB73-8956EC371075}" srcOrd="0" destOrd="0" presId="urn:microsoft.com/office/officeart/2005/8/layout/chevron1"/>
    <dgm:cxn modelId="{0571C3A7-98E9-4A83-95DC-402249AC32DB}" type="presParOf" srcId="{1FC7E478-4427-4453-ADBC-AD78E7E5489E}" destId="{08EE1065-8FE1-40C5-BB73-8956EC371075}" srcOrd="0"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240C986-A372-4BC1-A3C0-9074FB6A6053}" type="doc">
      <dgm:prSet loTypeId="urn:microsoft.com/office/officeart/2005/8/layout/chevron1" loCatId="process" qsTypeId="urn:microsoft.com/office/officeart/2005/8/quickstyle/simple1" qsCatId="simple" csTypeId="urn:microsoft.com/office/officeart/2005/8/colors/accent1_2" csCatId="accent1" phldr="1"/>
      <dgm:spPr/>
    </dgm:pt>
    <dgm:pt modelId="{AE5CA87D-4BFF-4275-9B60-41419F9C1CFF}">
      <dgm:prSet phldrT="[Metin]" custT="1"/>
      <dgm:spPr/>
      <dgm:t>
        <a:bodyPr/>
        <a:lstStyle/>
        <a:p>
          <a:pPr algn="ctr"/>
          <a:r>
            <a:rPr lang="tr-TR" sz="2250" dirty="0">
              <a:latin typeface="Arial Rounded MT Bold" pitchFamily="34" charset="0"/>
            </a:rPr>
            <a:t>Kimi ergenler stresle daha etkili baş etme yollarını kullanmaktadır. Uzmanlar baş etme stratejilerini </a:t>
          </a:r>
          <a:r>
            <a:rPr lang="tr-TR" sz="2250" b="1" i="1" u="sng" dirty="0">
              <a:solidFill>
                <a:srgbClr val="FF0000"/>
              </a:solidFill>
              <a:latin typeface="Arial Rounded MT Bold" pitchFamily="34" charset="0"/>
            </a:rPr>
            <a:t>birincil kontrol</a:t>
          </a:r>
          <a:r>
            <a:rPr lang="tr-TR" sz="2250" i="1" dirty="0">
              <a:latin typeface="Arial Rounded MT Bold" pitchFamily="34" charset="0"/>
            </a:rPr>
            <a:t>(</a:t>
          </a:r>
          <a:r>
            <a:rPr lang="tr-TR" sz="2250" i="0" dirty="0">
              <a:latin typeface="Arial Rounded MT Bold" pitchFamily="34" charset="0"/>
            </a:rPr>
            <a:t>stresin kaynağını değiştirmeye yönelik)</a:t>
          </a:r>
          <a:r>
            <a:rPr lang="tr-TR" sz="2250" i="1" dirty="0">
              <a:latin typeface="Arial Rounded MT Bold" pitchFamily="34" charset="0"/>
            </a:rPr>
            <a:t> ve </a:t>
          </a:r>
          <a:r>
            <a:rPr lang="tr-TR" sz="2250" b="1" i="1" u="sng" dirty="0">
              <a:solidFill>
                <a:srgbClr val="FF0000"/>
              </a:solidFill>
              <a:latin typeface="Arial Rounded MT Bold" pitchFamily="34" charset="0"/>
            </a:rPr>
            <a:t>ikincil kontrol</a:t>
          </a:r>
          <a:r>
            <a:rPr lang="tr-TR" sz="2250" i="1" dirty="0">
              <a:latin typeface="Arial Rounded MT Bold" pitchFamily="34" charset="0"/>
            </a:rPr>
            <a:t>(</a:t>
          </a:r>
          <a:r>
            <a:rPr lang="tr-TR" sz="2250" i="0" dirty="0">
              <a:latin typeface="Arial Rounded MT Bold" pitchFamily="34" charset="0"/>
            </a:rPr>
            <a:t>soruna uyum sağlama çabası) olarak ikiye ayırmaktadır.</a:t>
          </a:r>
          <a:endParaRPr lang="tr-TR" sz="2250" dirty="0">
            <a:latin typeface="Arial Rounded MT Bold" pitchFamily="34" charset="0"/>
          </a:endParaRPr>
        </a:p>
      </dgm:t>
    </dgm:pt>
    <dgm:pt modelId="{2D7DE661-0C3D-4AD3-BE6B-10BBB1C79B88}" type="parTrans" cxnId="{CE5E1B58-6715-4D63-B287-C419B4CB5CA1}">
      <dgm:prSet/>
      <dgm:spPr/>
      <dgm:t>
        <a:bodyPr/>
        <a:lstStyle/>
        <a:p>
          <a:pPr algn="ctr"/>
          <a:endParaRPr lang="tr-TR"/>
        </a:p>
      </dgm:t>
    </dgm:pt>
    <dgm:pt modelId="{0DE7610C-24B4-4229-9225-1A024CEEFA16}" type="sibTrans" cxnId="{CE5E1B58-6715-4D63-B287-C419B4CB5CA1}">
      <dgm:prSet/>
      <dgm:spPr/>
      <dgm:t>
        <a:bodyPr/>
        <a:lstStyle/>
        <a:p>
          <a:pPr algn="ctr"/>
          <a:endParaRPr lang="tr-TR"/>
        </a:p>
      </dgm:t>
    </dgm:pt>
    <dgm:pt modelId="{0A1C9A0C-BE0C-4486-8545-17766AEF856C}" type="pres">
      <dgm:prSet presAssocID="{6240C986-A372-4BC1-A3C0-9074FB6A6053}" presName="Name0" presStyleCnt="0">
        <dgm:presLayoutVars>
          <dgm:dir/>
          <dgm:animLvl val="lvl"/>
          <dgm:resizeHandles val="exact"/>
        </dgm:presLayoutVars>
      </dgm:prSet>
      <dgm:spPr/>
    </dgm:pt>
    <dgm:pt modelId="{BCDFDB17-43CE-496A-9C58-E3BF9B70AFDD}" type="pres">
      <dgm:prSet presAssocID="{AE5CA87D-4BFF-4275-9B60-41419F9C1CFF}" presName="parTxOnly" presStyleLbl="node1" presStyleIdx="0" presStyleCnt="1" custScaleY="165373">
        <dgm:presLayoutVars>
          <dgm:chMax val="0"/>
          <dgm:chPref val="0"/>
          <dgm:bulletEnabled val="1"/>
        </dgm:presLayoutVars>
      </dgm:prSet>
      <dgm:spPr/>
    </dgm:pt>
  </dgm:ptLst>
  <dgm:cxnLst>
    <dgm:cxn modelId="{49BEFD19-A3AF-4E16-9B83-225F094A9B77}" type="presOf" srcId="{AE5CA87D-4BFF-4275-9B60-41419F9C1CFF}" destId="{BCDFDB17-43CE-496A-9C58-E3BF9B70AFDD}" srcOrd="0" destOrd="0" presId="urn:microsoft.com/office/officeart/2005/8/layout/chevron1"/>
    <dgm:cxn modelId="{ABC64A23-1906-4F97-B206-B501EC30B37C}" type="presOf" srcId="{6240C986-A372-4BC1-A3C0-9074FB6A6053}" destId="{0A1C9A0C-BE0C-4486-8545-17766AEF856C}" srcOrd="0" destOrd="0" presId="urn:microsoft.com/office/officeart/2005/8/layout/chevron1"/>
    <dgm:cxn modelId="{CE5E1B58-6715-4D63-B287-C419B4CB5CA1}" srcId="{6240C986-A372-4BC1-A3C0-9074FB6A6053}" destId="{AE5CA87D-4BFF-4275-9B60-41419F9C1CFF}" srcOrd="0" destOrd="0" parTransId="{2D7DE661-0C3D-4AD3-BE6B-10BBB1C79B88}" sibTransId="{0DE7610C-24B4-4229-9225-1A024CEEFA16}"/>
    <dgm:cxn modelId="{3D64E809-6660-4E7F-A31E-AE5C51803EC6}" type="presParOf" srcId="{0A1C9A0C-BE0C-4486-8545-17766AEF856C}" destId="{BCDFDB17-43CE-496A-9C58-E3BF9B70AFDD}" srcOrd="0" destOrd="0" presId="urn:microsoft.com/office/officeart/2005/8/layout/chevron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8AF790-5639-46B3-B870-3229A12BBED2}" type="doc">
      <dgm:prSet loTypeId="urn:microsoft.com/office/officeart/2005/8/layout/pyramid3" loCatId="pyramid" qsTypeId="urn:microsoft.com/office/officeart/2005/8/quickstyle/simple1" qsCatId="simple" csTypeId="urn:microsoft.com/office/officeart/2005/8/colors/accent1_2" csCatId="accent1" phldr="1"/>
      <dgm:spPr/>
    </dgm:pt>
    <dgm:pt modelId="{78A35A8C-C6D2-43D8-B758-273CA943ED20}">
      <dgm:prSet phldrT="[Metin]" custT="1">
        <dgm:style>
          <a:lnRef idx="0">
            <a:schemeClr val="accent5"/>
          </a:lnRef>
          <a:fillRef idx="3">
            <a:schemeClr val="accent5"/>
          </a:fillRef>
          <a:effectRef idx="3">
            <a:schemeClr val="accent5"/>
          </a:effectRef>
          <a:fontRef idx="minor">
            <a:schemeClr val="lt1"/>
          </a:fontRef>
        </dgm:style>
      </dgm:prSet>
      <dgm:spPr/>
      <dgm:t>
        <a:bodyPr/>
        <a:lstStyle/>
        <a:p>
          <a:r>
            <a:rPr lang="tr-TR" sz="2000" dirty="0">
              <a:latin typeface="Arial Rounded MT Bold" pitchFamily="34" charset="0"/>
            </a:rPr>
            <a:t>Ruh Sağlığı </a:t>
          </a:r>
        </a:p>
      </dgm:t>
    </dgm:pt>
    <dgm:pt modelId="{8CCF2204-9969-4090-AD42-3A1ECD85A4DB}" type="parTrans" cxnId="{1BD10CCC-D608-40E7-A025-849C4443CAEC}">
      <dgm:prSet/>
      <dgm:spPr/>
      <dgm:t>
        <a:bodyPr/>
        <a:lstStyle/>
        <a:p>
          <a:endParaRPr lang="tr-TR"/>
        </a:p>
      </dgm:t>
    </dgm:pt>
    <dgm:pt modelId="{F155D27A-E382-494C-9D36-EEFB00F5C3EB}" type="sibTrans" cxnId="{1BD10CCC-D608-40E7-A025-849C4443CAEC}">
      <dgm:prSet/>
      <dgm:spPr/>
      <dgm:t>
        <a:bodyPr/>
        <a:lstStyle/>
        <a:p>
          <a:endParaRPr lang="tr-TR"/>
        </a:p>
      </dgm:t>
    </dgm:pt>
    <dgm:pt modelId="{06A804DF-6F17-4A32-B92D-ACCE45A2CEC7}">
      <dgm:prSet phldrT="[Metin]" custT="1">
        <dgm:style>
          <a:lnRef idx="0">
            <a:schemeClr val="accent5"/>
          </a:lnRef>
          <a:fillRef idx="3">
            <a:schemeClr val="accent5"/>
          </a:fillRef>
          <a:effectRef idx="3">
            <a:schemeClr val="accent5"/>
          </a:effectRef>
          <a:fontRef idx="minor">
            <a:schemeClr val="lt1"/>
          </a:fontRef>
        </dgm:style>
      </dgm:prSet>
      <dgm:spPr/>
      <dgm:t>
        <a:bodyPr/>
        <a:lstStyle/>
        <a:p>
          <a:r>
            <a:rPr lang="tr-TR" sz="2000" dirty="0">
              <a:latin typeface="Arial Rounded MT Bold" pitchFamily="34" charset="0"/>
            </a:rPr>
            <a:t>Akademik Başarı</a:t>
          </a:r>
        </a:p>
      </dgm:t>
    </dgm:pt>
    <dgm:pt modelId="{2A616DA0-0220-40C6-95C1-0611E132CC3E}" type="parTrans" cxnId="{361CD849-50DD-4DFB-BEAD-DCBB5BF7A99C}">
      <dgm:prSet/>
      <dgm:spPr/>
      <dgm:t>
        <a:bodyPr/>
        <a:lstStyle/>
        <a:p>
          <a:endParaRPr lang="tr-TR"/>
        </a:p>
      </dgm:t>
    </dgm:pt>
    <dgm:pt modelId="{DC86D255-4C89-47CA-9B46-B25EEEDAD8F1}" type="sibTrans" cxnId="{361CD849-50DD-4DFB-BEAD-DCBB5BF7A99C}">
      <dgm:prSet/>
      <dgm:spPr/>
      <dgm:t>
        <a:bodyPr/>
        <a:lstStyle/>
        <a:p>
          <a:endParaRPr lang="tr-TR"/>
        </a:p>
      </dgm:t>
    </dgm:pt>
    <dgm:pt modelId="{DA66FDE0-F610-45C2-9611-014D53E82E68}">
      <dgm:prSet phldrT="[Metin]" custT="1">
        <dgm:style>
          <a:lnRef idx="0">
            <a:schemeClr val="accent5"/>
          </a:lnRef>
          <a:fillRef idx="3">
            <a:schemeClr val="accent5"/>
          </a:fillRef>
          <a:effectRef idx="3">
            <a:schemeClr val="accent5"/>
          </a:effectRef>
          <a:fontRef idx="minor">
            <a:schemeClr val="lt1"/>
          </a:fontRef>
        </dgm:style>
      </dgm:prSet>
      <dgm:spPr/>
      <dgm:t>
        <a:bodyPr/>
        <a:lstStyle/>
        <a:p>
          <a:r>
            <a:rPr lang="tr-TR" sz="2000" dirty="0">
              <a:latin typeface="Arial Rounded MT Bold" pitchFamily="34" charset="0"/>
            </a:rPr>
            <a:t>Okula Olan İlgi</a:t>
          </a:r>
        </a:p>
      </dgm:t>
    </dgm:pt>
    <dgm:pt modelId="{710631AB-9997-4E02-959C-E6BA1628E566}" type="parTrans" cxnId="{0A3B7CEA-6332-429F-B888-8B0F41685244}">
      <dgm:prSet/>
      <dgm:spPr/>
      <dgm:t>
        <a:bodyPr/>
        <a:lstStyle/>
        <a:p>
          <a:endParaRPr lang="tr-TR"/>
        </a:p>
      </dgm:t>
    </dgm:pt>
    <dgm:pt modelId="{E5E2FB89-AA15-4758-9D95-709C98B650C7}" type="sibTrans" cxnId="{0A3B7CEA-6332-429F-B888-8B0F41685244}">
      <dgm:prSet/>
      <dgm:spPr/>
      <dgm:t>
        <a:bodyPr/>
        <a:lstStyle/>
        <a:p>
          <a:endParaRPr lang="tr-TR"/>
        </a:p>
      </dgm:t>
    </dgm:pt>
    <dgm:pt modelId="{D10B2715-BF3D-470B-B2F5-0DC6C9326A6C}">
      <dgm:prSet phldrT="[Metin]" custT="1">
        <dgm:style>
          <a:lnRef idx="0">
            <a:schemeClr val="accent5"/>
          </a:lnRef>
          <a:fillRef idx="3">
            <a:schemeClr val="accent5"/>
          </a:fillRef>
          <a:effectRef idx="3">
            <a:schemeClr val="accent5"/>
          </a:effectRef>
          <a:fontRef idx="minor">
            <a:schemeClr val="lt1"/>
          </a:fontRef>
        </dgm:style>
      </dgm:prSet>
      <dgm:spPr/>
      <dgm:t>
        <a:bodyPr/>
        <a:lstStyle/>
        <a:p>
          <a:r>
            <a:rPr lang="tr-TR" sz="2000" dirty="0">
              <a:latin typeface="Arial Rounded MT Bold" pitchFamily="34" charset="0"/>
            </a:rPr>
            <a:t>Yakın aile ilişkileri</a:t>
          </a:r>
        </a:p>
      </dgm:t>
    </dgm:pt>
    <dgm:pt modelId="{64EB2E68-CF40-4109-9CD3-D2C37B8D95FD}" type="parTrans" cxnId="{2B687E48-89D6-4822-9FFC-CF1291A39858}">
      <dgm:prSet/>
      <dgm:spPr/>
      <dgm:t>
        <a:bodyPr/>
        <a:lstStyle/>
        <a:p>
          <a:endParaRPr lang="tr-TR"/>
        </a:p>
      </dgm:t>
    </dgm:pt>
    <dgm:pt modelId="{A76D676F-7D51-40E4-BDF1-A641354C04B7}" type="sibTrans" cxnId="{2B687E48-89D6-4822-9FFC-CF1291A39858}">
      <dgm:prSet/>
      <dgm:spPr/>
      <dgm:t>
        <a:bodyPr/>
        <a:lstStyle/>
        <a:p>
          <a:endParaRPr lang="tr-TR"/>
        </a:p>
      </dgm:t>
    </dgm:pt>
    <dgm:pt modelId="{8F510AEB-1D88-402F-87ED-AE335E59D909}">
      <dgm:prSet phldrT="[Metin]" custT="1">
        <dgm:style>
          <a:lnRef idx="0">
            <a:schemeClr val="accent5"/>
          </a:lnRef>
          <a:fillRef idx="3">
            <a:schemeClr val="accent5"/>
          </a:fillRef>
          <a:effectRef idx="3">
            <a:schemeClr val="accent5"/>
          </a:effectRef>
          <a:fontRef idx="minor">
            <a:schemeClr val="lt1"/>
          </a:fontRef>
        </dgm:style>
      </dgm:prSet>
      <dgm:spPr/>
      <dgm:t>
        <a:bodyPr/>
        <a:lstStyle/>
        <a:p>
          <a:r>
            <a:rPr lang="tr-TR" sz="2000" dirty="0">
              <a:latin typeface="Arial Rounded MT Bold" pitchFamily="34" charset="0"/>
            </a:rPr>
            <a:t>Dini etkinliklerle ilgilenme</a:t>
          </a:r>
        </a:p>
      </dgm:t>
    </dgm:pt>
    <dgm:pt modelId="{02BCFFE0-2232-484B-85F4-4F16E6E88E19}" type="parTrans" cxnId="{BF6BA58E-58B1-416C-8242-813ECC6B8992}">
      <dgm:prSet/>
      <dgm:spPr/>
      <dgm:t>
        <a:bodyPr/>
        <a:lstStyle/>
        <a:p>
          <a:endParaRPr lang="tr-TR"/>
        </a:p>
      </dgm:t>
    </dgm:pt>
    <dgm:pt modelId="{98EBA37D-91BD-469B-88F8-2F6CCBF81D4A}" type="sibTrans" cxnId="{BF6BA58E-58B1-416C-8242-813ECC6B8992}">
      <dgm:prSet/>
      <dgm:spPr/>
      <dgm:t>
        <a:bodyPr/>
        <a:lstStyle/>
        <a:p>
          <a:endParaRPr lang="tr-TR"/>
        </a:p>
      </dgm:t>
    </dgm:pt>
    <dgm:pt modelId="{641EA0A9-E95E-450B-8700-BA28A7F86F99}" type="pres">
      <dgm:prSet presAssocID="{578AF790-5639-46B3-B870-3229A12BBED2}" presName="Name0" presStyleCnt="0">
        <dgm:presLayoutVars>
          <dgm:dir/>
          <dgm:animLvl val="lvl"/>
          <dgm:resizeHandles val="exact"/>
        </dgm:presLayoutVars>
      </dgm:prSet>
      <dgm:spPr/>
    </dgm:pt>
    <dgm:pt modelId="{BF2F5DE1-D980-4DEF-A8BF-5BF3875122F6}" type="pres">
      <dgm:prSet presAssocID="{78A35A8C-C6D2-43D8-B758-273CA943ED20}" presName="Name8" presStyleCnt="0"/>
      <dgm:spPr/>
    </dgm:pt>
    <dgm:pt modelId="{9F460099-CC50-4702-BBBC-B3E4B40568E6}" type="pres">
      <dgm:prSet presAssocID="{78A35A8C-C6D2-43D8-B758-273CA943ED20}" presName="level" presStyleLbl="node1" presStyleIdx="0" presStyleCnt="5">
        <dgm:presLayoutVars>
          <dgm:chMax val="1"/>
          <dgm:bulletEnabled val="1"/>
        </dgm:presLayoutVars>
      </dgm:prSet>
      <dgm:spPr/>
    </dgm:pt>
    <dgm:pt modelId="{71B58DC8-FF40-4C67-8E2E-4EC8EC49329A}" type="pres">
      <dgm:prSet presAssocID="{78A35A8C-C6D2-43D8-B758-273CA943ED20}" presName="levelTx" presStyleLbl="revTx" presStyleIdx="0" presStyleCnt="0">
        <dgm:presLayoutVars>
          <dgm:chMax val="1"/>
          <dgm:bulletEnabled val="1"/>
        </dgm:presLayoutVars>
      </dgm:prSet>
      <dgm:spPr/>
    </dgm:pt>
    <dgm:pt modelId="{A5C7453A-179E-40AC-B4C0-DE284D246CC5}" type="pres">
      <dgm:prSet presAssocID="{06A804DF-6F17-4A32-B92D-ACCE45A2CEC7}" presName="Name8" presStyleCnt="0"/>
      <dgm:spPr/>
    </dgm:pt>
    <dgm:pt modelId="{46868A9F-03E7-4221-A82B-75D383666285}" type="pres">
      <dgm:prSet presAssocID="{06A804DF-6F17-4A32-B92D-ACCE45A2CEC7}" presName="level" presStyleLbl="node1" presStyleIdx="1" presStyleCnt="5" custScaleX="103979">
        <dgm:presLayoutVars>
          <dgm:chMax val="1"/>
          <dgm:bulletEnabled val="1"/>
        </dgm:presLayoutVars>
      </dgm:prSet>
      <dgm:spPr/>
    </dgm:pt>
    <dgm:pt modelId="{E2AEDE8A-C222-4DDB-87BE-C7E5B9767477}" type="pres">
      <dgm:prSet presAssocID="{06A804DF-6F17-4A32-B92D-ACCE45A2CEC7}" presName="levelTx" presStyleLbl="revTx" presStyleIdx="0" presStyleCnt="0">
        <dgm:presLayoutVars>
          <dgm:chMax val="1"/>
          <dgm:bulletEnabled val="1"/>
        </dgm:presLayoutVars>
      </dgm:prSet>
      <dgm:spPr/>
    </dgm:pt>
    <dgm:pt modelId="{F0FB04C0-54D4-4FC7-94A0-B952BC5DE6CE}" type="pres">
      <dgm:prSet presAssocID="{DA66FDE0-F610-45C2-9611-014D53E82E68}" presName="Name8" presStyleCnt="0"/>
      <dgm:spPr/>
    </dgm:pt>
    <dgm:pt modelId="{10847B26-F817-40D8-BC0C-755773858D60}" type="pres">
      <dgm:prSet presAssocID="{DA66FDE0-F610-45C2-9611-014D53E82E68}" presName="level" presStyleLbl="node1" presStyleIdx="2" presStyleCnt="5" custScaleX="108244">
        <dgm:presLayoutVars>
          <dgm:chMax val="1"/>
          <dgm:bulletEnabled val="1"/>
        </dgm:presLayoutVars>
      </dgm:prSet>
      <dgm:spPr/>
    </dgm:pt>
    <dgm:pt modelId="{68D3B438-2B7A-4357-BFC5-D09DD9541A41}" type="pres">
      <dgm:prSet presAssocID="{DA66FDE0-F610-45C2-9611-014D53E82E68}" presName="levelTx" presStyleLbl="revTx" presStyleIdx="0" presStyleCnt="0">
        <dgm:presLayoutVars>
          <dgm:chMax val="1"/>
          <dgm:bulletEnabled val="1"/>
        </dgm:presLayoutVars>
      </dgm:prSet>
      <dgm:spPr/>
    </dgm:pt>
    <dgm:pt modelId="{FE810D61-6A54-48A5-8926-290258822F39}" type="pres">
      <dgm:prSet presAssocID="{D10B2715-BF3D-470B-B2F5-0DC6C9326A6C}" presName="Name8" presStyleCnt="0"/>
      <dgm:spPr/>
    </dgm:pt>
    <dgm:pt modelId="{E0DDC828-E39F-48A4-8145-F6D7A57C4135}" type="pres">
      <dgm:prSet presAssocID="{D10B2715-BF3D-470B-B2F5-0DC6C9326A6C}" presName="level" presStyleLbl="node1" presStyleIdx="3" presStyleCnt="5" custScaleX="109373">
        <dgm:presLayoutVars>
          <dgm:chMax val="1"/>
          <dgm:bulletEnabled val="1"/>
        </dgm:presLayoutVars>
      </dgm:prSet>
      <dgm:spPr/>
    </dgm:pt>
    <dgm:pt modelId="{8E553742-B334-4A44-9A9C-881B623041D4}" type="pres">
      <dgm:prSet presAssocID="{D10B2715-BF3D-470B-B2F5-0DC6C9326A6C}" presName="levelTx" presStyleLbl="revTx" presStyleIdx="0" presStyleCnt="0">
        <dgm:presLayoutVars>
          <dgm:chMax val="1"/>
          <dgm:bulletEnabled val="1"/>
        </dgm:presLayoutVars>
      </dgm:prSet>
      <dgm:spPr/>
    </dgm:pt>
    <dgm:pt modelId="{9804ECA9-0EB1-4F6B-BDCC-91ABC4B68D33}" type="pres">
      <dgm:prSet presAssocID="{8F510AEB-1D88-402F-87ED-AE335E59D909}" presName="Name8" presStyleCnt="0"/>
      <dgm:spPr/>
    </dgm:pt>
    <dgm:pt modelId="{30D78F8D-96FF-4D63-91EE-A13C1BC0F87B}" type="pres">
      <dgm:prSet presAssocID="{8F510AEB-1D88-402F-87ED-AE335E59D909}" presName="level" presStyleLbl="node1" presStyleIdx="4" presStyleCnt="5" custScaleX="131248">
        <dgm:presLayoutVars>
          <dgm:chMax val="1"/>
          <dgm:bulletEnabled val="1"/>
        </dgm:presLayoutVars>
      </dgm:prSet>
      <dgm:spPr/>
    </dgm:pt>
    <dgm:pt modelId="{F1C96684-D8AA-49FF-A402-78E1782C1197}" type="pres">
      <dgm:prSet presAssocID="{8F510AEB-1D88-402F-87ED-AE335E59D909}" presName="levelTx" presStyleLbl="revTx" presStyleIdx="0" presStyleCnt="0">
        <dgm:presLayoutVars>
          <dgm:chMax val="1"/>
          <dgm:bulletEnabled val="1"/>
        </dgm:presLayoutVars>
      </dgm:prSet>
      <dgm:spPr/>
    </dgm:pt>
  </dgm:ptLst>
  <dgm:cxnLst>
    <dgm:cxn modelId="{89465D17-28EE-4869-944E-04E1122D2101}" type="presOf" srcId="{8F510AEB-1D88-402F-87ED-AE335E59D909}" destId="{F1C96684-D8AA-49FF-A402-78E1782C1197}" srcOrd="1" destOrd="0" presId="urn:microsoft.com/office/officeart/2005/8/layout/pyramid3"/>
    <dgm:cxn modelId="{BD93D927-525E-4011-A280-4D35377FAAA1}" type="presOf" srcId="{D10B2715-BF3D-470B-B2F5-0DC6C9326A6C}" destId="{E0DDC828-E39F-48A4-8145-F6D7A57C4135}" srcOrd="0" destOrd="0" presId="urn:microsoft.com/office/officeart/2005/8/layout/pyramid3"/>
    <dgm:cxn modelId="{0E10A065-E59B-4DEF-8971-881E02BCFAA1}" type="presOf" srcId="{DA66FDE0-F610-45C2-9611-014D53E82E68}" destId="{68D3B438-2B7A-4357-BFC5-D09DD9541A41}" srcOrd="1" destOrd="0" presId="urn:microsoft.com/office/officeart/2005/8/layout/pyramid3"/>
    <dgm:cxn modelId="{2B687E48-89D6-4822-9FFC-CF1291A39858}" srcId="{578AF790-5639-46B3-B870-3229A12BBED2}" destId="{D10B2715-BF3D-470B-B2F5-0DC6C9326A6C}" srcOrd="3" destOrd="0" parTransId="{64EB2E68-CF40-4109-9CD3-D2C37B8D95FD}" sibTransId="{A76D676F-7D51-40E4-BDF1-A641354C04B7}"/>
    <dgm:cxn modelId="{361CD849-50DD-4DFB-BEAD-DCBB5BF7A99C}" srcId="{578AF790-5639-46B3-B870-3229A12BBED2}" destId="{06A804DF-6F17-4A32-B92D-ACCE45A2CEC7}" srcOrd="1" destOrd="0" parTransId="{2A616DA0-0220-40C6-95C1-0611E132CC3E}" sibTransId="{DC86D255-4C89-47CA-9B46-B25EEEDAD8F1}"/>
    <dgm:cxn modelId="{DB51224C-02A1-4D63-822F-112745F1C3F5}" type="presOf" srcId="{06A804DF-6F17-4A32-B92D-ACCE45A2CEC7}" destId="{E2AEDE8A-C222-4DDB-87BE-C7E5B9767477}" srcOrd="1" destOrd="0" presId="urn:microsoft.com/office/officeart/2005/8/layout/pyramid3"/>
    <dgm:cxn modelId="{F9A3F854-82E0-45A3-B89F-3F5FD77AE6FA}" type="presOf" srcId="{DA66FDE0-F610-45C2-9611-014D53E82E68}" destId="{10847B26-F817-40D8-BC0C-755773858D60}" srcOrd="0" destOrd="0" presId="urn:microsoft.com/office/officeart/2005/8/layout/pyramid3"/>
    <dgm:cxn modelId="{BF6BA58E-58B1-416C-8242-813ECC6B8992}" srcId="{578AF790-5639-46B3-B870-3229A12BBED2}" destId="{8F510AEB-1D88-402F-87ED-AE335E59D909}" srcOrd="4" destOrd="0" parTransId="{02BCFFE0-2232-484B-85F4-4F16E6E88E19}" sibTransId="{98EBA37D-91BD-469B-88F8-2F6CCBF81D4A}"/>
    <dgm:cxn modelId="{1BCECC9F-1D2F-4295-AE20-E1F489DBE844}" type="presOf" srcId="{D10B2715-BF3D-470B-B2F5-0DC6C9326A6C}" destId="{8E553742-B334-4A44-9A9C-881B623041D4}" srcOrd="1" destOrd="0" presId="urn:microsoft.com/office/officeart/2005/8/layout/pyramid3"/>
    <dgm:cxn modelId="{4577D2A8-1307-4138-BF72-BB48705190F8}" type="presOf" srcId="{06A804DF-6F17-4A32-B92D-ACCE45A2CEC7}" destId="{46868A9F-03E7-4221-A82B-75D383666285}" srcOrd="0" destOrd="0" presId="urn:microsoft.com/office/officeart/2005/8/layout/pyramid3"/>
    <dgm:cxn modelId="{8A3E42BD-7E80-4238-9748-AEC53BC3893B}" type="presOf" srcId="{578AF790-5639-46B3-B870-3229A12BBED2}" destId="{641EA0A9-E95E-450B-8700-BA28A7F86F99}" srcOrd="0" destOrd="0" presId="urn:microsoft.com/office/officeart/2005/8/layout/pyramid3"/>
    <dgm:cxn modelId="{1BD10CCC-D608-40E7-A025-849C4443CAEC}" srcId="{578AF790-5639-46B3-B870-3229A12BBED2}" destId="{78A35A8C-C6D2-43D8-B758-273CA943ED20}" srcOrd="0" destOrd="0" parTransId="{8CCF2204-9969-4090-AD42-3A1ECD85A4DB}" sibTransId="{F155D27A-E382-494C-9D36-EEFB00F5C3EB}"/>
    <dgm:cxn modelId="{DC9466CE-3B79-496A-A857-7169DF687CC2}" type="presOf" srcId="{8F510AEB-1D88-402F-87ED-AE335E59D909}" destId="{30D78F8D-96FF-4D63-91EE-A13C1BC0F87B}" srcOrd="0" destOrd="0" presId="urn:microsoft.com/office/officeart/2005/8/layout/pyramid3"/>
    <dgm:cxn modelId="{0A3B7CEA-6332-429F-B888-8B0F41685244}" srcId="{578AF790-5639-46B3-B870-3229A12BBED2}" destId="{DA66FDE0-F610-45C2-9611-014D53E82E68}" srcOrd="2" destOrd="0" parTransId="{710631AB-9997-4E02-959C-E6BA1628E566}" sibTransId="{E5E2FB89-AA15-4758-9D95-709C98B650C7}"/>
    <dgm:cxn modelId="{187BAFED-F26C-406F-A2FA-841A98120FBD}" type="presOf" srcId="{78A35A8C-C6D2-43D8-B758-273CA943ED20}" destId="{9F460099-CC50-4702-BBBC-B3E4B40568E6}" srcOrd="0" destOrd="0" presId="urn:microsoft.com/office/officeart/2005/8/layout/pyramid3"/>
    <dgm:cxn modelId="{414ADBEE-10B6-46E0-B6B9-287907D46B10}" type="presOf" srcId="{78A35A8C-C6D2-43D8-B758-273CA943ED20}" destId="{71B58DC8-FF40-4C67-8E2E-4EC8EC49329A}" srcOrd="1" destOrd="0" presId="urn:microsoft.com/office/officeart/2005/8/layout/pyramid3"/>
    <dgm:cxn modelId="{6702A1C2-2BDB-4F12-B251-ABFBA566AE6C}" type="presParOf" srcId="{641EA0A9-E95E-450B-8700-BA28A7F86F99}" destId="{BF2F5DE1-D980-4DEF-A8BF-5BF3875122F6}" srcOrd="0" destOrd="0" presId="urn:microsoft.com/office/officeart/2005/8/layout/pyramid3"/>
    <dgm:cxn modelId="{C62C190A-B68A-4D49-A68F-D9BF6FDACE98}" type="presParOf" srcId="{BF2F5DE1-D980-4DEF-A8BF-5BF3875122F6}" destId="{9F460099-CC50-4702-BBBC-B3E4B40568E6}" srcOrd="0" destOrd="0" presId="urn:microsoft.com/office/officeart/2005/8/layout/pyramid3"/>
    <dgm:cxn modelId="{CCCBEAC8-D937-4CAC-A8DD-57CB4F45D30A}" type="presParOf" srcId="{BF2F5DE1-D980-4DEF-A8BF-5BF3875122F6}" destId="{71B58DC8-FF40-4C67-8E2E-4EC8EC49329A}" srcOrd="1" destOrd="0" presId="urn:microsoft.com/office/officeart/2005/8/layout/pyramid3"/>
    <dgm:cxn modelId="{6F82E0E9-90EA-4C54-BDDD-2D64A920E1E5}" type="presParOf" srcId="{641EA0A9-E95E-450B-8700-BA28A7F86F99}" destId="{A5C7453A-179E-40AC-B4C0-DE284D246CC5}" srcOrd="1" destOrd="0" presId="urn:microsoft.com/office/officeart/2005/8/layout/pyramid3"/>
    <dgm:cxn modelId="{C1548C85-7E91-4143-AF04-CFE3EAD5E5BB}" type="presParOf" srcId="{A5C7453A-179E-40AC-B4C0-DE284D246CC5}" destId="{46868A9F-03E7-4221-A82B-75D383666285}" srcOrd="0" destOrd="0" presId="urn:microsoft.com/office/officeart/2005/8/layout/pyramid3"/>
    <dgm:cxn modelId="{3BE9EFD3-A7BA-435E-AFF5-2A36046AEB3B}" type="presParOf" srcId="{A5C7453A-179E-40AC-B4C0-DE284D246CC5}" destId="{E2AEDE8A-C222-4DDB-87BE-C7E5B9767477}" srcOrd="1" destOrd="0" presId="urn:microsoft.com/office/officeart/2005/8/layout/pyramid3"/>
    <dgm:cxn modelId="{03DB383D-F8A1-4D56-972A-4D0AB019AF7C}" type="presParOf" srcId="{641EA0A9-E95E-450B-8700-BA28A7F86F99}" destId="{F0FB04C0-54D4-4FC7-94A0-B952BC5DE6CE}" srcOrd="2" destOrd="0" presId="urn:microsoft.com/office/officeart/2005/8/layout/pyramid3"/>
    <dgm:cxn modelId="{1777B5C7-1D2A-4A7E-84BC-CB919235CE2E}" type="presParOf" srcId="{F0FB04C0-54D4-4FC7-94A0-B952BC5DE6CE}" destId="{10847B26-F817-40D8-BC0C-755773858D60}" srcOrd="0" destOrd="0" presId="urn:microsoft.com/office/officeart/2005/8/layout/pyramid3"/>
    <dgm:cxn modelId="{66EFF570-E5FE-46E3-A1A4-81C6D5703CF0}" type="presParOf" srcId="{F0FB04C0-54D4-4FC7-94A0-B952BC5DE6CE}" destId="{68D3B438-2B7A-4357-BFC5-D09DD9541A41}" srcOrd="1" destOrd="0" presId="urn:microsoft.com/office/officeart/2005/8/layout/pyramid3"/>
    <dgm:cxn modelId="{42E04839-5F96-421D-AE77-EE77F25F2D12}" type="presParOf" srcId="{641EA0A9-E95E-450B-8700-BA28A7F86F99}" destId="{FE810D61-6A54-48A5-8926-290258822F39}" srcOrd="3" destOrd="0" presId="urn:microsoft.com/office/officeart/2005/8/layout/pyramid3"/>
    <dgm:cxn modelId="{4AE43601-3401-4FD6-839B-529E90F2A298}" type="presParOf" srcId="{FE810D61-6A54-48A5-8926-290258822F39}" destId="{E0DDC828-E39F-48A4-8145-F6D7A57C4135}" srcOrd="0" destOrd="0" presId="urn:microsoft.com/office/officeart/2005/8/layout/pyramid3"/>
    <dgm:cxn modelId="{E9B01AC6-1EB8-405F-9E32-92CA23194FC5}" type="presParOf" srcId="{FE810D61-6A54-48A5-8926-290258822F39}" destId="{8E553742-B334-4A44-9A9C-881B623041D4}" srcOrd="1" destOrd="0" presId="urn:microsoft.com/office/officeart/2005/8/layout/pyramid3"/>
    <dgm:cxn modelId="{EC8762DA-0EA7-40C5-8CC4-EE4E21D31AF6}" type="presParOf" srcId="{641EA0A9-E95E-450B-8700-BA28A7F86F99}" destId="{9804ECA9-0EB1-4F6B-BDCC-91ABC4B68D33}" srcOrd="4" destOrd="0" presId="urn:microsoft.com/office/officeart/2005/8/layout/pyramid3"/>
    <dgm:cxn modelId="{92962900-BB99-437F-B464-7C750E4147D2}" type="presParOf" srcId="{9804ECA9-0EB1-4F6B-BDCC-91ABC4B68D33}" destId="{30D78F8D-96FF-4D63-91EE-A13C1BC0F87B}" srcOrd="0" destOrd="0" presId="urn:microsoft.com/office/officeart/2005/8/layout/pyramid3"/>
    <dgm:cxn modelId="{94AEA587-EA55-4D1E-9FD1-45DFF69BA3B3}" type="presParOf" srcId="{9804ECA9-0EB1-4F6B-BDCC-91ABC4B68D33}" destId="{F1C96684-D8AA-49FF-A402-78E1782C1197}"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850A39-200A-4C76-B0D5-7A763443861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4D6CA657-3D82-437C-9FFA-71F70EF519D5}">
      <dgm:prSet phldrT="[Metin]" custT="1">
        <dgm:style>
          <a:lnRef idx="1">
            <a:schemeClr val="accent6"/>
          </a:lnRef>
          <a:fillRef idx="2">
            <a:schemeClr val="accent6"/>
          </a:fillRef>
          <a:effectRef idx="1">
            <a:schemeClr val="accent6"/>
          </a:effectRef>
          <a:fontRef idx="minor">
            <a:schemeClr val="dk1"/>
          </a:fontRef>
        </dgm:style>
      </dgm:prSet>
      <dgm:spPr/>
      <dgm:t>
        <a:bodyPr/>
        <a:lstStyle/>
        <a:p>
          <a:pPr algn="ctr"/>
          <a:r>
            <a:rPr lang="tr-TR" sz="2250" dirty="0">
              <a:latin typeface="Arial Rounded MT Bold" pitchFamily="34" charset="0"/>
            </a:rPr>
            <a:t>Maddeye maruz kalınabilecek çevre</a:t>
          </a:r>
        </a:p>
      </dgm:t>
    </dgm:pt>
    <dgm:pt modelId="{B8209BBC-AA6B-42DA-89D9-18F9330D650E}" type="parTrans" cxnId="{12DFD7E9-C226-4153-9E5A-B0752B02252F}">
      <dgm:prSet/>
      <dgm:spPr/>
      <dgm:t>
        <a:bodyPr/>
        <a:lstStyle/>
        <a:p>
          <a:endParaRPr lang="tr-TR"/>
        </a:p>
      </dgm:t>
    </dgm:pt>
    <dgm:pt modelId="{206D1EF5-A944-448B-BC72-E4E909B1CD84}" type="sibTrans" cxnId="{12DFD7E9-C226-4153-9E5A-B0752B02252F}">
      <dgm:prSet/>
      <dgm:spPr/>
      <dgm:t>
        <a:bodyPr/>
        <a:lstStyle/>
        <a:p>
          <a:endParaRPr lang="tr-TR"/>
        </a:p>
      </dgm:t>
    </dgm:pt>
    <dgm:pt modelId="{19A97F49-E61F-4D32-BF38-ABFF800701C9}">
      <dgm:prSet phldrT="[Metin]" custT="1">
        <dgm:style>
          <a:lnRef idx="2">
            <a:schemeClr val="accent6">
              <a:shade val="50000"/>
            </a:schemeClr>
          </a:lnRef>
          <a:fillRef idx="1">
            <a:schemeClr val="accent6"/>
          </a:fillRef>
          <a:effectRef idx="0">
            <a:schemeClr val="accent6"/>
          </a:effectRef>
          <a:fontRef idx="minor">
            <a:schemeClr val="lt1"/>
          </a:fontRef>
        </dgm:style>
      </dgm:prSet>
      <dgm:spPr/>
      <dgm:t>
        <a:bodyPr/>
        <a:lstStyle/>
        <a:p>
          <a:pPr algn="ctr"/>
          <a:r>
            <a:rPr lang="tr-TR" sz="2250" dirty="0">
              <a:latin typeface="Arial Rounded MT Bold" pitchFamily="34" charset="0"/>
            </a:rPr>
            <a:t>Potansiyel kullanıcının özellikleri</a:t>
          </a:r>
        </a:p>
      </dgm:t>
    </dgm:pt>
    <dgm:pt modelId="{96EF0977-9F3E-4EE3-8270-6816067781C4}" type="parTrans" cxnId="{BD8A8A43-FA2F-4F69-8CD8-686D62F6B9FE}">
      <dgm:prSet/>
      <dgm:spPr/>
      <dgm:t>
        <a:bodyPr/>
        <a:lstStyle/>
        <a:p>
          <a:endParaRPr lang="tr-TR"/>
        </a:p>
      </dgm:t>
    </dgm:pt>
    <dgm:pt modelId="{81AA9F24-42EC-403F-B22B-8928A113B000}" type="sibTrans" cxnId="{BD8A8A43-FA2F-4F69-8CD8-686D62F6B9FE}">
      <dgm:prSet/>
      <dgm:spPr/>
      <dgm:t>
        <a:bodyPr/>
        <a:lstStyle/>
        <a:p>
          <a:endParaRPr lang="tr-TR"/>
        </a:p>
      </dgm:t>
    </dgm:pt>
    <dgm:pt modelId="{92726124-1DEB-4F61-BF5C-D3349F40CDFB}">
      <dgm:prSet phldrT="[Metin]" custT="1">
        <dgm:style>
          <a:lnRef idx="1">
            <a:schemeClr val="accent5"/>
          </a:lnRef>
          <a:fillRef idx="2">
            <a:schemeClr val="accent5"/>
          </a:fillRef>
          <a:effectRef idx="1">
            <a:schemeClr val="accent5"/>
          </a:effectRef>
          <a:fontRef idx="minor">
            <a:schemeClr val="dk1"/>
          </a:fontRef>
        </dgm:style>
      </dgm:prSet>
      <dgm:spPr/>
      <dgm:t>
        <a:bodyPr/>
        <a:lstStyle/>
        <a:p>
          <a:pPr algn="ctr"/>
          <a:r>
            <a:rPr lang="tr-TR" sz="3200" b="1" u="sng" dirty="0">
              <a:latin typeface="Arial Rounded MT Bold" pitchFamily="34" charset="0"/>
            </a:rPr>
            <a:t>Maddenin elde edilmesi</a:t>
          </a:r>
        </a:p>
      </dgm:t>
    </dgm:pt>
    <dgm:pt modelId="{FA096020-F07E-4B16-B52B-0534E681F668}" type="sibTrans" cxnId="{9D8C62AF-D4A3-4F6C-8599-DCACFE548C0D}">
      <dgm:prSet/>
      <dgm:spPr/>
      <dgm:t>
        <a:bodyPr/>
        <a:lstStyle/>
        <a:p>
          <a:endParaRPr lang="tr-TR"/>
        </a:p>
      </dgm:t>
    </dgm:pt>
    <dgm:pt modelId="{447EAD1C-FA51-48A9-A508-5ED5426707AE}" type="parTrans" cxnId="{9D8C62AF-D4A3-4F6C-8599-DCACFE548C0D}">
      <dgm:prSet/>
      <dgm:spPr/>
      <dgm:t>
        <a:bodyPr/>
        <a:lstStyle/>
        <a:p>
          <a:endParaRPr lang="tr-TR"/>
        </a:p>
      </dgm:t>
    </dgm:pt>
    <dgm:pt modelId="{27316F4E-75B8-4B01-A887-C558991157E6}" type="pres">
      <dgm:prSet presAssocID="{EB850A39-200A-4C76-B0D5-7A7634438617}" presName="linear" presStyleCnt="0">
        <dgm:presLayoutVars>
          <dgm:dir/>
          <dgm:animLvl val="lvl"/>
          <dgm:resizeHandles val="exact"/>
        </dgm:presLayoutVars>
      </dgm:prSet>
      <dgm:spPr/>
    </dgm:pt>
    <dgm:pt modelId="{F4533F33-B651-4F4A-97C3-F950015C672D}" type="pres">
      <dgm:prSet presAssocID="{92726124-1DEB-4F61-BF5C-D3349F40CDFB}" presName="parentLin" presStyleCnt="0"/>
      <dgm:spPr/>
    </dgm:pt>
    <dgm:pt modelId="{9F33BFA5-9348-498C-A893-78248FAD7443}" type="pres">
      <dgm:prSet presAssocID="{92726124-1DEB-4F61-BF5C-D3349F40CDFB}" presName="parentLeftMargin" presStyleLbl="node1" presStyleIdx="0" presStyleCnt="3"/>
      <dgm:spPr/>
    </dgm:pt>
    <dgm:pt modelId="{1A9E8CD9-15CF-4594-9D9E-03EF2D182F26}" type="pres">
      <dgm:prSet presAssocID="{92726124-1DEB-4F61-BF5C-D3349F40CDFB}" presName="parentText" presStyleLbl="node1" presStyleIdx="0" presStyleCnt="3">
        <dgm:presLayoutVars>
          <dgm:chMax val="0"/>
          <dgm:bulletEnabled val="1"/>
        </dgm:presLayoutVars>
      </dgm:prSet>
      <dgm:spPr/>
    </dgm:pt>
    <dgm:pt modelId="{70DB08E5-5266-4B70-B87C-28477BC8C2F1}" type="pres">
      <dgm:prSet presAssocID="{92726124-1DEB-4F61-BF5C-D3349F40CDFB}" presName="negativeSpace" presStyleCnt="0"/>
      <dgm:spPr/>
    </dgm:pt>
    <dgm:pt modelId="{DDA76B1D-60D9-4204-A34F-2AD04C69DC3D}" type="pres">
      <dgm:prSet presAssocID="{92726124-1DEB-4F61-BF5C-D3349F40CDFB}" presName="childText" presStyleLbl="conFgAcc1" presStyleIdx="0" presStyleCnt="3">
        <dgm:presLayoutVars>
          <dgm:bulletEnabled val="1"/>
        </dgm:presLayoutVars>
        <dgm:style>
          <a:lnRef idx="1">
            <a:schemeClr val="dk1"/>
          </a:lnRef>
          <a:fillRef idx="2">
            <a:schemeClr val="dk1"/>
          </a:fillRef>
          <a:effectRef idx="1">
            <a:schemeClr val="dk1"/>
          </a:effectRef>
          <a:fontRef idx="minor">
            <a:schemeClr val="dk1"/>
          </a:fontRef>
        </dgm:style>
      </dgm:prSet>
      <dgm:spPr/>
    </dgm:pt>
    <dgm:pt modelId="{9C08F951-F1A4-447F-BFE3-88353B92DA21}" type="pres">
      <dgm:prSet presAssocID="{FA096020-F07E-4B16-B52B-0534E681F668}" presName="spaceBetweenRectangles" presStyleCnt="0"/>
      <dgm:spPr/>
    </dgm:pt>
    <dgm:pt modelId="{BC7EE9E6-0C20-4A5F-8A38-426A41EAED7D}" type="pres">
      <dgm:prSet presAssocID="{4D6CA657-3D82-437C-9FFA-71F70EF519D5}" presName="parentLin" presStyleCnt="0"/>
      <dgm:spPr/>
    </dgm:pt>
    <dgm:pt modelId="{1F67B72B-79D9-4F7F-B0B0-BAB66C0A3988}" type="pres">
      <dgm:prSet presAssocID="{4D6CA657-3D82-437C-9FFA-71F70EF519D5}" presName="parentLeftMargin" presStyleLbl="node1" presStyleIdx="0" presStyleCnt="3"/>
      <dgm:spPr/>
    </dgm:pt>
    <dgm:pt modelId="{29E6BC27-F962-41B6-A019-2F92EEE11D80}" type="pres">
      <dgm:prSet presAssocID="{4D6CA657-3D82-437C-9FFA-71F70EF519D5}" presName="parentText" presStyleLbl="node1" presStyleIdx="1" presStyleCnt="3">
        <dgm:presLayoutVars>
          <dgm:chMax val="0"/>
          <dgm:bulletEnabled val="1"/>
        </dgm:presLayoutVars>
      </dgm:prSet>
      <dgm:spPr/>
    </dgm:pt>
    <dgm:pt modelId="{10D252F6-F38C-4F0B-BE72-3E7FC0EDF8EE}" type="pres">
      <dgm:prSet presAssocID="{4D6CA657-3D82-437C-9FFA-71F70EF519D5}" presName="negativeSpace" presStyleCnt="0"/>
      <dgm:spPr/>
    </dgm:pt>
    <dgm:pt modelId="{388D82DB-C4AE-4191-AA67-CD3758CADE41}" type="pres">
      <dgm:prSet presAssocID="{4D6CA657-3D82-437C-9FFA-71F70EF519D5}" presName="childText" presStyleLbl="conFgAcc1" presStyleIdx="1" presStyleCnt="3">
        <dgm:presLayoutVars>
          <dgm:bulletEnabled val="1"/>
        </dgm:presLayoutVars>
        <dgm:style>
          <a:lnRef idx="1">
            <a:schemeClr val="dk1"/>
          </a:lnRef>
          <a:fillRef idx="2">
            <a:schemeClr val="dk1"/>
          </a:fillRef>
          <a:effectRef idx="1">
            <a:schemeClr val="dk1"/>
          </a:effectRef>
          <a:fontRef idx="minor">
            <a:schemeClr val="dk1"/>
          </a:fontRef>
        </dgm:style>
      </dgm:prSet>
      <dgm:spPr/>
    </dgm:pt>
    <dgm:pt modelId="{870349D3-67DE-4CDE-943A-850AFD4D1FB2}" type="pres">
      <dgm:prSet presAssocID="{206D1EF5-A944-448B-BC72-E4E909B1CD84}" presName="spaceBetweenRectangles" presStyleCnt="0"/>
      <dgm:spPr/>
    </dgm:pt>
    <dgm:pt modelId="{7BF61601-488F-45BE-B8AD-E2938AE24A17}" type="pres">
      <dgm:prSet presAssocID="{19A97F49-E61F-4D32-BF38-ABFF800701C9}" presName="parentLin" presStyleCnt="0"/>
      <dgm:spPr/>
    </dgm:pt>
    <dgm:pt modelId="{CB91701B-1076-4C8D-A9AE-8083276F76AD}" type="pres">
      <dgm:prSet presAssocID="{19A97F49-E61F-4D32-BF38-ABFF800701C9}" presName="parentLeftMargin" presStyleLbl="node1" presStyleIdx="1" presStyleCnt="3"/>
      <dgm:spPr/>
    </dgm:pt>
    <dgm:pt modelId="{6A92C794-238F-444D-BD26-9F3758FA0353}" type="pres">
      <dgm:prSet presAssocID="{19A97F49-E61F-4D32-BF38-ABFF800701C9}" presName="parentText" presStyleLbl="node1" presStyleIdx="2" presStyleCnt="3">
        <dgm:presLayoutVars>
          <dgm:chMax val="0"/>
          <dgm:bulletEnabled val="1"/>
        </dgm:presLayoutVars>
      </dgm:prSet>
      <dgm:spPr/>
    </dgm:pt>
    <dgm:pt modelId="{738E77CC-EB40-4267-8B6B-1C22F06A740B}" type="pres">
      <dgm:prSet presAssocID="{19A97F49-E61F-4D32-BF38-ABFF800701C9}" presName="negativeSpace" presStyleCnt="0"/>
      <dgm:spPr/>
    </dgm:pt>
    <dgm:pt modelId="{9311A0AB-A75A-4B21-BCE6-F2E27795888A}" type="pres">
      <dgm:prSet presAssocID="{19A97F49-E61F-4D32-BF38-ABFF800701C9}" presName="childText" presStyleLbl="conFgAcc1" presStyleIdx="2" presStyleCnt="3">
        <dgm:presLayoutVars>
          <dgm:bulletEnabled val="1"/>
        </dgm:presLayoutVars>
        <dgm:style>
          <a:lnRef idx="1">
            <a:schemeClr val="dk1"/>
          </a:lnRef>
          <a:fillRef idx="2">
            <a:schemeClr val="dk1"/>
          </a:fillRef>
          <a:effectRef idx="1">
            <a:schemeClr val="dk1"/>
          </a:effectRef>
          <a:fontRef idx="minor">
            <a:schemeClr val="dk1"/>
          </a:fontRef>
        </dgm:style>
      </dgm:prSet>
      <dgm:spPr/>
    </dgm:pt>
  </dgm:ptLst>
  <dgm:cxnLst>
    <dgm:cxn modelId="{62652510-DC2A-45FA-A906-5D415F9B4DFF}" type="presOf" srcId="{92726124-1DEB-4F61-BF5C-D3349F40CDFB}" destId="{1A9E8CD9-15CF-4594-9D9E-03EF2D182F26}" srcOrd="1" destOrd="0" presId="urn:microsoft.com/office/officeart/2005/8/layout/list1"/>
    <dgm:cxn modelId="{BD8A8A43-FA2F-4F69-8CD8-686D62F6B9FE}" srcId="{EB850A39-200A-4C76-B0D5-7A7634438617}" destId="{19A97F49-E61F-4D32-BF38-ABFF800701C9}" srcOrd="2" destOrd="0" parTransId="{96EF0977-9F3E-4EE3-8270-6816067781C4}" sibTransId="{81AA9F24-42EC-403F-B22B-8928A113B000}"/>
    <dgm:cxn modelId="{6D416B91-44B8-49EA-A80E-11C4A17EE357}" type="presOf" srcId="{EB850A39-200A-4C76-B0D5-7A7634438617}" destId="{27316F4E-75B8-4B01-A887-C558991157E6}" srcOrd="0" destOrd="0" presId="urn:microsoft.com/office/officeart/2005/8/layout/list1"/>
    <dgm:cxn modelId="{9950D7A2-BC64-4CE1-9930-3D1B165B370F}" type="presOf" srcId="{19A97F49-E61F-4D32-BF38-ABFF800701C9}" destId="{CB91701B-1076-4C8D-A9AE-8083276F76AD}" srcOrd="0" destOrd="0" presId="urn:microsoft.com/office/officeart/2005/8/layout/list1"/>
    <dgm:cxn modelId="{9D8C62AF-D4A3-4F6C-8599-DCACFE548C0D}" srcId="{EB850A39-200A-4C76-B0D5-7A7634438617}" destId="{92726124-1DEB-4F61-BF5C-D3349F40CDFB}" srcOrd="0" destOrd="0" parTransId="{447EAD1C-FA51-48A9-A508-5ED5426707AE}" sibTransId="{FA096020-F07E-4B16-B52B-0534E681F668}"/>
    <dgm:cxn modelId="{9C932DBB-1161-4698-A6A3-2C45928B1808}" type="presOf" srcId="{4D6CA657-3D82-437C-9FFA-71F70EF519D5}" destId="{1F67B72B-79D9-4F7F-B0B0-BAB66C0A3988}" srcOrd="0" destOrd="0" presId="urn:microsoft.com/office/officeart/2005/8/layout/list1"/>
    <dgm:cxn modelId="{3ABBC2CE-8868-41C2-9F71-C349A4CD2129}" type="presOf" srcId="{4D6CA657-3D82-437C-9FFA-71F70EF519D5}" destId="{29E6BC27-F962-41B6-A019-2F92EEE11D80}" srcOrd="1" destOrd="0" presId="urn:microsoft.com/office/officeart/2005/8/layout/list1"/>
    <dgm:cxn modelId="{C84297CF-0492-42BE-B0AC-BB7290E36488}" type="presOf" srcId="{19A97F49-E61F-4D32-BF38-ABFF800701C9}" destId="{6A92C794-238F-444D-BD26-9F3758FA0353}" srcOrd="1" destOrd="0" presId="urn:microsoft.com/office/officeart/2005/8/layout/list1"/>
    <dgm:cxn modelId="{12DFD7E9-C226-4153-9E5A-B0752B02252F}" srcId="{EB850A39-200A-4C76-B0D5-7A7634438617}" destId="{4D6CA657-3D82-437C-9FFA-71F70EF519D5}" srcOrd="1" destOrd="0" parTransId="{B8209BBC-AA6B-42DA-89D9-18F9330D650E}" sibTransId="{206D1EF5-A944-448B-BC72-E4E909B1CD84}"/>
    <dgm:cxn modelId="{15A6AAEE-D321-43C0-ADA8-62846703EE23}" type="presOf" srcId="{92726124-1DEB-4F61-BF5C-D3349F40CDFB}" destId="{9F33BFA5-9348-498C-A893-78248FAD7443}" srcOrd="0" destOrd="0" presId="urn:microsoft.com/office/officeart/2005/8/layout/list1"/>
    <dgm:cxn modelId="{440EF4C0-C374-4524-9898-C68AA3CB5160}" type="presParOf" srcId="{27316F4E-75B8-4B01-A887-C558991157E6}" destId="{F4533F33-B651-4F4A-97C3-F950015C672D}" srcOrd="0" destOrd="0" presId="urn:microsoft.com/office/officeart/2005/8/layout/list1"/>
    <dgm:cxn modelId="{79EBC4F2-F59E-4ACC-843B-43C2548D2562}" type="presParOf" srcId="{F4533F33-B651-4F4A-97C3-F950015C672D}" destId="{9F33BFA5-9348-498C-A893-78248FAD7443}" srcOrd="0" destOrd="0" presId="urn:microsoft.com/office/officeart/2005/8/layout/list1"/>
    <dgm:cxn modelId="{99ABFD40-6FE2-4EB2-85A6-A1B1E2358356}" type="presParOf" srcId="{F4533F33-B651-4F4A-97C3-F950015C672D}" destId="{1A9E8CD9-15CF-4594-9D9E-03EF2D182F26}" srcOrd="1" destOrd="0" presId="urn:microsoft.com/office/officeart/2005/8/layout/list1"/>
    <dgm:cxn modelId="{3D6DE726-A350-4B87-A831-33B21DBC26BE}" type="presParOf" srcId="{27316F4E-75B8-4B01-A887-C558991157E6}" destId="{70DB08E5-5266-4B70-B87C-28477BC8C2F1}" srcOrd="1" destOrd="0" presId="urn:microsoft.com/office/officeart/2005/8/layout/list1"/>
    <dgm:cxn modelId="{404F2413-212A-4A93-93AE-9DAD7456AF99}" type="presParOf" srcId="{27316F4E-75B8-4B01-A887-C558991157E6}" destId="{DDA76B1D-60D9-4204-A34F-2AD04C69DC3D}" srcOrd="2" destOrd="0" presId="urn:microsoft.com/office/officeart/2005/8/layout/list1"/>
    <dgm:cxn modelId="{AE2D5E97-3599-4F98-BAD5-F3018A92CC0B}" type="presParOf" srcId="{27316F4E-75B8-4B01-A887-C558991157E6}" destId="{9C08F951-F1A4-447F-BFE3-88353B92DA21}" srcOrd="3" destOrd="0" presId="urn:microsoft.com/office/officeart/2005/8/layout/list1"/>
    <dgm:cxn modelId="{D225B657-794D-4617-AECC-6B6BC70349DF}" type="presParOf" srcId="{27316F4E-75B8-4B01-A887-C558991157E6}" destId="{BC7EE9E6-0C20-4A5F-8A38-426A41EAED7D}" srcOrd="4" destOrd="0" presId="urn:microsoft.com/office/officeart/2005/8/layout/list1"/>
    <dgm:cxn modelId="{C0D215BA-EAE3-40DD-AAD7-AED3BFAC299A}" type="presParOf" srcId="{BC7EE9E6-0C20-4A5F-8A38-426A41EAED7D}" destId="{1F67B72B-79D9-4F7F-B0B0-BAB66C0A3988}" srcOrd="0" destOrd="0" presId="urn:microsoft.com/office/officeart/2005/8/layout/list1"/>
    <dgm:cxn modelId="{7AA2D532-8FAA-4244-9815-DBF8C6E8C3B8}" type="presParOf" srcId="{BC7EE9E6-0C20-4A5F-8A38-426A41EAED7D}" destId="{29E6BC27-F962-41B6-A019-2F92EEE11D80}" srcOrd="1" destOrd="0" presId="urn:microsoft.com/office/officeart/2005/8/layout/list1"/>
    <dgm:cxn modelId="{3D681004-0325-4CAC-91F9-39D94AE24DAB}" type="presParOf" srcId="{27316F4E-75B8-4B01-A887-C558991157E6}" destId="{10D252F6-F38C-4F0B-BE72-3E7FC0EDF8EE}" srcOrd="5" destOrd="0" presId="urn:microsoft.com/office/officeart/2005/8/layout/list1"/>
    <dgm:cxn modelId="{9D82F949-9C1A-4070-8062-8E252AC03AF3}" type="presParOf" srcId="{27316F4E-75B8-4B01-A887-C558991157E6}" destId="{388D82DB-C4AE-4191-AA67-CD3758CADE41}" srcOrd="6" destOrd="0" presId="urn:microsoft.com/office/officeart/2005/8/layout/list1"/>
    <dgm:cxn modelId="{BB02236A-0954-4820-9321-B843AFFC3129}" type="presParOf" srcId="{27316F4E-75B8-4B01-A887-C558991157E6}" destId="{870349D3-67DE-4CDE-943A-850AFD4D1FB2}" srcOrd="7" destOrd="0" presId="urn:microsoft.com/office/officeart/2005/8/layout/list1"/>
    <dgm:cxn modelId="{404F4C36-9B8D-4E50-85D1-2DC0FFCB68DC}" type="presParOf" srcId="{27316F4E-75B8-4B01-A887-C558991157E6}" destId="{7BF61601-488F-45BE-B8AD-E2938AE24A17}" srcOrd="8" destOrd="0" presId="urn:microsoft.com/office/officeart/2005/8/layout/list1"/>
    <dgm:cxn modelId="{40D169A4-1A9A-45B5-AAB7-8004470CCE7F}" type="presParOf" srcId="{7BF61601-488F-45BE-B8AD-E2938AE24A17}" destId="{CB91701B-1076-4C8D-A9AE-8083276F76AD}" srcOrd="0" destOrd="0" presId="urn:microsoft.com/office/officeart/2005/8/layout/list1"/>
    <dgm:cxn modelId="{A09F2A50-B658-4BDF-9F9E-8534ECD2ED95}" type="presParOf" srcId="{7BF61601-488F-45BE-B8AD-E2938AE24A17}" destId="{6A92C794-238F-444D-BD26-9F3758FA0353}" srcOrd="1" destOrd="0" presId="urn:microsoft.com/office/officeart/2005/8/layout/list1"/>
    <dgm:cxn modelId="{F0C05DD0-FFB3-4EDE-91D4-2E2572688D7F}" type="presParOf" srcId="{27316F4E-75B8-4B01-A887-C558991157E6}" destId="{738E77CC-EB40-4267-8B6B-1C22F06A740B}" srcOrd="9" destOrd="0" presId="urn:microsoft.com/office/officeart/2005/8/layout/list1"/>
    <dgm:cxn modelId="{ED95C0C3-A3E7-4C03-8F71-28AD042BAB95}" type="presParOf" srcId="{27316F4E-75B8-4B01-A887-C558991157E6}" destId="{9311A0AB-A75A-4B21-BCE6-F2E27795888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05C45F-C5AB-40A9-A97F-54E7BB75AB12}" type="doc">
      <dgm:prSet loTypeId="urn:microsoft.com/office/officeart/2005/8/layout/lProcess2" loCatId="relationship" qsTypeId="urn:microsoft.com/office/officeart/2005/8/quickstyle/3d2#1" qsCatId="3D" csTypeId="urn:microsoft.com/office/officeart/2005/8/colors/accent1_2" csCatId="accent1" phldr="1"/>
      <dgm:spPr/>
      <dgm:t>
        <a:bodyPr/>
        <a:lstStyle/>
        <a:p>
          <a:endParaRPr lang="tr-TR"/>
        </a:p>
      </dgm:t>
    </dgm:pt>
    <dgm:pt modelId="{AE34779A-8A0D-4809-B690-D633DA31570B}">
      <dgm:prSet phldrT="[Metin]" custT="1"/>
      <dgm:spPr/>
      <dgm:t>
        <a:bodyPr/>
        <a:lstStyle/>
        <a:p>
          <a:r>
            <a:rPr lang="tr-TR" sz="2250" i="1" u="sng" dirty="0">
              <a:latin typeface="Arial Rounded MT Bold" pitchFamily="34" charset="0"/>
            </a:rPr>
            <a:t>A)Yaşam boyu süren suçlular</a:t>
          </a:r>
        </a:p>
      </dgm:t>
    </dgm:pt>
    <dgm:pt modelId="{68A24E51-656F-4555-B0BE-413EA7E2F82A}" type="parTrans" cxnId="{5B6FE3D8-3A5A-4A5C-AA10-CF206AC199BD}">
      <dgm:prSet/>
      <dgm:spPr/>
      <dgm:t>
        <a:bodyPr/>
        <a:lstStyle/>
        <a:p>
          <a:endParaRPr lang="tr-TR"/>
        </a:p>
      </dgm:t>
    </dgm:pt>
    <dgm:pt modelId="{0114B9F5-368D-4930-BD6E-52B0E5E6A4ED}" type="sibTrans" cxnId="{5B6FE3D8-3A5A-4A5C-AA10-CF206AC199BD}">
      <dgm:prSet/>
      <dgm:spPr/>
      <dgm:t>
        <a:bodyPr/>
        <a:lstStyle/>
        <a:p>
          <a:endParaRPr lang="tr-TR"/>
        </a:p>
      </dgm:t>
    </dgm:pt>
    <dgm:pt modelId="{EEB0D1ED-B06D-4A0C-843E-2FDCB5D0A49D}">
      <dgm:prSet phldrT="[Metin]" custT="1"/>
      <dgm:spPr/>
      <dgm:t>
        <a:bodyPr/>
        <a:lstStyle/>
        <a:p>
          <a:r>
            <a:rPr lang="tr-TR" sz="1800" dirty="0">
              <a:latin typeface="Arial Rounded MT Bold" pitchFamily="34" charset="0"/>
            </a:rPr>
            <a:t>Ergenlikten önce </a:t>
          </a:r>
          <a:r>
            <a:rPr lang="tr-TR" sz="1800" dirty="0" err="1">
              <a:latin typeface="Arial Rounded MT Bold" pitchFamily="34" charset="0"/>
            </a:rPr>
            <a:t>antisosyal</a:t>
          </a:r>
          <a:r>
            <a:rPr lang="tr-TR" sz="1800" dirty="0">
              <a:latin typeface="Arial Rounded MT Bold" pitchFamily="34" charset="0"/>
            </a:rPr>
            <a:t> davranış gösterir</a:t>
          </a:r>
        </a:p>
      </dgm:t>
    </dgm:pt>
    <dgm:pt modelId="{6D953D6B-1096-494C-92F1-DD43BD4B7FB7}" type="parTrans" cxnId="{E1FBF667-D767-444A-AA71-FF8301CB53FA}">
      <dgm:prSet/>
      <dgm:spPr/>
      <dgm:t>
        <a:bodyPr/>
        <a:lstStyle/>
        <a:p>
          <a:endParaRPr lang="tr-TR"/>
        </a:p>
      </dgm:t>
    </dgm:pt>
    <dgm:pt modelId="{58538BF7-2ACE-41EA-8DC1-45CE6CE4D0BB}" type="sibTrans" cxnId="{E1FBF667-D767-444A-AA71-FF8301CB53FA}">
      <dgm:prSet/>
      <dgm:spPr/>
      <dgm:t>
        <a:bodyPr/>
        <a:lstStyle/>
        <a:p>
          <a:endParaRPr lang="tr-TR"/>
        </a:p>
      </dgm:t>
    </dgm:pt>
    <dgm:pt modelId="{55291787-2280-464E-AA8B-32A00841C461}">
      <dgm:prSet phldrT="[Metin]" custT="1"/>
      <dgm:spPr/>
      <dgm:t>
        <a:bodyPr/>
        <a:lstStyle/>
        <a:p>
          <a:r>
            <a:rPr lang="tr-TR" sz="1800" dirty="0">
              <a:latin typeface="Arial Rounded MT Bold" pitchFamily="34" charset="0"/>
            </a:rPr>
            <a:t>Yetişkinlikte de suç işleme riski yüksektir.</a:t>
          </a:r>
        </a:p>
      </dgm:t>
    </dgm:pt>
    <dgm:pt modelId="{B297CF6A-F43D-417C-B988-702C80C6C477}" type="parTrans" cxnId="{E03ECE30-4FA6-4423-8E94-FBC5FECDA370}">
      <dgm:prSet/>
      <dgm:spPr/>
      <dgm:t>
        <a:bodyPr/>
        <a:lstStyle/>
        <a:p>
          <a:endParaRPr lang="tr-TR"/>
        </a:p>
      </dgm:t>
    </dgm:pt>
    <dgm:pt modelId="{85D5E673-BCC9-496D-871B-FC0C22EDB923}" type="sibTrans" cxnId="{E03ECE30-4FA6-4423-8E94-FBC5FECDA370}">
      <dgm:prSet/>
      <dgm:spPr/>
      <dgm:t>
        <a:bodyPr/>
        <a:lstStyle/>
        <a:p>
          <a:endParaRPr lang="tr-TR"/>
        </a:p>
      </dgm:t>
    </dgm:pt>
    <dgm:pt modelId="{C0AAF393-D00D-4AF5-80E3-C45D458A8650}">
      <dgm:prSet phldrT="[Metin]" custT="1"/>
      <dgm:spPr/>
      <dgm:t>
        <a:bodyPr/>
        <a:lstStyle/>
        <a:p>
          <a:r>
            <a:rPr lang="tr-TR" sz="2250" i="1" u="sng" dirty="0">
              <a:latin typeface="Arial Rounded MT Bold" pitchFamily="34" charset="0"/>
            </a:rPr>
            <a:t>B)Ergenlikle sınırlı suçlular</a:t>
          </a:r>
        </a:p>
      </dgm:t>
    </dgm:pt>
    <dgm:pt modelId="{66215C02-A3CE-428C-A730-49AC944B2CB5}" type="parTrans" cxnId="{5DFDB63C-4F20-4781-97EC-9463B5B454A7}">
      <dgm:prSet/>
      <dgm:spPr/>
      <dgm:t>
        <a:bodyPr/>
        <a:lstStyle/>
        <a:p>
          <a:endParaRPr lang="tr-TR"/>
        </a:p>
      </dgm:t>
    </dgm:pt>
    <dgm:pt modelId="{45F70B24-337C-4FB2-8AA5-4D1F2D77B85B}" type="sibTrans" cxnId="{5DFDB63C-4F20-4781-97EC-9463B5B454A7}">
      <dgm:prSet/>
      <dgm:spPr/>
      <dgm:t>
        <a:bodyPr/>
        <a:lstStyle/>
        <a:p>
          <a:endParaRPr lang="tr-TR"/>
        </a:p>
      </dgm:t>
    </dgm:pt>
    <dgm:pt modelId="{3B1190BE-F50D-4BFF-A218-C2CEB6E1703F}">
      <dgm:prSet phldrT="[Metin]" custT="1"/>
      <dgm:spPr/>
      <dgm:t>
        <a:bodyPr/>
        <a:lstStyle/>
        <a:p>
          <a:r>
            <a:rPr lang="tr-TR" sz="1800" dirty="0">
              <a:latin typeface="Arial Rounded MT Bold" pitchFamily="34" charset="0"/>
            </a:rPr>
            <a:t>Yalnızca ergenlikte suç işler</a:t>
          </a:r>
        </a:p>
      </dgm:t>
    </dgm:pt>
    <dgm:pt modelId="{44715404-E9DD-46CD-B793-845EE0AF5B66}" type="parTrans" cxnId="{5470373D-D171-466B-840E-C17A2853BB65}">
      <dgm:prSet/>
      <dgm:spPr/>
      <dgm:t>
        <a:bodyPr/>
        <a:lstStyle/>
        <a:p>
          <a:endParaRPr lang="tr-TR"/>
        </a:p>
      </dgm:t>
    </dgm:pt>
    <dgm:pt modelId="{F0B78BA3-5BC8-4F5E-8938-CF99821F6FD8}" type="sibTrans" cxnId="{5470373D-D171-466B-840E-C17A2853BB65}">
      <dgm:prSet/>
      <dgm:spPr/>
      <dgm:t>
        <a:bodyPr/>
        <a:lstStyle/>
        <a:p>
          <a:endParaRPr lang="tr-TR"/>
        </a:p>
      </dgm:t>
    </dgm:pt>
    <dgm:pt modelId="{64C46616-39E8-403E-81D9-93F99EF695D6}">
      <dgm:prSet phldrT="[Metin]" custT="1"/>
      <dgm:spPr/>
      <dgm:t>
        <a:bodyPr/>
        <a:lstStyle/>
        <a:p>
          <a:r>
            <a:rPr lang="tr-TR" sz="1800" dirty="0">
              <a:latin typeface="Arial Rounded MT Bold" pitchFamily="34" charset="0"/>
            </a:rPr>
            <a:t>Bazıları ergenliğin ilk yıllarında olabilir</a:t>
          </a:r>
        </a:p>
      </dgm:t>
    </dgm:pt>
    <dgm:pt modelId="{B4FFA313-D3B5-4735-8B23-3C1DE876E4B0}" type="parTrans" cxnId="{38D2440A-9F73-4DFA-9B34-C9DB47DD2D61}">
      <dgm:prSet/>
      <dgm:spPr/>
      <dgm:t>
        <a:bodyPr/>
        <a:lstStyle/>
        <a:p>
          <a:endParaRPr lang="tr-TR"/>
        </a:p>
      </dgm:t>
    </dgm:pt>
    <dgm:pt modelId="{18E08797-B43C-4927-958B-2FAE3C2CA2D5}" type="sibTrans" cxnId="{38D2440A-9F73-4DFA-9B34-C9DB47DD2D61}">
      <dgm:prSet/>
      <dgm:spPr/>
      <dgm:t>
        <a:bodyPr/>
        <a:lstStyle/>
        <a:p>
          <a:endParaRPr lang="tr-TR"/>
        </a:p>
      </dgm:t>
    </dgm:pt>
    <dgm:pt modelId="{96108011-3DED-4B4A-8BD8-4B3C72173EDA}">
      <dgm:prSet phldrT="[Metin]" custT="1"/>
      <dgm:spPr/>
      <dgm:t>
        <a:bodyPr/>
        <a:lstStyle/>
        <a:p>
          <a:r>
            <a:rPr lang="tr-TR" sz="1800" dirty="0">
              <a:latin typeface="Arial Rounded MT Bold" pitchFamily="34" charset="0"/>
            </a:rPr>
            <a:t>Ergenlikte suça karışır</a:t>
          </a:r>
        </a:p>
      </dgm:t>
    </dgm:pt>
    <dgm:pt modelId="{056A9375-45D3-4A93-989B-7332E4982769}" type="parTrans" cxnId="{804EA42A-CE20-42F4-85CB-249F0814228F}">
      <dgm:prSet/>
      <dgm:spPr/>
    </dgm:pt>
    <dgm:pt modelId="{23641C23-47B5-4E29-B75E-F59F2608D863}" type="sibTrans" cxnId="{804EA42A-CE20-42F4-85CB-249F0814228F}">
      <dgm:prSet/>
      <dgm:spPr/>
    </dgm:pt>
    <dgm:pt modelId="{6F87A30E-2E2D-45E4-BD1F-37926966494A}">
      <dgm:prSet phldrT="[Metin]" custT="1"/>
      <dgm:spPr/>
      <dgm:t>
        <a:bodyPr/>
        <a:lstStyle/>
        <a:p>
          <a:r>
            <a:rPr lang="tr-TR" sz="1800" dirty="0">
              <a:latin typeface="Arial Rounded MT Bold" pitchFamily="34" charset="0"/>
            </a:rPr>
            <a:t>Bazıları da ergenliğin ortalarında.</a:t>
          </a:r>
        </a:p>
      </dgm:t>
    </dgm:pt>
    <dgm:pt modelId="{0EFE1B99-D61E-4465-BA50-A92F99AAE0C8}" type="parTrans" cxnId="{AC041E93-6B54-4F93-98E9-2495D40F2A17}">
      <dgm:prSet/>
      <dgm:spPr/>
    </dgm:pt>
    <dgm:pt modelId="{1A276F2C-C3F5-4C09-AAF8-97951A39CFAC}" type="sibTrans" cxnId="{AC041E93-6B54-4F93-98E9-2495D40F2A17}">
      <dgm:prSet/>
      <dgm:spPr/>
    </dgm:pt>
    <dgm:pt modelId="{16AA41CF-D52D-4CD9-BF6D-8DA0B5DE7B3F}" type="pres">
      <dgm:prSet presAssocID="{9805C45F-C5AB-40A9-A97F-54E7BB75AB12}" presName="theList" presStyleCnt="0">
        <dgm:presLayoutVars>
          <dgm:dir/>
          <dgm:animLvl val="lvl"/>
          <dgm:resizeHandles val="exact"/>
        </dgm:presLayoutVars>
      </dgm:prSet>
      <dgm:spPr/>
    </dgm:pt>
    <dgm:pt modelId="{07AADC99-3BB9-458E-A05E-AA921680C053}" type="pres">
      <dgm:prSet presAssocID="{AE34779A-8A0D-4809-B690-D633DA31570B}" presName="compNode" presStyleCnt="0"/>
      <dgm:spPr/>
    </dgm:pt>
    <dgm:pt modelId="{3ACD3680-408B-4C87-8655-BBE5B00F7842}" type="pres">
      <dgm:prSet presAssocID="{AE34779A-8A0D-4809-B690-D633DA31570B}" presName="aNode" presStyleLbl="bgShp" presStyleIdx="0" presStyleCnt="2"/>
      <dgm:spPr/>
    </dgm:pt>
    <dgm:pt modelId="{00226029-915A-41EA-909B-3F18972978B6}" type="pres">
      <dgm:prSet presAssocID="{AE34779A-8A0D-4809-B690-D633DA31570B}" presName="textNode" presStyleLbl="bgShp" presStyleIdx="0" presStyleCnt="2"/>
      <dgm:spPr/>
    </dgm:pt>
    <dgm:pt modelId="{F02D9ABF-2E3C-43E7-BD6A-5AC503D19651}" type="pres">
      <dgm:prSet presAssocID="{AE34779A-8A0D-4809-B690-D633DA31570B}" presName="compChildNode" presStyleCnt="0"/>
      <dgm:spPr/>
    </dgm:pt>
    <dgm:pt modelId="{4388BAD3-A0A3-4F7A-8D1B-4D562D122F86}" type="pres">
      <dgm:prSet presAssocID="{AE34779A-8A0D-4809-B690-D633DA31570B}" presName="theInnerList" presStyleCnt="0"/>
      <dgm:spPr/>
    </dgm:pt>
    <dgm:pt modelId="{20E9CA9C-99DA-40AF-AC97-1EB26FA4E4DA}" type="pres">
      <dgm:prSet presAssocID="{EEB0D1ED-B06D-4A0C-843E-2FDCB5D0A49D}" presName="childNode" presStyleLbl="node1" presStyleIdx="0" presStyleCnt="6">
        <dgm:presLayoutVars>
          <dgm:bulletEnabled val="1"/>
        </dgm:presLayoutVars>
      </dgm:prSet>
      <dgm:spPr/>
    </dgm:pt>
    <dgm:pt modelId="{F3F14461-588F-4CA8-9FE9-5DE50B3399BA}" type="pres">
      <dgm:prSet presAssocID="{EEB0D1ED-B06D-4A0C-843E-2FDCB5D0A49D}" presName="aSpace2" presStyleCnt="0"/>
      <dgm:spPr/>
    </dgm:pt>
    <dgm:pt modelId="{9ECDE0E2-EAFB-46ED-87A2-403643A8698A}" type="pres">
      <dgm:prSet presAssocID="{96108011-3DED-4B4A-8BD8-4B3C72173EDA}" presName="childNode" presStyleLbl="node1" presStyleIdx="1" presStyleCnt="6">
        <dgm:presLayoutVars>
          <dgm:bulletEnabled val="1"/>
        </dgm:presLayoutVars>
      </dgm:prSet>
      <dgm:spPr/>
    </dgm:pt>
    <dgm:pt modelId="{0DFEB0E9-56F1-4B56-B22A-8F68782DEBF7}" type="pres">
      <dgm:prSet presAssocID="{96108011-3DED-4B4A-8BD8-4B3C72173EDA}" presName="aSpace2" presStyleCnt="0"/>
      <dgm:spPr/>
    </dgm:pt>
    <dgm:pt modelId="{2B0A9854-A38C-46DA-A80B-32C8A9138244}" type="pres">
      <dgm:prSet presAssocID="{55291787-2280-464E-AA8B-32A00841C461}" presName="childNode" presStyleLbl="node1" presStyleIdx="2" presStyleCnt="6">
        <dgm:presLayoutVars>
          <dgm:bulletEnabled val="1"/>
        </dgm:presLayoutVars>
      </dgm:prSet>
      <dgm:spPr/>
    </dgm:pt>
    <dgm:pt modelId="{57C2D293-DE56-4B8F-80E1-7262876585CF}" type="pres">
      <dgm:prSet presAssocID="{AE34779A-8A0D-4809-B690-D633DA31570B}" presName="aSpace" presStyleCnt="0"/>
      <dgm:spPr/>
    </dgm:pt>
    <dgm:pt modelId="{37A6B14F-65DE-47CB-816C-AF6AE37A4038}" type="pres">
      <dgm:prSet presAssocID="{C0AAF393-D00D-4AF5-80E3-C45D458A8650}" presName="compNode" presStyleCnt="0"/>
      <dgm:spPr/>
    </dgm:pt>
    <dgm:pt modelId="{56D13D8D-A0C4-42FD-8EF8-6CEFA505946D}" type="pres">
      <dgm:prSet presAssocID="{C0AAF393-D00D-4AF5-80E3-C45D458A8650}" presName="aNode" presStyleLbl="bgShp" presStyleIdx="1" presStyleCnt="2"/>
      <dgm:spPr/>
    </dgm:pt>
    <dgm:pt modelId="{545716C1-447F-498F-AB46-6800CF856591}" type="pres">
      <dgm:prSet presAssocID="{C0AAF393-D00D-4AF5-80E3-C45D458A8650}" presName="textNode" presStyleLbl="bgShp" presStyleIdx="1" presStyleCnt="2"/>
      <dgm:spPr/>
    </dgm:pt>
    <dgm:pt modelId="{505C7BBA-1326-4AFD-BEFF-28FE851F9670}" type="pres">
      <dgm:prSet presAssocID="{C0AAF393-D00D-4AF5-80E3-C45D458A8650}" presName="compChildNode" presStyleCnt="0"/>
      <dgm:spPr/>
    </dgm:pt>
    <dgm:pt modelId="{010188ED-7871-48E7-9613-20AC20489222}" type="pres">
      <dgm:prSet presAssocID="{C0AAF393-D00D-4AF5-80E3-C45D458A8650}" presName="theInnerList" presStyleCnt="0"/>
      <dgm:spPr/>
    </dgm:pt>
    <dgm:pt modelId="{AB64646C-D646-4521-B8CE-F0F2B80BC2B2}" type="pres">
      <dgm:prSet presAssocID="{3B1190BE-F50D-4BFF-A218-C2CEB6E1703F}" presName="childNode" presStyleLbl="node1" presStyleIdx="3" presStyleCnt="6">
        <dgm:presLayoutVars>
          <dgm:bulletEnabled val="1"/>
        </dgm:presLayoutVars>
      </dgm:prSet>
      <dgm:spPr/>
    </dgm:pt>
    <dgm:pt modelId="{280180C2-0253-4046-BD46-4EC8D41792A9}" type="pres">
      <dgm:prSet presAssocID="{3B1190BE-F50D-4BFF-A218-C2CEB6E1703F}" presName="aSpace2" presStyleCnt="0"/>
      <dgm:spPr/>
    </dgm:pt>
    <dgm:pt modelId="{FB0FDEEB-60F1-4C9F-A06E-7E0B88B13A87}" type="pres">
      <dgm:prSet presAssocID="{64C46616-39E8-403E-81D9-93F99EF695D6}" presName="childNode" presStyleLbl="node1" presStyleIdx="4" presStyleCnt="6">
        <dgm:presLayoutVars>
          <dgm:bulletEnabled val="1"/>
        </dgm:presLayoutVars>
      </dgm:prSet>
      <dgm:spPr/>
    </dgm:pt>
    <dgm:pt modelId="{C0351F9E-2254-4471-B4A0-BB0901A9EE9B}" type="pres">
      <dgm:prSet presAssocID="{64C46616-39E8-403E-81D9-93F99EF695D6}" presName="aSpace2" presStyleCnt="0"/>
      <dgm:spPr/>
    </dgm:pt>
    <dgm:pt modelId="{2BA93DE5-34BC-4B2A-8E06-21219ED4A764}" type="pres">
      <dgm:prSet presAssocID="{6F87A30E-2E2D-45E4-BD1F-37926966494A}" presName="childNode" presStyleLbl="node1" presStyleIdx="5" presStyleCnt="6">
        <dgm:presLayoutVars>
          <dgm:bulletEnabled val="1"/>
        </dgm:presLayoutVars>
      </dgm:prSet>
      <dgm:spPr/>
    </dgm:pt>
  </dgm:ptLst>
  <dgm:cxnLst>
    <dgm:cxn modelId="{38D2440A-9F73-4DFA-9B34-C9DB47DD2D61}" srcId="{C0AAF393-D00D-4AF5-80E3-C45D458A8650}" destId="{64C46616-39E8-403E-81D9-93F99EF695D6}" srcOrd="1" destOrd="0" parTransId="{B4FFA313-D3B5-4735-8B23-3C1DE876E4B0}" sibTransId="{18E08797-B43C-4927-958B-2FAE3C2CA2D5}"/>
    <dgm:cxn modelId="{54971A12-18C1-4C72-8794-F1C68FADA7B9}" type="presOf" srcId="{55291787-2280-464E-AA8B-32A00841C461}" destId="{2B0A9854-A38C-46DA-A80B-32C8A9138244}" srcOrd="0" destOrd="0" presId="urn:microsoft.com/office/officeart/2005/8/layout/lProcess2"/>
    <dgm:cxn modelId="{864F4123-B40E-4246-B9C0-4F28B0E5B418}" type="presOf" srcId="{C0AAF393-D00D-4AF5-80E3-C45D458A8650}" destId="{545716C1-447F-498F-AB46-6800CF856591}" srcOrd="1" destOrd="0" presId="urn:microsoft.com/office/officeart/2005/8/layout/lProcess2"/>
    <dgm:cxn modelId="{804EA42A-CE20-42F4-85CB-249F0814228F}" srcId="{AE34779A-8A0D-4809-B690-D633DA31570B}" destId="{96108011-3DED-4B4A-8BD8-4B3C72173EDA}" srcOrd="1" destOrd="0" parTransId="{056A9375-45D3-4A93-989B-7332E4982769}" sibTransId="{23641C23-47B5-4E29-B75E-F59F2608D863}"/>
    <dgm:cxn modelId="{E03ECE30-4FA6-4423-8E94-FBC5FECDA370}" srcId="{AE34779A-8A0D-4809-B690-D633DA31570B}" destId="{55291787-2280-464E-AA8B-32A00841C461}" srcOrd="2" destOrd="0" parTransId="{B297CF6A-F43D-417C-B988-702C80C6C477}" sibTransId="{85D5E673-BCC9-496D-871B-FC0C22EDB923}"/>
    <dgm:cxn modelId="{5DFDB63C-4F20-4781-97EC-9463B5B454A7}" srcId="{9805C45F-C5AB-40A9-A97F-54E7BB75AB12}" destId="{C0AAF393-D00D-4AF5-80E3-C45D458A8650}" srcOrd="1" destOrd="0" parTransId="{66215C02-A3CE-428C-A730-49AC944B2CB5}" sibTransId="{45F70B24-337C-4FB2-8AA5-4D1F2D77B85B}"/>
    <dgm:cxn modelId="{5470373D-D171-466B-840E-C17A2853BB65}" srcId="{C0AAF393-D00D-4AF5-80E3-C45D458A8650}" destId="{3B1190BE-F50D-4BFF-A218-C2CEB6E1703F}" srcOrd="0" destOrd="0" parTransId="{44715404-E9DD-46CD-B793-845EE0AF5B66}" sibTransId="{F0B78BA3-5BC8-4F5E-8938-CF99821F6FD8}"/>
    <dgm:cxn modelId="{3FBCAC47-D005-4FDE-9228-71DB1070432C}" type="presOf" srcId="{AE34779A-8A0D-4809-B690-D633DA31570B}" destId="{3ACD3680-408B-4C87-8655-BBE5B00F7842}" srcOrd="0" destOrd="0" presId="urn:microsoft.com/office/officeart/2005/8/layout/lProcess2"/>
    <dgm:cxn modelId="{E1FBF667-D767-444A-AA71-FF8301CB53FA}" srcId="{AE34779A-8A0D-4809-B690-D633DA31570B}" destId="{EEB0D1ED-B06D-4A0C-843E-2FDCB5D0A49D}" srcOrd="0" destOrd="0" parTransId="{6D953D6B-1096-494C-92F1-DD43BD4B7FB7}" sibTransId="{58538BF7-2ACE-41EA-8DC1-45CE6CE4D0BB}"/>
    <dgm:cxn modelId="{B1C0F777-BF79-404F-8478-18C1A9D867DA}" type="presOf" srcId="{96108011-3DED-4B4A-8BD8-4B3C72173EDA}" destId="{9ECDE0E2-EAFB-46ED-87A2-403643A8698A}" srcOrd="0" destOrd="0" presId="urn:microsoft.com/office/officeart/2005/8/layout/lProcess2"/>
    <dgm:cxn modelId="{8940368C-8D21-4B7B-95DD-D48940027C38}" type="presOf" srcId="{9805C45F-C5AB-40A9-A97F-54E7BB75AB12}" destId="{16AA41CF-D52D-4CD9-BF6D-8DA0B5DE7B3F}" srcOrd="0" destOrd="0" presId="urn:microsoft.com/office/officeart/2005/8/layout/lProcess2"/>
    <dgm:cxn modelId="{E84BDD90-13E3-4AB6-959C-4422E9FFBA99}" type="presOf" srcId="{C0AAF393-D00D-4AF5-80E3-C45D458A8650}" destId="{56D13D8D-A0C4-42FD-8EF8-6CEFA505946D}" srcOrd="0" destOrd="0" presId="urn:microsoft.com/office/officeart/2005/8/layout/lProcess2"/>
    <dgm:cxn modelId="{AC041E93-6B54-4F93-98E9-2495D40F2A17}" srcId="{C0AAF393-D00D-4AF5-80E3-C45D458A8650}" destId="{6F87A30E-2E2D-45E4-BD1F-37926966494A}" srcOrd="2" destOrd="0" parTransId="{0EFE1B99-D61E-4465-BA50-A92F99AAE0C8}" sibTransId="{1A276F2C-C3F5-4C09-AAF8-97951A39CFAC}"/>
    <dgm:cxn modelId="{4A9740AC-9D6D-4E6F-A117-940E14D3E329}" type="presOf" srcId="{EEB0D1ED-B06D-4A0C-843E-2FDCB5D0A49D}" destId="{20E9CA9C-99DA-40AF-AC97-1EB26FA4E4DA}" srcOrd="0" destOrd="0" presId="urn:microsoft.com/office/officeart/2005/8/layout/lProcess2"/>
    <dgm:cxn modelId="{FA18BCC2-1D30-45D3-8BFF-FBEA5C15CFDC}" type="presOf" srcId="{64C46616-39E8-403E-81D9-93F99EF695D6}" destId="{FB0FDEEB-60F1-4C9F-A06E-7E0B88B13A87}" srcOrd="0" destOrd="0" presId="urn:microsoft.com/office/officeart/2005/8/layout/lProcess2"/>
    <dgm:cxn modelId="{6F4B91CD-F8C3-4697-B423-1FCE68ED83F2}" type="presOf" srcId="{6F87A30E-2E2D-45E4-BD1F-37926966494A}" destId="{2BA93DE5-34BC-4B2A-8E06-21219ED4A764}" srcOrd="0" destOrd="0" presId="urn:microsoft.com/office/officeart/2005/8/layout/lProcess2"/>
    <dgm:cxn modelId="{3D6388D5-3BBF-42E0-B221-6CB73A2A809C}" type="presOf" srcId="{3B1190BE-F50D-4BFF-A218-C2CEB6E1703F}" destId="{AB64646C-D646-4521-B8CE-F0F2B80BC2B2}" srcOrd="0" destOrd="0" presId="urn:microsoft.com/office/officeart/2005/8/layout/lProcess2"/>
    <dgm:cxn modelId="{5B6FE3D8-3A5A-4A5C-AA10-CF206AC199BD}" srcId="{9805C45F-C5AB-40A9-A97F-54E7BB75AB12}" destId="{AE34779A-8A0D-4809-B690-D633DA31570B}" srcOrd="0" destOrd="0" parTransId="{68A24E51-656F-4555-B0BE-413EA7E2F82A}" sibTransId="{0114B9F5-368D-4930-BD6E-52B0E5E6A4ED}"/>
    <dgm:cxn modelId="{C9432AF1-1154-408F-AD73-5A8B745E204B}" type="presOf" srcId="{AE34779A-8A0D-4809-B690-D633DA31570B}" destId="{00226029-915A-41EA-909B-3F18972978B6}" srcOrd="1" destOrd="0" presId="urn:microsoft.com/office/officeart/2005/8/layout/lProcess2"/>
    <dgm:cxn modelId="{F5ADC9A5-F48F-4A71-A1F3-D5CF8EB9552C}" type="presParOf" srcId="{16AA41CF-D52D-4CD9-BF6D-8DA0B5DE7B3F}" destId="{07AADC99-3BB9-458E-A05E-AA921680C053}" srcOrd="0" destOrd="0" presId="urn:microsoft.com/office/officeart/2005/8/layout/lProcess2"/>
    <dgm:cxn modelId="{59CF8191-8DA6-4595-BB75-D62FD833C12D}" type="presParOf" srcId="{07AADC99-3BB9-458E-A05E-AA921680C053}" destId="{3ACD3680-408B-4C87-8655-BBE5B00F7842}" srcOrd="0" destOrd="0" presId="urn:microsoft.com/office/officeart/2005/8/layout/lProcess2"/>
    <dgm:cxn modelId="{CB4775DA-A9C6-4143-A3E7-436BC63771B1}" type="presParOf" srcId="{07AADC99-3BB9-458E-A05E-AA921680C053}" destId="{00226029-915A-41EA-909B-3F18972978B6}" srcOrd="1" destOrd="0" presId="urn:microsoft.com/office/officeart/2005/8/layout/lProcess2"/>
    <dgm:cxn modelId="{7560A440-95E2-468A-BDE4-250B745DF374}" type="presParOf" srcId="{07AADC99-3BB9-458E-A05E-AA921680C053}" destId="{F02D9ABF-2E3C-43E7-BD6A-5AC503D19651}" srcOrd="2" destOrd="0" presId="urn:microsoft.com/office/officeart/2005/8/layout/lProcess2"/>
    <dgm:cxn modelId="{A9159E39-48CD-499E-A9EE-B87DDABB701D}" type="presParOf" srcId="{F02D9ABF-2E3C-43E7-BD6A-5AC503D19651}" destId="{4388BAD3-A0A3-4F7A-8D1B-4D562D122F86}" srcOrd="0" destOrd="0" presId="urn:microsoft.com/office/officeart/2005/8/layout/lProcess2"/>
    <dgm:cxn modelId="{10981C18-AC45-4795-9CAD-8786FF09EB4C}" type="presParOf" srcId="{4388BAD3-A0A3-4F7A-8D1B-4D562D122F86}" destId="{20E9CA9C-99DA-40AF-AC97-1EB26FA4E4DA}" srcOrd="0" destOrd="0" presId="urn:microsoft.com/office/officeart/2005/8/layout/lProcess2"/>
    <dgm:cxn modelId="{58E91B93-BBEF-4FD8-942E-9801C47731C8}" type="presParOf" srcId="{4388BAD3-A0A3-4F7A-8D1B-4D562D122F86}" destId="{F3F14461-588F-4CA8-9FE9-5DE50B3399BA}" srcOrd="1" destOrd="0" presId="urn:microsoft.com/office/officeart/2005/8/layout/lProcess2"/>
    <dgm:cxn modelId="{AFA382F8-4E70-479E-9C20-043015527AFB}" type="presParOf" srcId="{4388BAD3-A0A3-4F7A-8D1B-4D562D122F86}" destId="{9ECDE0E2-EAFB-46ED-87A2-403643A8698A}" srcOrd="2" destOrd="0" presId="urn:microsoft.com/office/officeart/2005/8/layout/lProcess2"/>
    <dgm:cxn modelId="{84427174-65D3-46E4-85B1-BD579B176721}" type="presParOf" srcId="{4388BAD3-A0A3-4F7A-8D1B-4D562D122F86}" destId="{0DFEB0E9-56F1-4B56-B22A-8F68782DEBF7}" srcOrd="3" destOrd="0" presId="urn:microsoft.com/office/officeart/2005/8/layout/lProcess2"/>
    <dgm:cxn modelId="{51280122-3244-46A1-86C5-548BC90A9491}" type="presParOf" srcId="{4388BAD3-A0A3-4F7A-8D1B-4D562D122F86}" destId="{2B0A9854-A38C-46DA-A80B-32C8A9138244}" srcOrd="4" destOrd="0" presId="urn:microsoft.com/office/officeart/2005/8/layout/lProcess2"/>
    <dgm:cxn modelId="{BA131397-E94E-43D7-8E65-91C3093DF3CD}" type="presParOf" srcId="{16AA41CF-D52D-4CD9-BF6D-8DA0B5DE7B3F}" destId="{57C2D293-DE56-4B8F-80E1-7262876585CF}" srcOrd="1" destOrd="0" presId="urn:microsoft.com/office/officeart/2005/8/layout/lProcess2"/>
    <dgm:cxn modelId="{497FFED9-CFA7-4BAD-8FF2-64EE10E775B8}" type="presParOf" srcId="{16AA41CF-D52D-4CD9-BF6D-8DA0B5DE7B3F}" destId="{37A6B14F-65DE-47CB-816C-AF6AE37A4038}" srcOrd="2" destOrd="0" presId="urn:microsoft.com/office/officeart/2005/8/layout/lProcess2"/>
    <dgm:cxn modelId="{9077D28B-0210-45BE-AFE2-E3EB3083E3FC}" type="presParOf" srcId="{37A6B14F-65DE-47CB-816C-AF6AE37A4038}" destId="{56D13D8D-A0C4-42FD-8EF8-6CEFA505946D}" srcOrd="0" destOrd="0" presId="urn:microsoft.com/office/officeart/2005/8/layout/lProcess2"/>
    <dgm:cxn modelId="{925306EB-2063-482F-8F14-17850B37F6A1}" type="presParOf" srcId="{37A6B14F-65DE-47CB-816C-AF6AE37A4038}" destId="{545716C1-447F-498F-AB46-6800CF856591}" srcOrd="1" destOrd="0" presId="urn:microsoft.com/office/officeart/2005/8/layout/lProcess2"/>
    <dgm:cxn modelId="{4727541B-03F5-4991-98D5-75B0D8E62073}" type="presParOf" srcId="{37A6B14F-65DE-47CB-816C-AF6AE37A4038}" destId="{505C7BBA-1326-4AFD-BEFF-28FE851F9670}" srcOrd="2" destOrd="0" presId="urn:microsoft.com/office/officeart/2005/8/layout/lProcess2"/>
    <dgm:cxn modelId="{29654BB1-C6A1-4B84-BDC8-7226970B1A26}" type="presParOf" srcId="{505C7BBA-1326-4AFD-BEFF-28FE851F9670}" destId="{010188ED-7871-48E7-9613-20AC20489222}" srcOrd="0" destOrd="0" presId="urn:microsoft.com/office/officeart/2005/8/layout/lProcess2"/>
    <dgm:cxn modelId="{B5273FEB-6BE6-40A5-97DE-BB7DA0CE27D2}" type="presParOf" srcId="{010188ED-7871-48E7-9613-20AC20489222}" destId="{AB64646C-D646-4521-B8CE-F0F2B80BC2B2}" srcOrd="0" destOrd="0" presId="urn:microsoft.com/office/officeart/2005/8/layout/lProcess2"/>
    <dgm:cxn modelId="{12F8B2DC-12BA-45F7-8FFC-B99D0A69F4C1}" type="presParOf" srcId="{010188ED-7871-48E7-9613-20AC20489222}" destId="{280180C2-0253-4046-BD46-4EC8D41792A9}" srcOrd="1" destOrd="0" presId="urn:microsoft.com/office/officeart/2005/8/layout/lProcess2"/>
    <dgm:cxn modelId="{9C93BC2B-A886-437A-A0D7-D0FCCFB75774}" type="presParOf" srcId="{010188ED-7871-48E7-9613-20AC20489222}" destId="{FB0FDEEB-60F1-4C9F-A06E-7E0B88B13A87}" srcOrd="2" destOrd="0" presId="urn:microsoft.com/office/officeart/2005/8/layout/lProcess2"/>
    <dgm:cxn modelId="{A54D9DB9-3E88-4C7F-BE06-377D65E0618C}" type="presParOf" srcId="{010188ED-7871-48E7-9613-20AC20489222}" destId="{C0351F9E-2254-4471-B4A0-BB0901A9EE9B}" srcOrd="3" destOrd="0" presId="urn:microsoft.com/office/officeart/2005/8/layout/lProcess2"/>
    <dgm:cxn modelId="{E7D66F09-339F-420C-9E20-D15F0E4B44E5}" type="presParOf" srcId="{010188ED-7871-48E7-9613-20AC20489222}" destId="{2BA93DE5-34BC-4B2A-8E06-21219ED4A764}"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2A316C-A885-42D5-97AF-D3C5519AA4EC}"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tr-TR"/>
        </a:p>
      </dgm:t>
    </dgm:pt>
    <dgm:pt modelId="{5D299251-585D-4894-9A30-84A73A9A069B}">
      <dgm:prSet phldrT="[Metin]" custT="1"/>
      <dgm:spPr/>
      <dgm:t>
        <a:bodyPr/>
        <a:lstStyle/>
        <a:p>
          <a:r>
            <a:rPr lang="tr-TR" sz="2000" dirty="0">
              <a:latin typeface="Arial Rounded MT Bold" pitchFamily="34" charset="0"/>
            </a:rPr>
            <a:t>Akran baskısına nasıl direnebileceğini ve saldırganlığa başvurmadan çatışmaları nasıl çözeceği öğretilebilir. </a:t>
          </a:r>
        </a:p>
      </dgm:t>
    </dgm:pt>
    <dgm:pt modelId="{B98CCB8C-19D0-4C3F-8B92-14CF47701207}" type="parTrans" cxnId="{965AA078-535D-410F-B1AB-F3F9AF5C1462}">
      <dgm:prSet/>
      <dgm:spPr/>
      <dgm:t>
        <a:bodyPr/>
        <a:lstStyle/>
        <a:p>
          <a:endParaRPr lang="tr-TR"/>
        </a:p>
      </dgm:t>
    </dgm:pt>
    <dgm:pt modelId="{480AD2BF-322B-4851-A0B2-3F3A007B35EE}" type="sibTrans" cxnId="{965AA078-535D-410F-B1AB-F3F9AF5C1462}">
      <dgm:prSet custT="1"/>
      <dgm:spPr/>
      <dgm:t>
        <a:bodyPr/>
        <a:lstStyle/>
        <a:p>
          <a:endParaRPr lang="tr-TR" sz="2250">
            <a:latin typeface="Arial Rounded MT Bold" pitchFamily="34" charset="0"/>
          </a:endParaRPr>
        </a:p>
      </dgm:t>
    </dgm:pt>
    <dgm:pt modelId="{90AD66B7-80E5-4D8C-B70B-3ADA2D7A7CA1}">
      <dgm:prSet phldrT="[Metin]" custT="1"/>
      <dgm:spPr/>
      <dgm:t>
        <a:bodyPr/>
        <a:lstStyle/>
        <a:p>
          <a:r>
            <a:rPr lang="tr-TR" sz="2000" dirty="0">
              <a:latin typeface="Arial Rounded MT Bold" pitchFamily="34" charset="0"/>
            </a:rPr>
            <a:t>Çocukların daha etkin nasıl izlenmesi gerektiği konusunda anne-babalar eğitilebilir.</a:t>
          </a:r>
        </a:p>
      </dgm:t>
    </dgm:pt>
    <dgm:pt modelId="{8E8F459C-B1A7-438B-B5F1-E4BA49DF9176}" type="parTrans" cxnId="{464B2CCB-26E2-4A5D-BCBE-0E8DE8A89543}">
      <dgm:prSet/>
      <dgm:spPr/>
      <dgm:t>
        <a:bodyPr/>
        <a:lstStyle/>
        <a:p>
          <a:endParaRPr lang="tr-TR"/>
        </a:p>
      </dgm:t>
    </dgm:pt>
    <dgm:pt modelId="{6DED7829-861C-46DA-8C3C-520355BE4DB0}" type="sibTrans" cxnId="{464B2CCB-26E2-4A5D-BCBE-0E8DE8A89543}">
      <dgm:prSet custT="1"/>
      <dgm:spPr/>
      <dgm:t>
        <a:bodyPr/>
        <a:lstStyle/>
        <a:p>
          <a:endParaRPr lang="tr-TR" sz="2250">
            <a:latin typeface="Arial Rounded MT Bold" pitchFamily="34" charset="0"/>
          </a:endParaRPr>
        </a:p>
      </dgm:t>
    </dgm:pt>
    <dgm:pt modelId="{1A01C52D-6106-4E10-90AA-07823AE50463}">
      <dgm:prSet phldrT="[Metin]" custT="1"/>
      <dgm:spPr/>
      <dgm:t>
        <a:bodyPr/>
        <a:lstStyle/>
        <a:p>
          <a:r>
            <a:rPr lang="tr-TR" sz="2000" dirty="0">
              <a:latin typeface="Arial Rounded MT Bold" pitchFamily="34" charset="0"/>
            </a:rPr>
            <a:t>Sınıf, okul ve mahallede müdahalede bulunularak bu davranışları kırıcı ve daha olumlu davranışı özendirici iklim yaratılabilir.</a:t>
          </a:r>
        </a:p>
      </dgm:t>
    </dgm:pt>
    <dgm:pt modelId="{97AB70F8-29A2-4230-9961-31A4EB853536}" type="parTrans" cxnId="{0C9F5AC4-BA28-467A-8C6C-0B16780D2AF4}">
      <dgm:prSet/>
      <dgm:spPr/>
      <dgm:t>
        <a:bodyPr/>
        <a:lstStyle/>
        <a:p>
          <a:endParaRPr lang="tr-TR"/>
        </a:p>
      </dgm:t>
    </dgm:pt>
    <dgm:pt modelId="{03554F94-BC33-47B1-8496-4E725F283568}" type="sibTrans" cxnId="{0C9F5AC4-BA28-467A-8C6C-0B16780D2AF4}">
      <dgm:prSet custT="1"/>
      <dgm:spPr/>
      <dgm:t>
        <a:bodyPr/>
        <a:lstStyle/>
        <a:p>
          <a:endParaRPr lang="tr-TR" sz="2250">
            <a:latin typeface="Arial Rounded MT Bold" pitchFamily="34" charset="0"/>
          </a:endParaRPr>
        </a:p>
      </dgm:t>
    </dgm:pt>
    <dgm:pt modelId="{6E1C402E-62EC-48DE-8640-BC308FFDF8CC}">
      <dgm:prSet phldrT="[Metin]" custT="1"/>
      <dgm:spPr/>
      <dgm:t>
        <a:bodyPr/>
        <a:lstStyle/>
        <a:p>
          <a:r>
            <a:rPr lang="tr-TR" sz="2000" dirty="0">
              <a:latin typeface="Arial Rounded MT Bold" pitchFamily="34" charset="0"/>
            </a:rPr>
            <a:t>Gerçekleştiğinde ergen suçluluğuna ciddiyetle yaklaşarak gelecekte ergenin aynı şeyi yapmaması sağlanabilir.</a:t>
          </a:r>
        </a:p>
      </dgm:t>
    </dgm:pt>
    <dgm:pt modelId="{77264A7F-C5F3-4753-9701-8212570CBEF5}" type="parTrans" cxnId="{4A18E346-AA6B-4F0E-B70F-44E8DB0FC80E}">
      <dgm:prSet/>
      <dgm:spPr/>
      <dgm:t>
        <a:bodyPr/>
        <a:lstStyle/>
        <a:p>
          <a:endParaRPr lang="tr-TR"/>
        </a:p>
      </dgm:t>
    </dgm:pt>
    <dgm:pt modelId="{27A43265-818D-40C8-8EB0-6214CCA123BF}" type="sibTrans" cxnId="{4A18E346-AA6B-4F0E-B70F-44E8DB0FC80E}">
      <dgm:prSet/>
      <dgm:spPr/>
      <dgm:t>
        <a:bodyPr/>
        <a:lstStyle/>
        <a:p>
          <a:endParaRPr lang="tr-TR"/>
        </a:p>
      </dgm:t>
    </dgm:pt>
    <dgm:pt modelId="{90E21A19-1610-47C6-A729-1233E48A276B}" type="pres">
      <dgm:prSet presAssocID="{A52A316C-A885-42D5-97AF-D3C5519AA4EC}" presName="outerComposite" presStyleCnt="0">
        <dgm:presLayoutVars>
          <dgm:chMax val="5"/>
          <dgm:dir/>
          <dgm:resizeHandles val="exact"/>
        </dgm:presLayoutVars>
      </dgm:prSet>
      <dgm:spPr/>
    </dgm:pt>
    <dgm:pt modelId="{6B692367-D8C1-4C64-AB98-D4DA6135A208}" type="pres">
      <dgm:prSet presAssocID="{A52A316C-A885-42D5-97AF-D3C5519AA4EC}" presName="dummyMaxCanvas" presStyleCnt="0">
        <dgm:presLayoutVars/>
      </dgm:prSet>
      <dgm:spPr/>
    </dgm:pt>
    <dgm:pt modelId="{FFD77EE0-9AE7-486E-A5D6-F0872244B13A}" type="pres">
      <dgm:prSet presAssocID="{A52A316C-A885-42D5-97AF-D3C5519AA4EC}" presName="FourNodes_1" presStyleLbl="node1" presStyleIdx="0" presStyleCnt="4">
        <dgm:presLayoutVars>
          <dgm:bulletEnabled val="1"/>
        </dgm:presLayoutVars>
      </dgm:prSet>
      <dgm:spPr/>
    </dgm:pt>
    <dgm:pt modelId="{C26AC361-6F45-4996-A92C-F156B254AF7B}" type="pres">
      <dgm:prSet presAssocID="{A52A316C-A885-42D5-97AF-D3C5519AA4EC}" presName="FourNodes_2" presStyleLbl="node1" presStyleIdx="1" presStyleCnt="4">
        <dgm:presLayoutVars>
          <dgm:bulletEnabled val="1"/>
        </dgm:presLayoutVars>
      </dgm:prSet>
      <dgm:spPr/>
    </dgm:pt>
    <dgm:pt modelId="{F857B52A-60A0-40FD-9115-20042F6252BF}" type="pres">
      <dgm:prSet presAssocID="{A52A316C-A885-42D5-97AF-D3C5519AA4EC}" presName="FourNodes_3" presStyleLbl="node1" presStyleIdx="2" presStyleCnt="4">
        <dgm:presLayoutVars>
          <dgm:bulletEnabled val="1"/>
        </dgm:presLayoutVars>
      </dgm:prSet>
      <dgm:spPr/>
    </dgm:pt>
    <dgm:pt modelId="{27C0A79C-4CD6-4B85-B4BE-27A3788E4ED1}" type="pres">
      <dgm:prSet presAssocID="{A52A316C-A885-42D5-97AF-D3C5519AA4EC}" presName="FourNodes_4" presStyleLbl="node1" presStyleIdx="3" presStyleCnt="4">
        <dgm:presLayoutVars>
          <dgm:bulletEnabled val="1"/>
        </dgm:presLayoutVars>
      </dgm:prSet>
      <dgm:spPr/>
    </dgm:pt>
    <dgm:pt modelId="{B96531D5-5DD8-431C-81BE-6C5AD7AD15B1}" type="pres">
      <dgm:prSet presAssocID="{A52A316C-A885-42D5-97AF-D3C5519AA4EC}" presName="FourConn_1-2" presStyleLbl="fgAccFollowNode1" presStyleIdx="0" presStyleCnt="3" custAng="16200000">
        <dgm:presLayoutVars>
          <dgm:bulletEnabled val="1"/>
        </dgm:presLayoutVars>
      </dgm:prSet>
      <dgm:spPr/>
    </dgm:pt>
    <dgm:pt modelId="{3AB9B325-6E8D-4794-B627-E3FAB03CB10F}" type="pres">
      <dgm:prSet presAssocID="{A52A316C-A885-42D5-97AF-D3C5519AA4EC}" presName="FourConn_2-3" presStyleLbl="fgAccFollowNode1" presStyleIdx="1" presStyleCnt="3" custAng="16200000">
        <dgm:presLayoutVars>
          <dgm:bulletEnabled val="1"/>
        </dgm:presLayoutVars>
      </dgm:prSet>
      <dgm:spPr/>
    </dgm:pt>
    <dgm:pt modelId="{4D8646E8-1644-4E03-89AA-1E7087017489}" type="pres">
      <dgm:prSet presAssocID="{A52A316C-A885-42D5-97AF-D3C5519AA4EC}" presName="FourConn_3-4" presStyleLbl="fgAccFollowNode1" presStyleIdx="2" presStyleCnt="3" custAng="16200000">
        <dgm:presLayoutVars>
          <dgm:bulletEnabled val="1"/>
        </dgm:presLayoutVars>
      </dgm:prSet>
      <dgm:spPr/>
    </dgm:pt>
    <dgm:pt modelId="{B28C0D8E-16CF-4F4A-8EDC-5248C381A557}" type="pres">
      <dgm:prSet presAssocID="{A52A316C-A885-42D5-97AF-D3C5519AA4EC}" presName="FourNodes_1_text" presStyleLbl="node1" presStyleIdx="3" presStyleCnt="4">
        <dgm:presLayoutVars>
          <dgm:bulletEnabled val="1"/>
        </dgm:presLayoutVars>
      </dgm:prSet>
      <dgm:spPr/>
    </dgm:pt>
    <dgm:pt modelId="{1D0048AB-7DA4-42FF-8C20-541BDB57FA06}" type="pres">
      <dgm:prSet presAssocID="{A52A316C-A885-42D5-97AF-D3C5519AA4EC}" presName="FourNodes_2_text" presStyleLbl="node1" presStyleIdx="3" presStyleCnt="4">
        <dgm:presLayoutVars>
          <dgm:bulletEnabled val="1"/>
        </dgm:presLayoutVars>
      </dgm:prSet>
      <dgm:spPr/>
    </dgm:pt>
    <dgm:pt modelId="{808B621E-E053-409F-AB7E-F1C2F6579870}" type="pres">
      <dgm:prSet presAssocID="{A52A316C-A885-42D5-97AF-D3C5519AA4EC}" presName="FourNodes_3_text" presStyleLbl="node1" presStyleIdx="3" presStyleCnt="4">
        <dgm:presLayoutVars>
          <dgm:bulletEnabled val="1"/>
        </dgm:presLayoutVars>
      </dgm:prSet>
      <dgm:spPr/>
    </dgm:pt>
    <dgm:pt modelId="{CFE39ABB-ACBC-4547-BD7A-43FCBCFC740C}" type="pres">
      <dgm:prSet presAssocID="{A52A316C-A885-42D5-97AF-D3C5519AA4EC}" presName="FourNodes_4_text" presStyleLbl="node1" presStyleIdx="3" presStyleCnt="4">
        <dgm:presLayoutVars>
          <dgm:bulletEnabled val="1"/>
        </dgm:presLayoutVars>
      </dgm:prSet>
      <dgm:spPr/>
    </dgm:pt>
  </dgm:ptLst>
  <dgm:cxnLst>
    <dgm:cxn modelId="{7B9D7A01-F500-417F-96B5-3CBEF7FF69F2}" type="presOf" srcId="{1A01C52D-6106-4E10-90AA-07823AE50463}" destId="{F857B52A-60A0-40FD-9115-20042F6252BF}" srcOrd="0" destOrd="0" presId="urn:microsoft.com/office/officeart/2005/8/layout/vProcess5"/>
    <dgm:cxn modelId="{A6B1F630-F219-4206-9EFE-6495720F76AF}" type="presOf" srcId="{1A01C52D-6106-4E10-90AA-07823AE50463}" destId="{808B621E-E053-409F-AB7E-F1C2F6579870}" srcOrd="1" destOrd="0" presId="urn:microsoft.com/office/officeart/2005/8/layout/vProcess5"/>
    <dgm:cxn modelId="{8CADDF5C-A443-44D5-85C5-BB5463683AC4}" type="presOf" srcId="{A52A316C-A885-42D5-97AF-D3C5519AA4EC}" destId="{90E21A19-1610-47C6-A729-1233E48A276B}" srcOrd="0" destOrd="0" presId="urn:microsoft.com/office/officeart/2005/8/layout/vProcess5"/>
    <dgm:cxn modelId="{704A1B43-467D-4927-AD94-B345EF246DD5}" type="presOf" srcId="{90AD66B7-80E5-4D8C-B70B-3ADA2D7A7CA1}" destId="{1D0048AB-7DA4-42FF-8C20-541BDB57FA06}" srcOrd="1" destOrd="0" presId="urn:microsoft.com/office/officeart/2005/8/layout/vProcess5"/>
    <dgm:cxn modelId="{4A18E346-AA6B-4F0E-B70F-44E8DB0FC80E}" srcId="{A52A316C-A885-42D5-97AF-D3C5519AA4EC}" destId="{6E1C402E-62EC-48DE-8640-BC308FFDF8CC}" srcOrd="3" destOrd="0" parTransId="{77264A7F-C5F3-4753-9701-8212570CBEF5}" sibTransId="{27A43265-818D-40C8-8EB0-6214CCA123BF}"/>
    <dgm:cxn modelId="{019AF96E-F172-4D40-B3AE-AC417F54998B}" type="presOf" srcId="{6E1C402E-62EC-48DE-8640-BC308FFDF8CC}" destId="{CFE39ABB-ACBC-4547-BD7A-43FCBCFC740C}" srcOrd="1" destOrd="0" presId="urn:microsoft.com/office/officeart/2005/8/layout/vProcess5"/>
    <dgm:cxn modelId="{3F58666F-2428-403B-AC5C-F0B939ADDE26}" type="presOf" srcId="{480AD2BF-322B-4851-A0B2-3F3A007B35EE}" destId="{B96531D5-5DD8-431C-81BE-6C5AD7AD15B1}" srcOrd="0" destOrd="0" presId="urn:microsoft.com/office/officeart/2005/8/layout/vProcess5"/>
    <dgm:cxn modelId="{BF14FB4F-F774-456C-8C23-06B6B58FC7B4}" type="presOf" srcId="{6E1C402E-62EC-48DE-8640-BC308FFDF8CC}" destId="{27C0A79C-4CD6-4B85-B4BE-27A3788E4ED1}" srcOrd="0" destOrd="0" presId="urn:microsoft.com/office/officeart/2005/8/layout/vProcess5"/>
    <dgm:cxn modelId="{965AA078-535D-410F-B1AB-F3F9AF5C1462}" srcId="{A52A316C-A885-42D5-97AF-D3C5519AA4EC}" destId="{5D299251-585D-4894-9A30-84A73A9A069B}" srcOrd="0" destOrd="0" parTransId="{B98CCB8C-19D0-4C3F-8B92-14CF47701207}" sibTransId="{480AD2BF-322B-4851-A0B2-3F3A007B35EE}"/>
    <dgm:cxn modelId="{CCB61E98-24B7-482E-ACDE-D64781D762D8}" type="presOf" srcId="{5D299251-585D-4894-9A30-84A73A9A069B}" destId="{B28C0D8E-16CF-4F4A-8EDC-5248C381A557}" srcOrd="1" destOrd="0" presId="urn:microsoft.com/office/officeart/2005/8/layout/vProcess5"/>
    <dgm:cxn modelId="{48274EAB-CF54-4FBF-B928-2F7CD11E385E}" type="presOf" srcId="{03554F94-BC33-47B1-8496-4E725F283568}" destId="{4D8646E8-1644-4E03-89AA-1E7087017489}" srcOrd="0" destOrd="0" presId="urn:microsoft.com/office/officeart/2005/8/layout/vProcess5"/>
    <dgm:cxn modelId="{E8CF15B8-9512-4089-9668-511CF3BCD95E}" type="presOf" srcId="{90AD66B7-80E5-4D8C-B70B-3ADA2D7A7CA1}" destId="{C26AC361-6F45-4996-A92C-F156B254AF7B}" srcOrd="0" destOrd="0" presId="urn:microsoft.com/office/officeart/2005/8/layout/vProcess5"/>
    <dgm:cxn modelId="{1FF0D9BA-72B6-429D-946A-BEB6FA1AF91E}" type="presOf" srcId="{6DED7829-861C-46DA-8C3C-520355BE4DB0}" destId="{3AB9B325-6E8D-4794-B627-E3FAB03CB10F}" srcOrd="0" destOrd="0" presId="urn:microsoft.com/office/officeart/2005/8/layout/vProcess5"/>
    <dgm:cxn modelId="{E2999DBE-B994-4A04-830A-BA36BAD26642}" type="presOf" srcId="{5D299251-585D-4894-9A30-84A73A9A069B}" destId="{FFD77EE0-9AE7-486E-A5D6-F0872244B13A}" srcOrd="0" destOrd="0" presId="urn:microsoft.com/office/officeart/2005/8/layout/vProcess5"/>
    <dgm:cxn modelId="{0C9F5AC4-BA28-467A-8C6C-0B16780D2AF4}" srcId="{A52A316C-A885-42D5-97AF-D3C5519AA4EC}" destId="{1A01C52D-6106-4E10-90AA-07823AE50463}" srcOrd="2" destOrd="0" parTransId="{97AB70F8-29A2-4230-9961-31A4EB853536}" sibTransId="{03554F94-BC33-47B1-8496-4E725F283568}"/>
    <dgm:cxn modelId="{464B2CCB-26E2-4A5D-BCBE-0E8DE8A89543}" srcId="{A52A316C-A885-42D5-97AF-D3C5519AA4EC}" destId="{90AD66B7-80E5-4D8C-B70B-3ADA2D7A7CA1}" srcOrd="1" destOrd="0" parTransId="{8E8F459C-B1A7-438B-B5F1-E4BA49DF9176}" sibTransId="{6DED7829-861C-46DA-8C3C-520355BE4DB0}"/>
    <dgm:cxn modelId="{F1541127-FF61-43A4-B766-C3C8642CDC51}" type="presParOf" srcId="{90E21A19-1610-47C6-A729-1233E48A276B}" destId="{6B692367-D8C1-4C64-AB98-D4DA6135A208}" srcOrd="0" destOrd="0" presId="urn:microsoft.com/office/officeart/2005/8/layout/vProcess5"/>
    <dgm:cxn modelId="{6035027D-DABA-41F1-BE9D-F309B69BBDFF}" type="presParOf" srcId="{90E21A19-1610-47C6-A729-1233E48A276B}" destId="{FFD77EE0-9AE7-486E-A5D6-F0872244B13A}" srcOrd="1" destOrd="0" presId="urn:microsoft.com/office/officeart/2005/8/layout/vProcess5"/>
    <dgm:cxn modelId="{C1498CF2-EF2E-42BA-A8FE-7E42CBDCB24D}" type="presParOf" srcId="{90E21A19-1610-47C6-A729-1233E48A276B}" destId="{C26AC361-6F45-4996-A92C-F156B254AF7B}" srcOrd="2" destOrd="0" presId="urn:microsoft.com/office/officeart/2005/8/layout/vProcess5"/>
    <dgm:cxn modelId="{83453A4C-7C70-41E2-BAAA-3F08774A06F0}" type="presParOf" srcId="{90E21A19-1610-47C6-A729-1233E48A276B}" destId="{F857B52A-60A0-40FD-9115-20042F6252BF}" srcOrd="3" destOrd="0" presId="urn:microsoft.com/office/officeart/2005/8/layout/vProcess5"/>
    <dgm:cxn modelId="{F2BDE25B-F4A1-4479-B7FC-1E6D4C3E952C}" type="presParOf" srcId="{90E21A19-1610-47C6-A729-1233E48A276B}" destId="{27C0A79C-4CD6-4B85-B4BE-27A3788E4ED1}" srcOrd="4" destOrd="0" presId="urn:microsoft.com/office/officeart/2005/8/layout/vProcess5"/>
    <dgm:cxn modelId="{AC49C991-01D6-46F0-ADD2-D1B266564999}" type="presParOf" srcId="{90E21A19-1610-47C6-A729-1233E48A276B}" destId="{B96531D5-5DD8-431C-81BE-6C5AD7AD15B1}" srcOrd="5" destOrd="0" presId="urn:microsoft.com/office/officeart/2005/8/layout/vProcess5"/>
    <dgm:cxn modelId="{43058D77-30BE-47B7-BD64-A32065C57184}" type="presParOf" srcId="{90E21A19-1610-47C6-A729-1233E48A276B}" destId="{3AB9B325-6E8D-4794-B627-E3FAB03CB10F}" srcOrd="6" destOrd="0" presId="urn:microsoft.com/office/officeart/2005/8/layout/vProcess5"/>
    <dgm:cxn modelId="{59305475-A1EE-4369-8813-E29C8390E43A}" type="presParOf" srcId="{90E21A19-1610-47C6-A729-1233E48A276B}" destId="{4D8646E8-1644-4E03-89AA-1E7087017489}" srcOrd="7" destOrd="0" presId="urn:microsoft.com/office/officeart/2005/8/layout/vProcess5"/>
    <dgm:cxn modelId="{2F751E4E-8908-420E-89D9-1637941B7841}" type="presParOf" srcId="{90E21A19-1610-47C6-A729-1233E48A276B}" destId="{B28C0D8E-16CF-4F4A-8EDC-5248C381A557}" srcOrd="8" destOrd="0" presId="urn:microsoft.com/office/officeart/2005/8/layout/vProcess5"/>
    <dgm:cxn modelId="{5A296223-C07C-4F15-B917-E5273B0F404D}" type="presParOf" srcId="{90E21A19-1610-47C6-A729-1233E48A276B}" destId="{1D0048AB-7DA4-42FF-8C20-541BDB57FA06}" srcOrd="9" destOrd="0" presId="urn:microsoft.com/office/officeart/2005/8/layout/vProcess5"/>
    <dgm:cxn modelId="{90571AF7-6442-4A14-B553-3CC80FFD4956}" type="presParOf" srcId="{90E21A19-1610-47C6-A729-1233E48A276B}" destId="{808B621E-E053-409F-AB7E-F1C2F6579870}" srcOrd="10" destOrd="0" presId="urn:microsoft.com/office/officeart/2005/8/layout/vProcess5"/>
    <dgm:cxn modelId="{4AC52226-035A-470A-9FD1-D490E35F48CD}" type="presParOf" srcId="{90E21A19-1610-47C6-A729-1233E48A276B}" destId="{CFE39ABB-ACBC-4547-BD7A-43FCBCFC740C}"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5A01CD6-099C-46E4-A5B1-2215FE5E0664}" type="doc">
      <dgm:prSet loTypeId="urn:microsoft.com/office/officeart/2005/8/layout/vList6" loCatId="process" qsTypeId="urn:microsoft.com/office/officeart/2005/8/quickstyle/3d2#2" qsCatId="3D" csTypeId="urn:microsoft.com/office/officeart/2005/8/colors/accent1_2" csCatId="accent1" phldr="1"/>
      <dgm:spPr/>
      <dgm:t>
        <a:bodyPr/>
        <a:lstStyle/>
        <a:p>
          <a:endParaRPr lang="tr-TR"/>
        </a:p>
      </dgm:t>
    </dgm:pt>
    <dgm:pt modelId="{A816A52D-FDBD-479E-80CA-F31695219BDF}">
      <dgm:prSet phldrT="[Metin]" custT="1">
        <dgm:style>
          <a:lnRef idx="1">
            <a:schemeClr val="accent5"/>
          </a:lnRef>
          <a:fillRef idx="2">
            <a:schemeClr val="accent5"/>
          </a:fillRef>
          <a:effectRef idx="1">
            <a:schemeClr val="accent5"/>
          </a:effectRef>
          <a:fontRef idx="minor">
            <a:schemeClr val="dk1"/>
          </a:fontRef>
        </dgm:style>
      </dgm:prSet>
      <dgm:spPr/>
      <dgm:t>
        <a:bodyPr/>
        <a:lstStyle/>
        <a:p>
          <a:r>
            <a:rPr lang="tr-TR" sz="2000" dirty="0">
              <a:latin typeface="Arial Rounded MT Bold" pitchFamily="34" charset="0"/>
            </a:rPr>
            <a:t>Fiziksel</a:t>
          </a:r>
        </a:p>
      </dgm:t>
    </dgm:pt>
    <dgm:pt modelId="{6891AE9D-6B9F-41E7-BD75-B2A98D8D9855}" type="sibTrans" cxnId="{7190341F-95A6-4155-80EF-71FED2755F7A}">
      <dgm:prSet/>
      <dgm:spPr/>
      <dgm:t>
        <a:bodyPr/>
        <a:lstStyle/>
        <a:p>
          <a:endParaRPr lang="tr-TR"/>
        </a:p>
      </dgm:t>
    </dgm:pt>
    <dgm:pt modelId="{DA073E44-157B-4076-8829-8505F3A5556E}" type="parTrans" cxnId="{7190341F-95A6-4155-80EF-71FED2755F7A}">
      <dgm:prSet/>
      <dgm:spPr/>
      <dgm:t>
        <a:bodyPr/>
        <a:lstStyle/>
        <a:p>
          <a:endParaRPr lang="tr-TR"/>
        </a:p>
      </dgm:t>
    </dgm:pt>
    <dgm:pt modelId="{8D6200F1-F482-43E7-81E5-289DC274E2A5}">
      <dgm:prSet phldrT="[Metin]" custT="1">
        <dgm:style>
          <a:lnRef idx="3">
            <a:schemeClr val="lt1"/>
          </a:lnRef>
          <a:fillRef idx="1">
            <a:schemeClr val="accent2"/>
          </a:fillRef>
          <a:effectRef idx="1">
            <a:schemeClr val="accent2"/>
          </a:effectRef>
          <a:fontRef idx="minor">
            <a:schemeClr val="lt1"/>
          </a:fontRef>
        </dgm:style>
      </dgm:prSet>
      <dgm:spPr/>
      <dgm:t>
        <a:bodyPr/>
        <a:lstStyle/>
        <a:p>
          <a:r>
            <a:rPr lang="tr-TR" sz="2000" dirty="0">
              <a:latin typeface="Arial Rounded MT Bold" pitchFamily="34" charset="0"/>
            </a:rPr>
            <a:t>Güdüsel</a:t>
          </a:r>
        </a:p>
      </dgm:t>
    </dgm:pt>
    <dgm:pt modelId="{B4EB9635-6893-4B8B-B29E-110831F109D8}" type="sibTrans" cxnId="{034CA47F-8C02-4CA5-8668-8E1FDC1A0069}">
      <dgm:prSet/>
      <dgm:spPr/>
      <dgm:t>
        <a:bodyPr/>
        <a:lstStyle/>
        <a:p>
          <a:endParaRPr lang="tr-TR"/>
        </a:p>
      </dgm:t>
    </dgm:pt>
    <dgm:pt modelId="{F3E83032-275D-47A5-ACE0-CFD9A02B96A0}" type="parTrans" cxnId="{034CA47F-8C02-4CA5-8668-8E1FDC1A0069}">
      <dgm:prSet/>
      <dgm:spPr/>
      <dgm:t>
        <a:bodyPr/>
        <a:lstStyle/>
        <a:p>
          <a:endParaRPr lang="tr-TR"/>
        </a:p>
      </dgm:t>
    </dgm:pt>
    <dgm:pt modelId="{94C1FAF0-F082-4994-8CC8-7921C2DF6B6F}">
      <dgm:prSet phldrT="[Metin]" custT="1"/>
      <dgm:spPr/>
      <dgm:t>
        <a:bodyPr/>
        <a:lstStyle/>
        <a:p>
          <a:r>
            <a:rPr lang="tr-TR" sz="2000" dirty="0">
              <a:latin typeface="Arial Rounded MT Bold" pitchFamily="34" charset="0"/>
            </a:rPr>
            <a:t>Karamsarlık</a:t>
          </a:r>
        </a:p>
      </dgm:t>
    </dgm:pt>
    <dgm:pt modelId="{9C0294EE-C736-4823-9517-A2C0C1CDD38D}">
      <dgm:prSet phldrT="[Metin]" custT="1">
        <dgm:style>
          <a:lnRef idx="1">
            <a:schemeClr val="accent3"/>
          </a:lnRef>
          <a:fillRef idx="2">
            <a:schemeClr val="accent3"/>
          </a:fillRef>
          <a:effectRef idx="1">
            <a:schemeClr val="accent3"/>
          </a:effectRef>
          <a:fontRef idx="minor">
            <a:schemeClr val="dk1"/>
          </a:fontRef>
        </dgm:style>
      </dgm:prSet>
      <dgm:spPr/>
      <dgm:t>
        <a:bodyPr/>
        <a:lstStyle/>
        <a:p>
          <a:r>
            <a:rPr lang="tr-TR" sz="2000" dirty="0">
              <a:latin typeface="Arial Rounded MT Bold" pitchFamily="34" charset="0"/>
            </a:rPr>
            <a:t>Bilişsel	</a:t>
          </a:r>
        </a:p>
      </dgm:t>
    </dgm:pt>
    <dgm:pt modelId="{3E24B5E4-85FA-4A1E-8268-1BA1C384F471}" type="sibTrans" cxnId="{12C9ACF0-FAD8-403D-913F-0A5D83696ABB}">
      <dgm:prSet/>
      <dgm:spPr/>
      <dgm:t>
        <a:bodyPr/>
        <a:lstStyle/>
        <a:p>
          <a:endParaRPr lang="tr-TR"/>
        </a:p>
      </dgm:t>
    </dgm:pt>
    <dgm:pt modelId="{FC0D46E0-3BFE-4991-964E-7AC388C8F613}" type="parTrans" cxnId="{12C9ACF0-FAD8-403D-913F-0A5D83696ABB}">
      <dgm:prSet/>
      <dgm:spPr/>
      <dgm:t>
        <a:bodyPr/>
        <a:lstStyle/>
        <a:p>
          <a:endParaRPr lang="tr-TR"/>
        </a:p>
      </dgm:t>
    </dgm:pt>
    <dgm:pt modelId="{CD7BD273-200B-4BB8-81AB-3C430DB1CC56}" type="sibTrans" cxnId="{50399102-2264-4F4C-BEA3-2C1EF121D3ED}">
      <dgm:prSet/>
      <dgm:spPr/>
      <dgm:t>
        <a:bodyPr/>
        <a:lstStyle/>
        <a:p>
          <a:endParaRPr lang="tr-TR"/>
        </a:p>
      </dgm:t>
    </dgm:pt>
    <dgm:pt modelId="{ABBC5FCB-9873-4392-9015-9D30F0D8062C}" type="parTrans" cxnId="{50399102-2264-4F4C-BEA3-2C1EF121D3ED}">
      <dgm:prSet/>
      <dgm:spPr/>
      <dgm:t>
        <a:bodyPr/>
        <a:lstStyle/>
        <a:p>
          <a:endParaRPr lang="tr-TR"/>
        </a:p>
      </dgm:t>
    </dgm:pt>
    <dgm:pt modelId="{86FFBD69-954D-496F-A3A2-054D1CF19BFA}">
      <dgm:prSet phldrT="[Metin]" custT="1"/>
      <dgm:spPr/>
      <dgm:t>
        <a:bodyPr/>
        <a:lstStyle/>
        <a:p>
          <a:r>
            <a:rPr lang="tr-TR" sz="2000" dirty="0">
              <a:latin typeface="Arial Rounded MT Bold" pitchFamily="34" charset="0"/>
            </a:rPr>
            <a:t>Keder</a:t>
          </a:r>
        </a:p>
      </dgm:t>
    </dgm:pt>
    <dgm:pt modelId="{C8FEDEB3-1A47-418E-865D-F7A5D2B7FFEE}">
      <dgm:prSet phldrT="[Metin]" custT="1">
        <dgm:style>
          <a:lnRef idx="2">
            <a:schemeClr val="accent4">
              <a:shade val="50000"/>
            </a:schemeClr>
          </a:lnRef>
          <a:fillRef idx="1">
            <a:schemeClr val="accent4"/>
          </a:fillRef>
          <a:effectRef idx="0">
            <a:schemeClr val="accent4"/>
          </a:effectRef>
          <a:fontRef idx="minor">
            <a:schemeClr val="lt1"/>
          </a:fontRef>
        </dgm:style>
      </dgm:prSet>
      <dgm:spPr/>
      <dgm:t>
        <a:bodyPr/>
        <a:lstStyle/>
        <a:p>
          <a:r>
            <a:rPr lang="tr-TR" sz="2000" dirty="0">
              <a:latin typeface="Arial Rounded MT Bold" pitchFamily="34" charset="0"/>
            </a:rPr>
            <a:t>Duygusal</a:t>
          </a:r>
        </a:p>
      </dgm:t>
    </dgm:pt>
    <dgm:pt modelId="{2A0B3612-7669-4487-8182-E0403C807192}" type="sibTrans" cxnId="{CC5F0352-035E-4410-9F24-4DD25AF2DAF3}">
      <dgm:prSet/>
      <dgm:spPr/>
      <dgm:t>
        <a:bodyPr/>
        <a:lstStyle/>
        <a:p>
          <a:endParaRPr lang="tr-TR"/>
        </a:p>
      </dgm:t>
    </dgm:pt>
    <dgm:pt modelId="{B0592E81-85FF-4733-A37C-EC3652256FDB}" type="parTrans" cxnId="{CC5F0352-035E-4410-9F24-4DD25AF2DAF3}">
      <dgm:prSet/>
      <dgm:spPr/>
      <dgm:t>
        <a:bodyPr/>
        <a:lstStyle/>
        <a:p>
          <a:endParaRPr lang="tr-TR"/>
        </a:p>
      </dgm:t>
    </dgm:pt>
    <dgm:pt modelId="{B307B036-C306-49D3-B26A-A69FFAF5910B}" type="sibTrans" cxnId="{1AD871A3-DAA7-487B-AFE9-F323959438BF}">
      <dgm:prSet/>
      <dgm:spPr/>
      <dgm:t>
        <a:bodyPr/>
        <a:lstStyle/>
        <a:p>
          <a:endParaRPr lang="tr-TR"/>
        </a:p>
      </dgm:t>
    </dgm:pt>
    <dgm:pt modelId="{CC8131F3-4610-4324-A979-DAFC01D43427}" type="parTrans" cxnId="{1AD871A3-DAA7-487B-AFE9-F323959438BF}">
      <dgm:prSet/>
      <dgm:spPr/>
      <dgm:t>
        <a:bodyPr/>
        <a:lstStyle/>
        <a:p>
          <a:endParaRPr lang="tr-TR"/>
        </a:p>
      </dgm:t>
    </dgm:pt>
    <dgm:pt modelId="{62E11C1D-A0C5-437C-BCBE-63EC1B0E5D3B}">
      <dgm:prSet phldrT="[Metin]" custT="1"/>
      <dgm:spPr/>
      <dgm:t>
        <a:bodyPr/>
        <a:lstStyle/>
        <a:p>
          <a:r>
            <a:rPr lang="tr-TR" sz="2000" dirty="0">
              <a:latin typeface="Arial Rounded MT Bold" pitchFamily="34" charset="0"/>
            </a:rPr>
            <a:t>Hoş olan etkinliklerden keyif almama</a:t>
          </a:r>
        </a:p>
      </dgm:t>
    </dgm:pt>
    <dgm:pt modelId="{87D508A8-F0B0-4B35-B3F4-66300FA00D7F}" type="parTrans" cxnId="{6FE79A16-4315-49A5-9F68-2190F95679C3}">
      <dgm:prSet/>
      <dgm:spPr/>
      <dgm:t>
        <a:bodyPr/>
        <a:lstStyle/>
        <a:p>
          <a:endParaRPr lang="tr-TR"/>
        </a:p>
      </dgm:t>
    </dgm:pt>
    <dgm:pt modelId="{7C820FCD-4B2D-4E11-9EB2-5360E65F6F07}" type="sibTrans" cxnId="{6FE79A16-4315-49A5-9F68-2190F95679C3}">
      <dgm:prSet/>
      <dgm:spPr/>
      <dgm:t>
        <a:bodyPr/>
        <a:lstStyle/>
        <a:p>
          <a:endParaRPr lang="tr-TR"/>
        </a:p>
      </dgm:t>
    </dgm:pt>
    <dgm:pt modelId="{61D7C141-3729-402D-87FA-BA2923C3386B}">
      <dgm:prSet phldrT="[Metin]" custT="1"/>
      <dgm:spPr/>
      <dgm:t>
        <a:bodyPr/>
        <a:lstStyle/>
        <a:p>
          <a:r>
            <a:rPr lang="tr-TR" sz="2000" dirty="0">
              <a:latin typeface="Arial Rounded MT Bold" pitchFamily="34" charset="0"/>
            </a:rPr>
            <a:t>Düşük benlik saygısı</a:t>
          </a:r>
        </a:p>
      </dgm:t>
    </dgm:pt>
    <dgm:pt modelId="{605A668F-1C32-47C1-8BEC-79EAE929D6CE}" type="parTrans" cxnId="{D01FE037-98C1-4867-B311-927740CE3B8E}">
      <dgm:prSet/>
      <dgm:spPr/>
      <dgm:t>
        <a:bodyPr/>
        <a:lstStyle/>
        <a:p>
          <a:endParaRPr lang="tr-TR"/>
        </a:p>
      </dgm:t>
    </dgm:pt>
    <dgm:pt modelId="{5D83E0A7-7B38-42A6-A612-CFEFF529A490}" type="sibTrans" cxnId="{D01FE037-98C1-4867-B311-927740CE3B8E}">
      <dgm:prSet/>
      <dgm:spPr/>
      <dgm:t>
        <a:bodyPr/>
        <a:lstStyle/>
        <a:p>
          <a:endParaRPr lang="tr-TR"/>
        </a:p>
      </dgm:t>
    </dgm:pt>
    <dgm:pt modelId="{0BA1B88A-DA89-488C-B45C-DDB34661F25F}">
      <dgm:prSet phldrT="[Metin]" custT="1"/>
      <dgm:spPr/>
      <dgm:t>
        <a:bodyPr/>
        <a:lstStyle/>
        <a:p>
          <a:r>
            <a:rPr lang="tr-TR" sz="2000" dirty="0">
              <a:latin typeface="Arial Rounded MT Bold" pitchFamily="34" charset="0"/>
            </a:rPr>
            <a:t>Umutsuzluk</a:t>
          </a:r>
        </a:p>
      </dgm:t>
    </dgm:pt>
    <dgm:pt modelId="{B3713F19-04D5-4E24-85D8-DFC4789AB4AB}" type="parTrans" cxnId="{2C6F3130-10C3-4B4C-B4B0-C374581F0A74}">
      <dgm:prSet/>
      <dgm:spPr/>
      <dgm:t>
        <a:bodyPr/>
        <a:lstStyle/>
        <a:p>
          <a:endParaRPr lang="tr-TR"/>
        </a:p>
      </dgm:t>
    </dgm:pt>
    <dgm:pt modelId="{7EF5DAB9-8DB5-4B25-9A0E-215DBE3C9E09}" type="sibTrans" cxnId="{2C6F3130-10C3-4B4C-B4B0-C374581F0A74}">
      <dgm:prSet/>
      <dgm:spPr/>
      <dgm:t>
        <a:bodyPr/>
        <a:lstStyle/>
        <a:p>
          <a:endParaRPr lang="tr-TR"/>
        </a:p>
      </dgm:t>
    </dgm:pt>
    <dgm:pt modelId="{80864DD5-E3BC-4FAD-B2BB-E6B38EB79E37}">
      <dgm:prSet custT="1"/>
      <dgm:spPr/>
      <dgm:t>
        <a:bodyPr/>
        <a:lstStyle/>
        <a:p>
          <a:r>
            <a:rPr lang="tr-TR" sz="2000" dirty="0">
              <a:latin typeface="Arial Rounded MT Bold" pitchFamily="34" charset="0"/>
            </a:rPr>
            <a:t>İlgisizlik</a:t>
          </a:r>
        </a:p>
      </dgm:t>
    </dgm:pt>
    <dgm:pt modelId="{04BD1915-5155-419D-8893-AF213A485492}" type="parTrans" cxnId="{9CDCB78B-95A9-418F-B595-2C93EFF14F19}">
      <dgm:prSet/>
      <dgm:spPr/>
      <dgm:t>
        <a:bodyPr/>
        <a:lstStyle/>
        <a:p>
          <a:endParaRPr lang="tr-TR"/>
        </a:p>
      </dgm:t>
    </dgm:pt>
    <dgm:pt modelId="{BB69929F-577F-4366-9503-907FAD3AF319}" type="sibTrans" cxnId="{9CDCB78B-95A9-418F-B595-2C93EFF14F19}">
      <dgm:prSet/>
      <dgm:spPr/>
      <dgm:t>
        <a:bodyPr/>
        <a:lstStyle/>
        <a:p>
          <a:endParaRPr lang="tr-TR"/>
        </a:p>
      </dgm:t>
    </dgm:pt>
    <dgm:pt modelId="{D18C71FB-9C06-48E9-9D14-465378F7CDED}">
      <dgm:prSet custT="1"/>
      <dgm:spPr/>
      <dgm:t>
        <a:bodyPr/>
        <a:lstStyle/>
        <a:p>
          <a:r>
            <a:rPr lang="tr-TR" sz="2000" dirty="0">
              <a:latin typeface="Arial Rounded MT Bold" pitchFamily="34" charset="0"/>
            </a:rPr>
            <a:t>Sıkıntı </a:t>
          </a:r>
        </a:p>
      </dgm:t>
    </dgm:pt>
    <dgm:pt modelId="{6A6C6EE2-8CA6-4530-924F-B751C1FF6043}" type="parTrans" cxnId="{94ED811F-34CE-4EBD-9AA4-37BDD0728BD7}">
      <dgm:prSet/>
      <dgm:spPr/>
    </dgm:pt>
    <dgm:pt modelId="{B8ECFC30-4F6E-4D80-AB7B-2E4FD98DDB93}" type="sibTrans" cxnId="{94ED811F-34CE-4EBD-9AA4-37BDD0728BD7}">
      <dgm:prSet/>
      <dgm:spPr/>
    </dgm:pt>
    <dgm:pt modelId="{B9A28597-0DC3-4A0D-9B88-BE6B1BA85396}">
      <dgm:prSet custT="1"/>
      <dgm:spPr/>
      <dgm:t>
        <a:bodyPr/>
        <a:lstStyle/>
        <a:p>
          <a:r>
            <a:rPr lang="tr-TR" sz="2000" dirty="0">
              <a:latin typeface="Arial Rounded MT Bold" pitchFamily="34" charset="0"/>
            </a:rPr>
            <a:t>İştahta azalma</a:t>
          </a:r>
        </a:p>
      </dgm:t>
    </dgm:pt>
    <dgm:pt modelId="{5B058E00-8D22-49B6-B769-4020C9C99041}" type="parTrans" cxnId="{A2676262-610D-4627-86F3-D2A54567399A}">
      <dgm:prSet/>
      <dgm:spPr/>
    </dgm:pt>
    <dgm:pt modelId="{1603FE65-59D6-4A73-A9DA-C5A2D7BAF014}" type="sibTrans" cxnId="{A2676262-610D-4627-86F3-D2A54567399A}">
      <dgm:prSet/>
      <dgm:spPr/>
    </dgm:pt>
    <dgm:pt modelId="{780F5C1B-B91D-410F-A050-DD2F71A59858}">
      <dgm:prSet custT="1"/>
      <dgm:spPr/>
      <dgm:t>
        <a:bodyPr/>
        <a:lstStyle/>
        <a:p>
          <a:r>
            <a:rPr lang="tr-TR" sz="2000" dirty="0">
              <a:latin typeface="Arial Rounded MT Bold" pitchFamily="34" charset="0"/>
            </a:rPr>
            <a:t>Uyku güçlükleri</a:t>
          </a:r>
        </a:p>
      </dgm:t>
    </dgm:pt>
    <dgm:pt modelId="{95E8B272-AAF1-4582-8D85-9608CF6903F3}" type="parTrans" cxnId="{EAAFFF98-941B-4069-AEE3-7ECC7FF4E543}">
      <dgm:prSet/>
      <dgm:spPr/>
    </dgm:pt>
    <dgm:pt modelId="{7DC6F091-61FE-42B0-9180-31F9F640FBDD}" type="sibTrans" cxnId="{EAAFFF98-941B-4069-AEE3-7ECC7FF4E543}">
      <dgm:prSet/>
      <dgm:spPr/>
    </dgm:pt>
    <dgm:pt modelId="{392C24C5-072A-422B-B05A-1A88C7C9DEA3}">
      <dgm:prSet custT="1"/>
      <dgm:spPr/>
      <dgm:t>
        <a:bodyPr/>
        <a:lstStyle/>
        <a:p>
          <a:r>
            <a:rPr lang="tr-TR" sz="2000" dirty="0">
              <a:latin typeface="Arial Rounded MT Bold" pitchFamily="34" charset="0"/>
            </a:rPr>
            <a:t>Enerjide azalma</a:t>
          </a:r>
        </a:p>
      </dgm:t>
    </dgm:pt>
    <dgm:pt modelId="{DD4EAC85-A1BB-4ED7-92D4-CBAB039C404E}" type="parTrans" cxnId="{309BA3E3-6056-4DCA-BAAF-A70FE1E97AAE}">
      <dgm:prSet/>
      <dgm:spPr/>
    </dgm:pt>
    <dgm:pt modelId="{3178C8FD-918F-49B3-9398-E15D0DAB16CC}" type="sibTrans" cxnId="{309BA3E3-6056-4DCA-BAAF-A70FE1E97AAE}">
      <dgm:prSet/>
      <dgm:spPr/>
    </dgm:pt>
    <dgm:pt modelId="{E71E357B-9E0D-40DF-9806-8F9E10D041AA}" type="pres">
      <dgm:prSet presAssocID="{45A01CD6-099C-46E4-A5B1-2215FE5E0664}" presName="Name0" presStyleCnt="0">
        <dgm:presLayoutVars>
          <dgm:dir/>
          <dgm:animLvl val="lvl"/>
          <dgm:resizeHandles/>
        </dgm:presLayoutVars>
      </dgm:prSet>
      <dgm:spPr/>
    </dgm:pt>
    <dgm:pt modelId="{71CBB1A2-2CDA-4415-AF83-169DD9392846}" type="pres">
      <dgm:prSet presAssocID="{C8FEDEB3-1A47-418E-865D-F7A5D2B7FFEE}" presName="linNode" presStyleCnt="0"/>
      <dgm:spPr/>
    </dgm:pt>
    <dgm:pt modelId="{6CBF1DBF-73CA-4D13-8BD5-23FD6444CF9B}" type="pres">
      <dgm:prSet presAssocID="{C8FEDEB3-1A47-418E-865D-F7A5D2B7FFEE}" presName="parentShp" presStyleLbl="node1" presStyleIdx="0" presStyleCnt="4" custScaleX="76095">
        <dgm:presLayoutVars>
          <dgm:bulletEnabled val="1"/>
        </dgm:presLayoutVars>
      </dgm:prSet>
      <dgm:spPr/>
    </dgm:pt>
    <dgm:pt modelId="{8ECF3CB9-1AAA-4D4D-9EEA-484FA8D5D1C9}" type="pres">
      <dgm:prSet presAssocID="{C8FEDEB3-1A47-418E-865D-F7A5D2B7FFEE}" presName="childShp" presStyleLbl="bgAccFollowNode1" presStyleIdx="0" presStyleCnt="4" custScaleY="116084">
        <dgm:presLayoutVars>
          <dgm:bulletEnabled val="1"/>
        </dgm:presLayoutVars>
      </dgm:prSet>
      <dgm:spPr/>
    </dgm:pt>
    <dgm:pt modelId="{41CBF89B-892A-492E-9628-D5450590EB1C}" type="pres">
      <dgm:prSet presAssocID="{2A0B3612-7669-4487-8182-E0403C807192}" presName="spacing" presStyleCnt="0"/>
      <dgm:spPr/>
    </dgm:pt>
    <dgm:pt modelId="{06D6D8D9-5EEB-481B-8369-589AD699BECB}" type="pres">
      <dgm:prSet presAssocID="{9C0294EE-C736-4823-9517-A2C0C1CDD38D}" presName="linNode" presStyleCnt="0"/>
      <dgm:spPr/>
    </dgm:pt>
    <dgm:pt modelId="{9E69D2AF-F58D-4C0F-B0CD-C35DFB979925}" type="pres">
      <dgm:prSet presAssocID="{9C0294EE-C736-4823-9517-A2C0C1CDD38D}" presName="parentShp" presStyleLbl="node1" presStyleIdx="1" presStyleCnt="4" custScaleX="76095">
        <dgm:presLayoutVars>
          <dgm:bulletEnabled val="1"/>
        </dgm:presLayoutVars>
      </dgm:prSet>
      <dgm:spPr/>
    </dgm:pt>
    <dgm:pt modelId="{37664350-41E0-4CF4-A551-B363261E4B9B}" type="pres">
      <dgm:prSet presAssocID="{9C0294EE-C736-4823-9517-A2C0C1CDD38D}" presName="childShp" presStyleLbl="bgAccFollowNode1" presStyleIdx="1" presStyleCnt="4">
        <dgm:presLayoutVars>
          <dgm:bulletEnabled val="1"/>
        </dgm:presLayoutVars>
      </dgm:prSet>
      <dgm:spPr/>
    </dgm:pt>
    <dgm:pt modelId="{553BCFF2-8560-439C-85D2-56F4339AAAB5}" type="pres">
      <dgm:prSet presAssocID="{3E24B5E4-85FA-4A1E-8268-1BA1C384F471}" presName="spacing" presStyleCnt="0"/>
      <dgm:spPr/>
    </dgm:pt>
    <dgm:pt modelId="{A92A0658-3C4E-458F-AC40-CBAEB14C5104}" type="pres">
      <dgm:prSet presAssocID="{8D6200F1-F482-43E7-81E5-289DC274E2A5}" presName="linNode" presStyleCnt="0"/>
      <dgm:spPr/>
    </dgm:pt>
    <dgm:pt modelId="{DAFD5D8A-84BD-491D-82E4-2C8FAE66AFA1}" type="pres">
      <dgm:prSet presAssocID="{8D6200F1-F482-43E7-81E5-289DC274E2A5}" presName="parentShp" presStyleLbl="node1" presStyleIdx="2" presStyleCnt="4" custScaleX="76095">
        <dgm:presLayoutVars>
          <dgm:bulletEnabled val="1"/>
        </dgm:presLayoutVars>
      </dgm:prSet>
      <dgm:spPr/>
    </dgm:pt>
    <dgm:pt modelId="{6DB4DC3D-A83A-4FA8-897A-B6375177CE43}" type="pres">
      <dgm:prSet presAssocID="{8D6200F1-F482-43E7-81E5-289DC274E2A5}" presName="childShp" presStyleLbl="bgAccFollowNode1" presStyleIdx="2" presStyleCnt="4">
        <dgm:presLayoutVars>
          <dgm:bulletEnabled val="1"/>
        </dgm:presLayoutVars>
      </dgm:prSet>
      <dgm:spPr/>
    </dgm:pt>
    <dgm:pt modelId="{2B11B733-A731-4069-B2D0-12082CFC1CB7}" type="pres">
      <dgm:prSet presAssocID="{B4EB9635-6893-4B8B-B29E-110831F109D8}" presName="spacing" presStyleCnt="0"/>
      <dgm:spPr/>
    </dgm:pt>
    <dgm:pt modelId="{B1E485B5-45E5-4C44-88DC-C78C23BA7A2D}" type="pres">
      <dgm:prSet presAssocID="{A816A52D-FDBD-479E-80CA-F31695219BDF}" presName="linNode" presStyleCnt="0"/>
      <dgm:spPr/>
    </dgm:pt>
    <dgm:pt modelId="{8415C5B2-36EF-4916-820A-2472B493C4FF}" type="pres">
      <dgm:prSet presAssocID="{A816A52D-FDBD-479E-80CA-F31695219BDF}" presName="parentShp" presStyleLbl="node1" presStyleIdx="3" presStyleCnt="4" custScaleX="76095">
        <dgm:presLayoutVars>
          <dgm:bulletEnabled val="1"/>
        </dgm:presLayoutVars>
      </dgm:prSet>
      <dgm:spPr/>
    </dgm:pt>
    <dgm:pt modelId="{DBA80E42-7B8C-4168-95E2-49F90FAF2F05}" type="pres">
      <dgm:prSet presAssocID="{A816A52D-FDBD-479E-80CA-F31695219BDF}" presName="childShp" presStyleLbl="bgAccFollowNode1" presStyleIdx="3" presStyleCnt="4">
        <dgm:presLayoutVars>
          <dgm:bulletEnabled val="1"/>
        </dgm:presLayoutVars>
      </dgm:prSet>
      <dgm:spPr/>
    </dgm:pt>
  </dgm:ptLst>
  <dgm:cxnLst>
    <dgm:cxn modelId="{50399102-2264-4F4C-BEA3-2C1EF121D3ED}" srcId="{9C0294EE-C736-4823-9517-A2C0C1CDD38D}" destId="{94C1FAF0-F082-4994-8CC8-7921C2DF6B6F}" srcOrd="0" destOrd="0" parTransId="{ABBC5FCB-9873-4392-9015-9D30F0D8062C}" sibTransId="{CD7BD273-200B-4BB8-81AB-3C430DB1CC56}"/>
    <dgm:cxn modelId="{6FE79A16-4315-49A5-9F68-2190F95679C3}" srcId="{C8FEDEB3-1A47-418E-865D-F7A5D2B7FFEE}" destId="{62E11C1D-A0C5-437C-BCBE-63EC1B0E5D3B}" srcOrd="1" destOrd="0" parTransId="{87D508A8-F0B0-4B35-B3F4-66300FA00D7F}" sibTransId="{7C820FCD-4B2D-4E11-9EB2-5360E65F6F07}"/>
    <dgm:cxn modelId="{7190341F-95A6-4155-80EF-71FED2755F7A}" srcId="{45A01CD6-099C-46E4-A5B1-2215FE5E0664}" destId="{A816A52D-FDBD-479E-80CA-F31695219BDF}" srcOrd="3" destOrd="0" parTransId="{DA073E44-157B-4076-8829-8505F3A5556E}" sibTransId="{6891AE9D-6B9F-41E7-BD75-B2A98D8D9855}"/>
    <dgm:cxn modelId="{94ED811F-34CE-4EBD-9AA4-37BDD0728BD7}" srcId="{8D6200F1-F482-43E7-81E5-289DC274E2A5}" destId="{D18C71FB-9C06-48E9-9D14-465378F7CDED}" srcOrd="1" destOrd="0" parTransId="{6A6C6EE2-8CA6-4530-924F-B751C1FF6043}" sibTransId="{B8ECFC30-4F6E-4D80-AB7B-2E4FD98DDB93}"/>
    <dgm:cxn modelId="{2C6F3130-10C3-4B4C-B4B0-C374581F0A74}" srcId="{9C0294EE-C736-4823-9517-A2C0C1CDD38D}" destId="{0BA1B88A-DA89-488C-B45C-DDB34661F25F}" srcOrd="1" destOrd="0" parTransId="{B3713F19-04D5-4E24-85D8-DFC4789AB4AB}" sibTransId="{7EF5DAB9-8DB5-4B25-9A0E-215DBE3C9E09}"/>
    <dgm:cxn modelId="{D01FE037-98C1-4867-B311-927740CE3B8E}" srcId="{C8FEDEB3-1A47-418E-865D-F7A5D2B7FFEE}" destId="{61D7C141-3729-402D-87FA-BA2923C3386B}" srcOrd="2" destOrd="0" parTransId="{605A668F-1C32-47C1-8BEC-79EAE929D6CE}" sibTransId="{5D83E0A7-7B38-42A6-A612-CFEFF529A490}"/>
    <dgm:cxn modelId="{7FEAC15C-6D50-4EA7-B51E-E0D677259309}" type="presOf" srcId="{9C0294EE-C736-4823-9517-A2C0C1CDD38D}" destId="{9E69D2AF-F58D-4C0F-B0CD-C35DFB979925}" srcOrd="0" destOrd="0" presId="urn:microsoft.com/office/officeart/2005/8/layout/vList6"/>
    <dgm:cxn modelId="{52BCC35D-F6EA-4A7B-AA91-35E31567490D}" type="presOf" srcId="{C8FEDEB3-1A47-418E-865D-F7A5D2B7FFEE}" destId="{6CBF1DBF-73CA-4D13-8BD5-23FD6444CF9B}" srcOrd="0" destOrd="0" presId="urn:microsoft.com/office/officeart/2005/8/layout/vList6"/>
    <dgm:cxn modelId="{A2676262-610D-4627-86F3-D2A54567399A}" srcId="{A816A52D-FDBD-479E-80CA-F31695219BDF}" destId="{B9A28597-0DC3-4A0D-9B88-BE6B1BA85396}" srcOrd="0" destOrd="0" parTransId="{5B058E00-8D22-49B6-B769-4020C9C99041}" sibTransId="{1603FE65-59D6-4A73-A9DA-C5A2D7BAF014}"/>
    <dgm:cxn modelId="{C83F0F65-1DF0-478E-BC82-746A716A50DC}" type="presOf" srcId="{94C1FAF0-F082-4994-8CC8-7921C2DF6B6F}" destId="{37664350-41E0-4CF4-A551-B363261E4B9B}" srcOrd="0" destOrd="0" presId="urn:microsoft.com/office/officeart/2005/8/layout/vList6"/>
    <dgm:cxn modelId="{C6B0D350-7A2F-4BA7-97C9-64447B673FCE}" type="presOf" srcId="{780F5C1B-B91D-410F-A050-DD2F71A59858}" destId="{DBA80E42-7B8C-4168-95E2-49F90FAF2F05}" srcOrd="0" destOrd="1" presId="urn:microsoft.com/office/officeart/2005/8/layout/vList6"/>
    <dgm:cxn modelId="{CC5F0352-035E-4410-9F24-4DD25AF2DAF3}" srcId="{45A01CD6-099C-46E4-A5B1-2215FE5E0664}" destId="{C8FEDEB3-1A47-418E-865D-F7A5D2B7FFEE}" srcOrd="0" destOrd="0" parTransId="{B0592E81-85FF-4733-A37C-EC3652256FDB}" sibTransId="{2A0B3612-7669-4487-8182-E0403C807192}"/>
    <dgm:cxn modelId="{C534B07E-707C-4258-BA09-6E4310F898E5}" type="presOf" srcId="{80864DD5-E3BC-4FAD-B2BB-E6B38EB79E37}" destId="{6DB4DC3D-A83A-4FA8-897A-B6375177CE43}" srcOrd="0" destOrd="0" presId="urn:microsoft.com/office/officeart/2005/8/layout/vList6"/>
    <dgm:cxn modelId="{034CA47F-8C02-4CA5-8668-8E1FDC1A0069}" srcId="{45A01CD6-099C-46E4-A5B1-2215FE5E0664}" destId="{8D6200F1-F482-43E7-81E5-289DC274E2A5}" srcOrd="2" destOrd="0" parTransId="{F3E83032-275D-47A5-ACE0-CFD9A02B96A0}" sibTransId="{B4EB9635-6893-4B8B-B29E-110831F109D8}"/>
    <dgm:cxn modelId="{B3856F82-7551-4679-9A82-39964418D756}" type="presOf" srcId="{392C24C5-072A-422B-B05A-1A88C7C9DEA3}" destId="{DBA80E42-7B8C-4168-95E2-49F90FAF2F05}" srcOrd="0" destOrd="2" presId="urn:microsoft.com/office/officeart/2005/8/layout/vList6"/>
    <dgm:cxn modelId="{9CDCB78B-95A9-418F-B595-2C93EFF14F19}" srcId="{8D6200F1-F482-43E7-81E5-289DC274E2A5}" destId="{80864DD5-E3BC-4FAD-B2BB-E6B38EB79E37}" srcOrd="0" destOrd="0" parTransId="{04BD1915-5155-419D-8893-AF213A485492}" sibTransId="{BB69929F-577F-4366-9503-907FAD3AF319}"/>
    <dgm:cxn modelId="{CD25A48D-3B69-43C1-914B-AD9F03C10387}" type="presOf" srcId="{8D6200F1-F482-43E7-81E5-289DC274E2A5}" destId="{DAFD5D8A-84BD-491D-82E4-2C8FAE66AFA1}" srcOrd="0" destOrd="0" presId="urn:microsoft.com/office/officeart/2005/8/layout/vList6"/>
    <dgm:cxn modelId="{EAAFFF98-941B-4069-AEE3-7ECC7FF4E543}" srcId="{A816A52D-FDBD-479E-80CA-F31695219BDF}" destId="{780F5C1B-B91D-410F-A050-DD2F71A59858}" srcOrd="1" destOrd="0" parTransId="{95E8B272-AAF1-4582-8D85-9608CF6903F3}" sibTransId="{7DC6F091-61FE-42B0-9180-31F9F640FBDD}"/>
    <dgm:cxn modelId="{1B51139A-D99E-458E-91C1-C79472396772}" type="presOf" srcId="{B9A28597-0DC3-4A0D-9B88-BE6B1BA85396}" destId="{DBA80E42-7B8C-4168-95E2-49F90FAF2F05}" srcOrd="0" destOrd="0" presId="urn:microsoft.com/office/officeart/2005/8/layout/vList6"/>
    <dgm:cxn modelId="{27252A9D-DD3F-43C1-B06E-12EE15F2E6C6}" type="presOf" srcId="{0BA1B88A-DA89-488C-B45C-DDB34661F25F}" destId="{37664350-41E0-4CF4-A551-B363261E4B9B}" srcOrd="0" destOrd="1" presId="urn:microsoft.com/office/officeart/2005/8/layout/vList6"/>
    <dgm:cxn modelId="{1AD871A3-DAA7-487B-AFE9-F323959438BF}" srcId="{C8FEDEB3-1A47-418E-865D-F7A5D2B7FFEE}" destId="{86FFBD69-954D-496F-A3A2-054D1CF19BFA}" srcOrd="0" destOrd="0" parTransId="{CC8131F3-4610-4324-A979-DAFC01D43427}" sibTransId="{B307B036-C306-49D3-B26A-A69FFAF5910B}"/>
    <dgm:cxn modelId="{CED39CA9-F4ED-402B-9C9C-95621F74BEB9}" type="presOf" srcId="{45A01CD6-099C-46E4-A5B1-2215FE5E0664}" destId="{E71E357B-9E0D-40DF-9806-8F9E10D041AA}" srcOrd="0" destOrd="0" presId="urn:microsoft.com/office/officeart/2005/8/layout/vList6"/>
    <dgm:cxn modelId="{E0B4A7B1-297A-4773-8F26-B75AFA2B3D9D}" type="presOf" srcId="{86FFBD69-954D-496F-A3A2-054D1CF19BFA}" destId="{8ECF3CB9-1AAA-4D4D-9EEA-484FA8D5D1C9}" srcOrd="0" destOrd="0" presId="urn:microsoft.com/office/officeart/2005/8/layout/vList6"/>
    <dgm:cxn modelId="{C9A4DABA-0130-4C86-9876-790ED0AD3A3D}" type="presOf" srcId="{D18C71FB-9C06-48E9-9D14-465378F7CDED}" destId="{6DB4DC3D-A83A-4FA8-897A-B6375177CE43}" srcOrd="0" destOrd="1" presId="urn:microsoft.com/office/officeart/2005/8/layout/vList6"/>
    <dgm:cxn modelId="{96B7BBC7-9E0E-4A67-9E81-556E7B4659D0}" type="presOf" srcId="{61D7C141-3729-402D-87FA-BA2923C3386B}" destId="{8ECF3CB9-1AAA-4D4D-9EEA-484FA8D5D1C9}" srcOrd="0" destOrd="2" presId="urn:microsoft.com/office/officeart/2005/8/layout/vList6"/>
    <dgm:cxn modelId="{058098D6-3228-4DB2-9087-7F81A276BE28}" type="presOf" srcId="{62E11C1D-A0C5-437C-BCBE-63EC1B0E5D3B}" destId="{8ECF3CB9-1AAA-4D4D-9EEA-484FA8D5D1C9}" srcOrd="0" destOrd="1" presId="urn:microsoft.com/office/officeart/2005/8/layout/vList6"/>
    <dgm:cxn modelId="{309BA3E3-6056-4DCA-BAAF-A70FE1E97AAE}" srcId="{A816A52D-FDBD-479E-80CA-F31695219BDF}" destId="{392C24C5-072A-422B-B05A-1A88C7C9DEA3}" srcOrd="2" destOrd="0" parTransId="{DD4EAC85-A1BB-4ED7-92D4-CBAB039C404E}" sibTransId="{3178C8FD-918F-49B3-9398-E15D0DAB16CC}"/>
    <dgm:cxn modelId="{F3D8B0E9-A7F7-4305-B876-A1AAB42AB1A6}" type="presOf" srcId="{A816A52D-FDBD-479E-80CA-F31695219BDF}" destId="{8415C5B2-36EF-4916-820A-2472B493C4FF}" srcOrd="0" destOrd="0" presId="urn:microsoft.com/office/officeart/2005/8/layout/vList6"/>
    <dgm:cxn modelId="{12C9ACF0-FAD8-403D-913F-0A5D83696ABB}" srcId="{45A01CD6-099C-46E4-A5B1-2215FE5E0664}" destId="{9C0294EE-C736-4823-9517-A2C0C1CDD38D}" srcOrd="1" destOrd="0" parTransId="{FC0D46E0-3BFE-4991-964E-7AC388C8F613}" sibTransId="{3E24B5E4-85FA-4A1E-8268-1BA1C384F471}"/>
    <dgm:cxn modelId="{8F5A0B09-07ED-46C5-B119-601EC26C533E}" type="presParOf" srcId="{E71E357B-9E0D-40DF-9806-8F9E10D041AA}" destId="{71CBB1A2-2CDA-4415-AF83-169DD9392846}" srcOrd="0" destOrd="0" presId="urn:microsoft.com/office/officeart/2005/8/layout/vList6"/>
    <dgm:cxn modelId="{DE92C552-48EB-4184-8037-16010BF97C2E}" type="presParOf" srcId="{71CBB1A2-2CDA-4415-AF83-169DD9392846}" destId="{6CBF1DBF-73CA-4D13-8BD5-23FD6444CF9B}" srcOrd="0" destOrd="0" presId="urn:microsoft.com/office/officeart/2005/8/layout/vList6"/>
    <dgm:cxn modelId="{E5E72554-6363-4223-8B2B-F37FBA054AE9}" type="presParOf" srcId="{71CBB1A2-2CDA-4415-AF83-169DD9392846}" destId="{8ECF3CB9-1AAA-4D4D-9EEA-484FA8D5D1C9}" srcOrd="1" destOrd="0" presId="urn:microsoft.com/office/officeart/2005/8/layout/vList6"/>
    <dgm:cxn modelId="{C935A490-8D55-4268-955C-4B5E6CCE2449}" type="presParOf" srcId="{E71E357B-9E0D-40DF-9806-8F9E10D041AA}" destId="{41CBF89B-892A-492E-9628-D5450590EB1C}" srcOrd="1" destOrd="0" presId="urn:microsoft.com/office/officeart/2005/8/layout/vList6"/>
    <dgm:cxn modelId="{E0B91B37-4F38-4D50-9621-2A4623529CDB}" type="presParOf" srcId="{E71E357B-9E0D-40DF-9806-8F9E10D041AA}" destId="{06D6D8D9-5EEB-481B-8369-589AD699BECB}" srcOrd="2" destOrd="0" presId="urn:microsoft.com/office/officeart/2005/8/layout/vList6"/>
    <dgm:cxn modelId="{55628724-3160-47AF-8FA8-CA0FD9CD32E8}" type="presParOf" srcId="{06D6D8D9-5EEB-481B-8369-589AD699BECB}" destId="{9E69D2AF-F58D-4C0F-B0CD-C35DFB979925}" srcOrd="0" destOrd="0" presId="urn:microsoft.com/office/officeart/2005/8/layout/vList6"/>
    <dgm:cxn modelId="{A312B6B8-2F8B-4A4E-B316-7298DFFB6E09}" type="presParOf" srcId="{06D6D8D9-5EEB-481B-8369-589AD699BECB}" destId="{37664350-41E0-4CF4-A551-B363261E4B9B}" srcOrd="1" destOrd="0" presId="urn:microsoft.com/office/officeart/2005/8/layout/vList6"/>
    <dgm:cxn modelId="{17850EFB-8E2F-4EF7-AE4E-20F3752D38E8}" type="presParOf" srcId="{E71E357B-9E0D-40DF-9806-8F9E10D041AA}" destId="{553BCFF2-8560-439C-85D2-56F4339AAAB5}" srcOrd="3" destOrd="0" presId="urn:microsoft.com/office/officeart/2005/8/layout/vList6"/>
    <dgm:cxn modelId="{3CBD03F2-7D70-4DAC-BA0B-E888A29C295B}" type="presParOf" srcId="{E71E357B-9E0D-40DF-9806-8F9E10D041AA}" destId="{A92A0658-3C4E-458F-AC40-CBAEB14C5104}" srcOrd="4" destOrd="0" presId="urn:microsoft.com/office/officeart/2005/8/layout/vList6"/>
    <dgm:cxn modelId="{A31769D4-7648-4E88-ACF7-3BDF4B288F84}" type="presParOf" srcId="{A92A0658-3C4E-458F-AC40-CBAEB14C5104}" destId="{DAFD5D8A-84BD-491D-82E4-2C8FAE66AFA1}" srcOrd="0" destOrd="0" presId="urn:microsoft.com/office/officeart/2005/8/layout/vList6"/>
    <dgm:cxn modelId="{40E4C5B0-7637-4B4D-ABD5-E8F931750A92}" type="presParOf" srcId="{A92A0658-3C4E-458F-AC40-CBAEB14C5104}" destId="{6DB4DC3D-A83A-4FA8-897A-B6375177CE43}" srcOrd="1" destOrd="0" presId="urn:microsoft.com/office/officeart/2005/8/layout/vList6"/>
    <dgm:cxn modelId="{D4215A6F-9059-40BD-9F2E-BB110A7CB2E6}" type="presParOf" srcId="{E71E357B-9E0D-40DF-9806-8F9E10D041AA}" destId="{2B11B733-A731-4069-B2D0-12082CFC1CB7}" srcOrd="5" destOrd="0" presId="urn:microsoft.com/office/officeart/2005/8/layout/vList6"/>
    <dgm:cxn modelId="{D0FF4797-994F-4D9F-B143-D1E43336C13F}" type="presParOf" srcId="{E71E357B-9E0D-40DF-9806-8F9E10D041AA}" destId="{B1E485B5-45E5-4C44-88DC-C78C23BA7A2D}" srcOrd="6" destOrd="0" presId="urn:microsoft.com/office/officeart/2005/8/layout/vList6"/>
    <dgm:cxn modelId="{0AF63624-3289-46C6-8534-D6F49F40C1F4}" type="presParOf" srcId="{B1E485B5-45E5-4C44-88DC-C78C23BA7A2D}" destId="{8415C5B2-36EF-4916-820A-2472B493C4FF}" srcOrd="0" destOrd="0" presId="urn:microsoft.com/office/officeart/2005/8/layout/vList6"/>
    <dgm:cxn modelId="{E04F0C35-478C-4B7A-86D5-00C216BF2D67}" type="presParOf" srcId="{B1E485B5-45E5-4C44-88DC-C78C23BA7A2D}" destId="{DBA80E42-7B8C-4168-95E2-49F90FAF2F05}"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7C903F5-6246-45C5-B997-5010A055053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171FCECA-3C2A-4ED8-88AF-D48EAABB681E}">
      <dgm:prSet phldrT="[Metin]" custT="1">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tr-TR" sz="2250" dirty="0">
              <a:latin typeface="Arial Rounded MT Bold" pitchFamily="34" charset="0"/>
            </a:rPr>
            <a:t>Ergenlikte depresyon genellikle kaygı, fobi, psikosomatik şikayetler ve madde kötüye kullanımı gibi diğer davranışlarla birlikte görülür.</a:t>
          </a:r>
        </a:p>
      </dgm:t>
    </dgm:pt>
    <dgm:pt modelId="{980525E8-126E-4D54-B4D4-F767BE5985D9}" type="parTrans" cxnId="{7C3E99E2-5774-4D10-A6D4-1E152538EF11}">
      <dgm:prSet/>
      <dgm:spPr/>
      <dgm:t>
        <a:bodyPr/>
        <a:lstStyle/>
        <a:p>
          <a:endParaRPr lang="tr-TR"/>
        </a:p>
      </dgm:t>
    </dgm:pt>
    <dgm:pt modelId="{DE3E1E5C-C8A6-4844-BC11-FAE4CB2A50D6}" type="sibTrans" cxnId="{7C3E99E2-5774-4D10-A6D4-1E152538EF11}">
      <dgm:prSet/>
      <dgm:spPr/>
      <dgm:t>
        <a:bodyPr/>
        <a:lstStyle/>
        <a:p>
          <a:endParaRPr lang="tr-TR"/>
        </a:p>
      </dgm:t>
    </dgm:pt>
    <dgm:pt modelId="{A03D5A3F-971B-45EE-B2B6-BE9D948EB259}" type="pres">
      <dgm:prSet presAssocID="{87C903F5-6246-45C5-B997-5010A055053E}" presName="Name0" presStyleCnt="0">
        <dgm:presLayoutVars>
          <dgm:dir/>
          <dgm:animLvl val="lvl"/>
          <dgm:resizeHandles val="exact"/>
        </dgm:presLayoutVars>
      </dgm:prSet>
      <dgm:spPr/>
    </dgm:pt>
    <dgm:pt modelId="{EFB7E80C-E51B-416D-8CE2-EF574CF213E8}" type="pres">
      <dgm:prSet presAssocID="{171FCECA-3C2A-4ED8-88AF-D48EAABB681E}" presName="linNode" presStyleCnt="0"/>
      <dgm:spPr/>
    </dgm:pt>
    <dgm:pt modelId="{FAA0E76E-1CC5-4017-894D-B880916AACE1}" type="pres">
      <dgm:prSet presAssocID="{171FCECA-3C2A-4ED8-88AF-D48EAABB681E}" presName="parentText" presStyleLbl="node1" presStyleIdx="0" presStyleCnt="1" custScaleX="272277">
        <dgm:presLayoutVars>
          <dgm:chMax val="1"/>
          <dgm:bulletEnabled val="1"/>
        </dgm:presLayoutVars>
      </dgm:prSet>
      <dgm:spPr/>
    </dgm:pt>
  </dgm:ptLst>
  <dgm:cxnLst>
    <dgm:cxn modelId="{DA8850BE-F804-454B-A8D9-433A2DC68502}" type="presOf" srcId="{171FCECA-3C2A-4ED8-88AF-D48EAABB681E}" destId="{FAA0E76E-1CC5-4017-894D-B880916AACE1}" srcOrd="0" destOrd="0" presId="urn:microsoft.com/office/officeart/2005/8/layout/vList5"/>
    <dgm:cxn modelId="{5F00DACF-8E24-4956-AAF2-7EDC94C961DF}" type="presOf" srcId="{87C903F5-6246-45C5-B997-5010A055053E}" destId="{A03D5A3F-971B-45EE-B2B6-BE9D948EB259}" srcOrd="0" destOrd="0" presId="urn:microsoft.com/office/officeart/2005/8/layout/vList5"/>
    <dgm:cxn modelId="{7C3E99E2-5774-4D10-A6D4-1E152538EF11}" srcId="{87C903F5-6246-45C5-B997-5010A055053E}" destId="{171FCECA-3C2A-4ED8-88AF-D48EAABB681E}" srcOrd="0" destOrd="0" parTransId="{980525E8-126E-4D54-B4D4-F767BE5985D9}" sibTransId="{DE3E1E5C-C8A6-4844-BC11-FAE4CB2A50D6}"/>
    <dgm:cxn modelId="{2AB751F3-2C37-4118-9DB4-29FDB40C97A0}" type="presParOf" srcId="{A03D5A3F-971B-45EE-B2B6-BE9D948EB259}" destId="{EFB7E80C-E51B-416D-8CE2-EF574CF213E8}" srcOrd="0" destOrd="0" presId="urn:microsoft.com/office/officeart/2005/8/layout/vList5"/>
    <dgm:cxn modelId="{D7C7BF47-D71E-49E8-8BD0-88BD9E5B3558}" type="presParOf" srcId="{EFB7E80C-E51B-416D-8CE2-EF574CF213E8}" destId="{FAA0E76E-1CC5-4017-894D-B880916AACE1}"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19A63F4-8BAE-4460-998D-611FA81F332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649579E0-AC30-4D43-B81E-E8698AC85AAE}">
      <dgm:prSet phldrT="[Metin]" custT="1">
        <dgm:style>
          <a:lnRef idx="1">
            <a:schemeClr val="accent6"/>
          </a:lnRef>
          <a:fillRef idx="2">
            <a:schemeClr val="accent6"/>
          </a:fillRef>
          <a:effectRef idx="1">
            <a:schemeClr val="accent6"/>
          </a:effectRef>
          <a:fontRef idx="minor">
            <a:schemeClr val="dk1"/>
          </a:fontRef>
        </dgm:style>
      </dgm:prSet>
      <dgm:spPr/>
      <dgm:t>
        <a:bodyPr/>
        <a:lstStyle/>
        <a:p>
          <a:r>
            <a:rPr lang="tr-TR" sz="2250" dirty="0">
              <a:latin typeface="Arial Rounded MT Bold" pitchFamily="34" charset="0"/>
            </a:rPr>
            <a:t>Çoğu uzman neredeyse ergenlerde görülen </a:t>
          </a:r>
          <a:r>
            <a:rPr lang="tr-TR" sz="2250" i="1" dirty="0">
              <a:latin typeface="Arial Rounded MT Bold" pitchFamily="34" charset="0"/>
            </a:rPr>
            <a:t>bütün </a:t>
          </a:r>
          <a:r>
            <a:rPr lang="tr-TR" sz="2250" i="0" dirty="0">
              <a:latin typeface="Arial Rounded MT Bold" pitchFamily="34" charset="0"/>
            </a:rPr>
            <a:t>güçlükleri görülmeyen depresyona yükleme eğilimi göstermişlerdir.</a:t>
          </a:r>
          <a:endParaRPr lang="tr-TR" sz="2250" dirty="0">
            <a:latin typeface="Arial Rounded MT Bold" pitchFamily="34" charset="0"/>
          </a:endParaRPr>
        </a:p>
      </dgm:t>
    </dgm:pt>
    <dgm:pt modelId="{4DA0061D-6C47-4E97-A7FC-7DC0215A5331}" type="sibTrans" cxnId="{6CB0E1A2-6A42-49BF-9C79-B16FD26EE907}">
      <dgm:prSet/>
      <dgm:spPr/>
      <dgm:t>
        <a:bodyPr/>
        <a:lstStyle/>
        <a:p>
          <a:endParaRPr lang="tr-TR"/>
        </a:p>
      </dgm:t>
    </dgm:pt>
    <dgm:pt modelId="{58F4F819-33E9-4691-85B3-24C01821C4BA}" type="parTrans" cxnId="{6CB0E1A2-6A42-49BF-9C79-B16FD26EE907}">
      <dgm:prSet/>
      <dgm:spPr/>
      <dgm:t>
        <a:bodyPr/>
        <a:lstStyle/>
        <a:p>
          <a:endParaRPr lang="tr-TR"/>
        </a:p>
      </dgm:t>
    </dgm:pt>
    <dgm:pt modelId="{E342258C-0443-4831-8DA0-4BCA66DD385A}" type="pres">
      <dgm:prSet presAssocID="{119A63F4-8BAE-4460-998D-611FA81F3321}" presName="Name0" presStyleCnt="0">
        <dgm:presLayoutVars>
          <dgm:dir/>
          <dgm:animLvl val="lvl"/>
          <dgm:resizeHandles val="exact"/>
        </dgm:presLayoutVars>
      </dgm:prSet>
      <dgm:spPr/>
    </dgm:pt>
    <dgm:pt modelId="{89841003-AE77-4DB9-A838-7DCCEA25010D}" type="pres">
      <dgm:prSet presAssocID="{649579E0-AC30-4D43-B81E-E8698AC85AAE}" presName="linNode" presStyleCnt="0"/>
      <dgm:spPr/>
    </dgm:pt>
    <dgm:pt modelId="{A229A7D2-316D-4DB7-8598-F087B664B215}" type="pres">
      <dgm:prSet presAssocID="{649579E0-AC30-4D43-B81E-E8698AC85AAE}" presName="parentText" presStyleLbl="node1" presStyleIdx="0" presStyleCnt="1" custScaleX="277778" custLinFactY="4167" custLinFactNeighborX="-312" custLinFactNeighborY="100000">
        <dgm:presLayoutVars>
          <dgm:chMax val="1"/>
          <dgm:bulletEnabled val="1"/>
        </dgm:presLayoutVars>
      </dgm:prSet>
      <dgm:spPr/>
    </dgm:pt>
  </dgm:ptLst>
  <dgm:cxnLst>
    <dgm:cxn modelId="{B11A332F-58E5-40CE-B00D-35F24F4AEEC2}" type="presOf" srcId="{119A63F4-8BAE-4460-998D-611FA81F3321}" destId="{E342258C-0443-4831-8DA0-4BCA66DD385A}" srcOrd="0" destOrd="0" presId="urn:microsoft.com/office/officeart/2005/8/layout/vList5"/>
    <dgm:cxn modelId="{6CB0E1A2-6A42-49BF-9C79-B16FD26EE907}" srcId="{119A63F4-8BAE-4460-998D-611FA81F3321}" destId="{649579E0-AC30-4D43-B81E-E8698AC85AAE}" srcOrd="0" destOrd="0" parTransId="{58F4F819-33E9-4691-85B3-24C01821C4BA}" sibTransId="{4DA0061D-6C47-4E97-A7FC-7DC0215A5331}"/>
    <dgm:cxn modelId="{FD9F25CA-49AA-4CC4-B620-4504EAB889D9}" type="presOf" srcId="{649579E0-AC30-4D43-B81E-E8698AC85AAE}" destId="{A229A7D2-316D-4DB7-8598-F087B664B215}" srcOrd="0" destOrd="0" presId="urn:microsoft.com/office/officeart/2005/8/layout/vList5"/>
    <dgm:cxn modelId="{61621051-F418-4E88-BA98-FA9AC16945AC}" type="presParOf" srcId="{E342258C-0443-4831-8DA0-4BCA66DD385A}" destId="{89841003-AE77-4DB9-A838-7DCCEA25010D}" srcOrd="0" destOrd="0" presId="urn:microsoft.com/office/officeart/2005/8/layout/vList5"/>
    <dgm:cxn modelId="{B12D7E46-8612-41E6-86F9-ADE4838403FE}" type="presParOf" srcId="{89841003-AE77-4DB9-A838-7DCCEA25010D}" destId="{A229A7D2-316D-4DB7-8598-F087B664B215}"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CA04AC5-766F-416F-8619-D175E0AEBAE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3DA7C8CE-0548-4847-B78E-4BFE6D218ACB}">
      <dgm:prSet phldrT="[Metin]" custT="1"/>
      <dgm:spPr/>
      <dgm:t>
        <a:bodyPr/>
        <a:lstStyle/>
        <a:p>
          <a:r>
            <a:rPr lang="tr-TR" sz="2250" dirty="0">
              <a:latin typeface="Arial Rounded MT Bold" pitchFamily="34" charset="0"/>
            </a:rPr>
            <a:t>Ergenlerin normal olarak rahatsız oldukları yolundaki popüler kalıp yargıdan ötürü çoğu anne-baba ve öğretmen gerçek psikolojik sorunları fark etmekte başarısız olabilir.</a:t>
          </a:r>
        </a:p>
      </dgm:t>
    </dgm:pt>
    <dgm:pt modelId="{1208E641-08B7-4400-9AD0-BC49E5C73DBF}" type="parTrans" cxnId="{7D214069-6F58-4488-8FCE-2CF51A08F52D}">
      <dgm:prSet/>
      <dgm:spPr/>
      <dgm:t>
        <a:bodyPr/>
        <a:lstStyle/>
        <a:p>
          <a:endParaRPr lang="tr-TR"/>
        </a:p>
      </dgm:t>
    </dgm:pt>
    <dgm:pt modelId="{F3609382-15EF-45AD-BC5E-573A1B08528D}" type="sibTrans" cxnId="{7D214069-6F58-4488-8FCE-2CF51A08F52D}">
      <dgm:prSet/>
      <dgm:spPr/>
      <dgm:t>
        <a:bodyPr/>
        <a:lstStyle/>
        <a:p>
          <a:endParaRPr lang="tr-TR"/>
        </a:p>
      </dgm:t>
    </dgm:pt>
    <dgm:pt modelId="{FD535E7A-44B7-4592-942A-0B2FE573851D}" type="pres">
      <dgm:prSet presAssocID="{8CA04AC5-766F-416F-8619-D175E0AEBAEE}" presName="Name0" presStyleCnt="0">
        <dgm:presLayoutVars>
          <dgm:dir/>
          <dgm:animLvl val="lvl"/>
          <dgm:resizeHandles val="exact"/>
        </dgm:presLayoutVars>
      </dgm:prSet>
      <dgm:spPr/>
    </dgm:pt>
    <dgm:pt modelId="{F7F93016-5AD2-4A6D-9795-C42AE95FDCD1}" type="pres">
      <dgm:prSet presAssocID="{3DA7C8CE-0548-4847-B78E-4BFE6D218ACB}" presName="linNode" presStyleCnt="0"/>
      <dgm:spPr/>
    </dgm:pt>
    <dgm:pt modelId="{93D87730-B3E3-4E75-BB04-5F0E76987B3B}" type="pres">
      <dgm:prSet presAssocID="{3DA7C8CE-0548-4847-B78E-4BFE6D218ACB}" presName="parentText" presStyleLbl="node1" presStyleIdx="0" presStyleCnt="1" custScaleX="277778" custLinFactY="2479" custLinFactNeighborX="-136" custLinFactNeighborY="100000">
        <dgm:presLayoutVars>
          <dgm:chMax val="1"/>
          <dgm:bulletEnabled val="1"/>
        </dgm:presLayoutVars>
      </dgm:prSet>
      <dgm:spPr/>
    </dgm:pt>
  </dgm:ptLst>
  <dgm:cxnLst>
    <dgm:cxn modelId="{451DEC3A-5197-4439-B70B-9433A76E99DD}" type="presOf" srcId="{3DA7C8CE-0548-4847-B78E-4BFE6D218ACB}" destId="{93D87730-B3E3-4E75-BB04-5F0E76987B3B}" srcOrd="0" destOrd="0" presId="urn:microsoft.com/office/officeart/2005/8/layout/vList5"/>
    <dgm:cxn modelId="{7D214069-6F58-4488-8FCE-2CF51A08F52D}" srcId="{8CA04AC5-766F-416F-8619-D175E0AEBAEE}" destId="{3DA7C8CE-0548-4847-B78E-4BFE6D218ACB}" srcOrd="0" destOrd="0" parTransId="{1208E641-08B7-4400-9AD0-BC49E5C73DBF}" sibTransId="{F3609382-15EF-45AD-BC5E-573A1B08528D}"/>
    <dgm:cxn modelId="{68BD5C6A-9B28-4395-B126-55BA66FD0094}" type="presOf" srcId="{8CA04AC5-766F-416F-8619-D175E0AEBAEE}" destId="{FD535E7A-44B7-4592-942A-0B2FE573851D}" srcOrd="0" destOrd="0" presId="urn:microsoft.com/office/officeart/2005/8/layout/vList5"/>
    <dgm:cxn modelId="{81762383-D1B1-40FD-9A5E-63D3C7D91941}" type="presParOf" srcId="{FD535E7A-44B7-4592-942A-0B2FE573851D}" destId="{F7F93016-5AD2-4A6D-9795-C42AE95FDCD1}" srcOrd="0" destOrd="0" presId="urn:microsoft.com/office/officeart/2005/8/layout/vList5"/>
    <dgm:cxn modelId="{C9B4D861-FE62-4C84-A9F9-880482DC50F4}" type="presParOf" srcId="{F7F93016-5AD2-4A6D-9795-C42AE95FDCD1}" destId="{93D87730-B3E3-4E75-BB04-5F0E76987B3B}" srcOrd="0" destOrd="0" presId="urn:microsoft.com/office/officeart/2005/8/layout/vList5"/>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BCA9B7-B376-418D-80B7-0ECD88B8CED2}">
      <dsp:nvSpPr>
        <dsp:cNvPr id="0" name=""/>
        <dsp:cNvSpPr/>
      </dsp:nvSpPr>
      <dsp:spPr>
        <a:xfrm rot="5400000">
          <a:off x="299861" y="-111584"/>
          <a:ext cx="1405362" cy="1641727"/>
        </a:xfrm>
        <a:prstGeom prst="chevron">
          <a:avLst/>
        </a:prstGeom>
        <a:gradFill rotWithShape="1">
          <a:gsLst>
            <a:gs pos="0">
              <a:schemeClr val="accent6">
                <a:tint val="62000"/>
                <a:hueMod val="94000"/>
                <a:satMod val="140000"/>
                <a:lumMod val="110000"/>
              </a:schemeClr>
            </a:gs>
            <a:gs pos="100000">
              <a:schemeClr val="accent6">
                <a:tint val="84000"/>
                <a:satMod val="160000"/>
              </a:schemeClr>
            </a:gs>
          </a:gsLst>
          <a:lin ang="5400000" scaled="0"/>
        </a:gradFill>
        <a:ln w="9525" cap="rnd" cmpd="sng" algn="ctr">
          <a:solidFill>
            <a:schemeClr val="accent6">
              <a:tint val="76000"/>
              <a:alpha val="60000"/>
              <a:hueMod val="94000"/>
            </a:schemeClr>
          </a:solidFill>
          <a:prstDash val="solid"/>
        </a:ln>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14605" tIns="14605" rIns="14605" bIns="14605"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Psikolojik</a:t>
          </a:r>
        </a:p>
      </dsp:txBody>
      <dsp:txXfrm rot="-5400000">
        <a:off x="181679" y="6598"/>
        <a:ext cx="1641727" cy="1405362"/>
      </dsp:txXfrm>
    </dsp:sp>
    <dsp:sp modelId="{BDB198A8-6EF4-4130-B4D1-776A54A08086}">
      <dsp:nvSpPr>
        <dsp:cNvPr id="0" name=""/>
        <dsp:cNvSpPr/>
      </dsp:nvSpPr>
      <dsp:spPr>
        <a:xfrm rot="5400000">
          <a:off x="5001589" y="-2973537"/>
          <a:ext cx="913965" cy="6874237"/>
        </a:xfrm>
        <a:prstGeom prst="round2SameRect">
          <a:avLst/>
        </a:prstGeom>
        <a:gradFill rotWithShape="1">
          <a:gsLst>
            <a:gs pos="0">
              <a:schemeClr val="accent6">
                <a:tint val="62000"/>
                <a:hueMod val="94000"/>
                <a:satMod val="140000"/>
                <a:lumMod val="110000"/>
              </a:schemeClr>
            </a:gs>
            <a:gs pos="100000">
              <a:schemeClr val="accent6">
                <a:tint val="84000"/>
                <a:satMod val="160000"/>
              </a:schemeClr>
            </a:gs>
          </a:gsLst>
          <a:lin ang="5400000" scaled="0"/>
        </a:gradFill>
        <a:ln w="9525" cap="rnd" cmpd="sng" algn="ctr">
          <a:solidFill>
            <a:schemeClr val="accent6">
              <a:tint val="76000"/>
              <a:alpha val="60000"/>
              <a:hueMod val="94000"/>
            </a:schemeClr>
          </a:solidFill>
          <a:prstDash val="solid"/>
        </a:ln>
        <a:effectLst/>
        <a:scene3d>
          <a:camera prst="orthographicFront"/>
          <a:lightRig rig="flat" dir="t"/>
        </a:scene3d>
        <a:sp3d extrusionH="12700"/>
      </dsp:spPr>
      <dsp:style>
        <a:lnRef idx="1">
          <a:schemeClr val="accent6"/>
        </a:lnRef>
        <a:fillRef idx="2">
          <a:schemeClr val="accent6"/>
        </a:fillRef>
        <a:effectRef idx="1">
          <a:schemeClr val="accent6"/>
        </a:effectRef>
        <a:fontRef idx="minor">
          <a:schemeClr val="dk1"/>
        </a:fontRef>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tr-TR" sz="1200" kern="1200" dirty="0">
              <a:latin typeface="Arial Rounded MT Bold" pitchFamily="34" charset="0"/>
            </a:rPr>
            <a:t>Belli kişilik özelliklerine sahip ergenlerin madde ve alkol sorunu geliştirme olasılıkları daha fazladır. (Öfke, içtepisellik,dikkatsizlik…)</a:t>
          </a:r>
        </a:p>
        <a:p>
          <a:pPr marL="114300" lvl="1" indent="-114300" algn="l" defTabSz="533400">
            <a:lnSpc>
              <a:spcPct val="90000"/>
            </a:lnSpc>
            <a:spcBef>
              <a:spcPct val="0"/>
            </a:spcBef>
            <a:spcAft>
              <a:spcPct val="15000"/>
            </a:spcAft>
            <a:buChar char="•"/>
          </a:pPr>
          <a:r>
            <a:rPr lang="tr-TR" sz="1200" kern="1200" dirty="0">
              <a:latin typeface="Arial Rounded MT Bold" pitchFamily="34" charset="0"/>
            </a:rPr>
            <a:t>Bu maddelerin toplumsal ilişkileri geliştireceği beklentisi içindeki ergenler risk altındadır</a:t>
          </a:r>
        </a:p>
      </dsp:txBody>
      <dsp:txXfrm rot="-5400000">
        <a:off x="2021453" y="51215"/>
        <a:ext cx="6829621" cy="824733"/>
      </dsp:txXfrm>
    </dsp:sp>
    <dsp:sp modelId="{FFF01CE3-F271-4C37-9979-4B515341A351}">
      <dsp:nvSpPr>
        <dsp:cNvPr id="0" name=""/>
        <dsp:cNvSpPr/>
      </dsp:nvSpPr>
      <dsp:spPr>
        <a:xfrm rot="5400000">
          <a:off x="314136" y="1134739"/>
          <a:ext cx="1405362" cy="1670275"/>
        </a:xfrm>
        <a:prstGeom prst="chevron">
          <a:avLst/>
        </a:prstGeom>
        <a:gradFill rotWithShape="1">
          <a:gsLst>
            <a:gs pos="0">
              <a:schemeClr val="accent5">
                <a:tint val="62000"/>
                <a:hueMod val="94000"/>
                <a:satMod val="140000"/>
                <a:lumMod val="110000"/>
              </a:schemeClr>
            </a:gs>
            <a:gs pos="100000">
              <a:schemeClr val="accent5">
                <a:tint val="84000"/>
                <a:satMod val="160000"/>
              </a:schemeClr>
            </a:gs>
          </a:gsLst>
          <a:lin ang="5400000" scaled="0"/>
        </a:gradFill>
        <a:ln w="9525" cap="rnd" cmpd="sng" algn="ctr">
          <a:solidFill>
            <a:schemeClr val="accent5">
              <a:tint val="76000"/>
              <a:alpha val="60000"/>
              <a:hueMod val="94000"/>
            </a:schemeClr>
          </a:solidFill>
          <a:prstDash val="solid"/>
        </a:ln>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14605" tIns="14605" rIns="14605" bIns="14605" numCol="1" spcCol="1270" anchor="ctr" anchorCtr="0">
          <a:noAutofit/>
        </a:bodyPr>
        <a:lstStyle/>
        <a:p>
          <a:pPr marL="0" lvl="0" indent="0" algn="ctr" defTabSz="1000125">
            <a:lnSpc>
              <a:spcPct val="90000"/>
            </a:lnSpc>
            <a:spcBef>
              <a:spcPct val="0"/>
            </a:spcBef>
            <a:spcAft>
              <a:spcPct val="35000"/>
            </a:spcAft>
            <a:buNone/>
          </a:pPr>
          <a:endParaRPr lang="tr-TR" sz="2250" kern="1200" dirty="0">
            <a:latin typeface="Arial Rounded MT Bold" pitchFamily="34" charset="0"/>
          </a:endParaRPr>
        </a:p>
        <a:p>
          <a:pPr marL="0" lvl="0" indent="0" algn="ctr" defTabSz="1000125">
            <a:lnSpc>
              <a:spcPct val="90000"/>
            </a:lnSpc>
            <a:spcBef>
              <a:spcPct val="0"/>
            </a:spcBef>
            <a:spcAft>
              <a:spcPct val="35000"/>
            </a:spcAft>
            <a:buNone/>
          </a:pPr>
          <a:r>
            <a:rPr lang="tr-TR" sz="2250" kern="1200" dirty="0">
              <a:latin typeface="Arial Rounded MT Bold" pitchFamily="34" charset="0"/>
            </a:rPr>
            <a:t>Aile</a:t>
          </a:r>
        </a:p>
      </dsp:txBody>
      <dsp:txXfrm rot="-5400000">
        <a:off x="181680" y="1267195"/>
        <a:ext cx="1670275" cy="1405362"/>
      </dsp:txXfrm>
    </dsp:sp>
    <dsp:sp modelId="{9D867309-7786-4B75-A6EC-828EAB614ECA}">
      <dsp:nvSpPr>
        <dsp:cNvPr id="0" name=""/>
        <dsp:cNvSpPr/>
      </dsp:nvSpPr>
      <dsp:spPr>
        <a:xfrm rot="5400000">
          <a:off x="5013131" y="-1708028"/>
          <a:ext cx="913485" cy="6863934"/>
        </a:xfrm>
        <a:prstGeom prst="round2SameRect">
          <a:avLst/>
        </a:prstGeom>
        <a:gradFill rotWithShape="1">
          <a:gsLst>
            <a:gs pos="0">
              <a:schemeClr val="accent5">
                <a:tint val="62000"/>
                <a:hueMod val="94000"/>
                <a:satMod val="140000"/>
                <a:lumMod val="110000"/>
              </a:schemeClr>
            </a:gs>
            <a:gs pos="100000">
              <a:schemeClr val="accent5">
                <a:tint val="84000"/>
                <a:satMod val="160000"/>
              </a:schemeClr>
            </a:gs>
          </a:gsLst>
          <a:lin ang="5400000" scaled="0"/>
        </a:gradFill>
        <a:ln w="9525" cap="rnd" cmpd="sng" algn="ctr">
          <a:solidFill>
            <a:schemeClr val="accent5">
              <a:tint val="76000"/>
              <a:alpha val="60000"/>
              <a:hueMod val="94000"/>
            </a:schemeClr>
          </a:solidFill>
          <a:prstDash val="solid"/>
        </a:ln>
        <a:effectLst/>
        <a:scene3d>
          <a:camera prst="orthographicFront"/>
          <a:lightRig rig="flat" dir="t"/>
        </a:scene3d>
        <a:sp3d extrusionH="12700"/>
      </dsp:spPr>
      <dsp:style>
        <a:lnRef idx="1">
          <a:schemeClr val="accent5"/>
        </a:lnRef>
        <a:fillRef idx="2">
          <a:schemeClr val="accent5"/>
        </a:fillRef>
        <a:effectRef idx="1">
          <a:schemeClr val="accent5"/>
        </a:effectRef>
        <a:fontRef idx="minor">
          <a:schemeClr val="dk1"/>
        </a:fontRef>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tr-TR" sz="1200" kern="1200" dirty="0">
              <a:latin typeface="Arial Rounded MT Bold" pitchFamily="34" charset="0"/>
            </a:rPr>
            <a:t>Uzak, düşmanca ya da çatışmalı aile ilişkileriyle büyüyen kişilerin yakın ailelerde büyüyenlere göre maddeyi kötüye kullanma sorunları daha yüksektir.</a:t>
          </a:r>
        </a:p>
        <a:p>
          <a:pPr marL="114300" lvl="1" indent="-114300" algn="l" defTabSz="533400">
            <a:lnSpc>
              <a:spcPct val="90000"/>
            </a:lnSpc>
            <a:spcBef>
              <a:spcPct val="0"/>
            </a:spcBef>
            <a:spcAft>
              <a:spcPct val="15000"/>
            </a:spcAft>
            <a:buChar char="•"/>
          </a:pPr>
          <a:r>
            <a:rPr lang="tr-TR" sz="1200" kern="1200" dirty="0">
              <a:latin typeface="Arial Rounded MT Bold" pitchFamily="34" charset="0"/>
            </a:rPr>
            <a:t>İlaç kullanan ergenlerin aileleri diğerlerine göre daha izin verici, katılımcı olmayan, ihmalkar ve dışlayıcıdır. </a:t>
          </a:r>
        </a:p>
      </dsp:txBody>
      <dsp:txXfrm rot="-5400000">
        <a:off x="2037907" y="1311789"/>
        <a:ext cx="6819341" cy="824299"/>
      </dsp:txXfrm>
    </dsp:sp>
    <dsp:sp modelId="{3C9F9A47-8948-4DF7-BB1A-B88417C614E2}">
      <dsp:nvSpPr>
        <dsp:cNvPr id="0" name=""/>
        <dsp:cNvSpPr/>
      </dsp:nvSpPr>
      <dsp:spPr>
        <a:xfrm rot="5400000">
          <a:off x="307903" y="2401569"/>
          <a:ext cx="1405362" cy="1657811"/>
        </a:xfrm>
        <a:prstGeom prst="chevron">
          <a:avLst/>
        </a:prstGeom>
        <a:solidFill>
          <a:schemeClr val="accent5"/>
        </a:solidFill>
        <a:ln w="28575" cap="rnd" cmpd="sng" algn="ctr">
          <a:solidFill>
            <a:schemeClr val="lt1"/>
          </a:solidFill>
          <a:prstDash val="solid"/>
        </a:ln>
        <a:effectLst/>
        <a:scene3d>
          <a:camera prst="orthographicFront"/>
          <a:lightRig rig="flat" dir="t"/>
        </a:scene3d>
        <a:sp3d/>
      </dsp:spPr>
      <dsp:style>
        <a:lnRef idx="3">
          <a:schemeClr val="lt1"/>
        </a:lnRef>
        <a:fillRef idx="1">
          <a:schemeClr val="accent5"/>
        </a:fillRef>
        <a:effectRef idx="1">
          <a:schemeClr val="accent5"/>
        </a:effectRef>
        <a:fontRef idx="minor">
          <a:schemeClr val="lt1"/>
        </a:fontRef>
      </dsp:style>
      <dsp:txBody>
        <a:bodyPr spcFirstLastPara="0" vert="horz" wrap="square" lIns="14605" tIns="14605" rIns="14605" bIns="14605"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Toplumsal</a:t>
          </a:r>
        </a:p>
      </dsp:txBody>
      <dsp:txXfrm rot="-5400000">
        <a:off x="181679" y="2527793"/>
        <a:ext cx="1657811" cy="1405362"/>
      </dsp:txXfrm>
    </dsp:sp>
    <dsp:sp modelId="{00120500-1FA9-4D70-B817-5BAD6AB89B1E}">
      <dsp:nvSpPr>
        <dsp:cNvPr id="0" name=""/>
        <dsp:cNvSpPr/>
      </dsp:nvSpPr>
      <dsp:spPr>
        <a:xfrm rot="5400000">
          <a:off x="5027702" y="-483571"/>
          <a:ext cx="913485" cy="6936216"/>
        </a:xfrm>
        <a:prstGeom prst="round2SameRect">
          <a:avLst/>
        </a:prstGeom>
        <a:solidFill>
          <a:schemeClr val="accent5"/>
        </a:solidFill>
        <a:ln w="28575" cap="rnd" cmpd="sng" algn="ctr">
          <a:solidFill>
            <a:schemeClr val="lt1"/>
          </a:solidFill>
          <a:prstDash val="solid"/>
        </a:ln>
        <a:effectLst/>
        <a:scene3d>
          <a:camera prst="orthographicFront"/>
          <a:lightRig rig="flat" dir="t"/>
        </a:scene3d>
        <a:sp3d extrusionH="12700"/>
      </dsp:spPr>
      <dsp:style>
        <a:lnRef idx="3">
          <a:schemeClr val="lt1"/>
        </a:lnRef>
        <a:fillRef idx="1">
          <a:schemeClr val="accent5"/>
        </a:fillRef>
        <a:effectRef idx="1">
          <a:schemeClr val="accent5"/>
        </a:effectRef>
        <a:fontRef idx="minor">
          <a:schemeClr val="lt1"/>
        </a:fontRef>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tr-TR" sz="1200" kern="1200" dirty="0">
              <a:latin typeface="Arial Rounded MT Bold" pitchFamily="34" charset="0"/>
            </a:rPr>
            <a:t>Madde kötüye kullanan ergenlerin madde kötüye kullanan ve buna hoşgörü gösteren arkadaşları vardır.</a:t>
          </a:r>
        </a:p>
        <a:p>
          <a:pPr marL="114300" lvl="1" indent="-114300" algn="l" defTabSz="533400">
            <a:lnSpc>
              <a:spcPct val="90000"/>
            </a:lnSpc>
            <a:spcBef>
              <a:spcPct val="0"/>
            </a:spcBef>
            <a:spcAft>
              <a:spcPct val="15000"/>
            </a:spcAft>
            <a:buChar char="•"/>
          </a:pPr>
          <a:r>
            <a:rPr lang="tr-TR" sz="1200" kern="1200" dirty="0">
              <a:latin typeface="Arial Rounded MT Bold" pitchFamily="34" charset="0"/>
            </a:rPr>
            <a:t>Ergenin maddeyi kullanması ya da kullanma sıklığı akran gruplarının tamamlayıcı özelliklerindendir.(Çekinen -- madde kullanmayan akran grubu)</a:t>
          </a:r>
        </a:p>
      </dsp:txBody>
      <dsp:txXfrm rot="-5400000">
        <a:off x="2016337" y="2572387"/>
        <a:ext cx="6891623" cy="824299"/>
      </dsp:txXfrm>
    </dsp:sp>
    <dsp:sp modelId="{AC4D9877-9757-4D71-8524-F344438217A4}">
      <dsp:nvSpPr>
        <dsp:cNvPr id="0" name=""/>
        <dsp:cNvSpPr/>
      </dsp:nvSpPr>
      <dsp:spPr>
        <a:xfrm rot="5400000">
          <a:off x="302119" y="3667951"/>
          <a:ext cx="1405362" cy="1646242"/>
        </a:xfrm>
        <a:prstGeom prst="chevron">
          <a:avLst/>
        </a:prstGeom>
        <a:gradFill rotWithShape="1">
          <a:gsLst>
            <a:gs pos="0">
              <a:schemeClr val="accent6">
                <a:tint val="98000"/>
                <a:hueMod val="94000"/>
                <a:satMod val="130000"/>
                <a:lumMod val="138000"/>
              </a:schemeClr>
            </a:gs>
            <a:gs pos="100000">
              <a:schemeClr val="accent6">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lightRig rig="flat" dir="t"/>
        </a:scene3d>
        <a:sp3d prstMaterial="plastic">
          <a:bevelT w="254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14605" tIns="14605" rIns="14605" bIns="14605"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Bağlamsal</a:t>
          </a:r>
        </a:p>
      </dsp:txBody>
      <dsp:txXfrm rot="-5400000">
        <a:off x="181679" y="3788391"/>
        <a:ext cx="1646242" cy="1405362"/>
      </dsp:txXfrm>
    </dsp:sp>
    <dsp:sp modelId="{C809D783-E146-4746-8105-546C4070C9FB}">
      <dsp:nvSpPr>
        <dsp:cNvPr id="0" name=""/>
        <dsp:cNvSpPr/>
      </dsp:nvSpPr>
      <dsp:spPr>
        <a:xfrm rot="5400000">
          <a:off x="5027587" y="767143"/>
          <a:ext cx="913485" cy="6955981"/>
        </a:xfrm>
        <a:prstGeom prst="round2SameRect">
          <a:avLst/>
        </a:prstGeom>
        <a:gradFill rotWithShape="1">
          <a:gsLst>
            <a:gs pos="0">
              <a:schemeClr val="accent6">
                <a:tint val="98000"/>
                <a:hueMod val="94000"/>
                <a:satMod val="130000"/>
                <a:lumMod val="138000"/>
              </a:schemeClr>
            </a:gs>
            <a:gs pos="100000">
              <a:schemeClr val="accent6">
                <a:shade val="94000"/>
                <a:lumMod val="88000"/>
              </a:schemeClr>
            </a:gs>
          </a:gsLst>
          <a:lin ang="5400000" scaled="0"/>
        </a:gradFill>
        <a:ln>
          <a:noFill/>
        </a:ln>
        <a:effectLst>
          <a:outerShdw blurRad="50800" dist="38100" dir="5400000" rotWithShape="0">
            <a:srgbClr val="000000">
              <a:alpha val="46000"/>
            </a:srgbClr>
          </a:outerShdw>
        </a:effectLst>
        <a:scene3d>
          <a:camera prst="orthographicFront"/>
          <a:lightRig rig="flat" dir="t"/>
        </a:scene3d>
        <a:sp3d extrusionH="12700" prstMaterial="plastic">
          <a:bevelT w="254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tr-TR" sz="1200" kern="1200" dirty="0">
              <a:latin typeface="Arial Rounded MT Bold" pitchFamily="34" charset="0"/>
            </a:rPr>
            <a:t>Bulundukları toplumsal bağlam ergenlerin maddeyi kötüye kullanımlarını kolaylaştırmaktadır.</a:t>
          </a:r>
        </a:p>
        <a:p>
          <a:pPr marL="114300" lvl="1" indent="-114300" algn="l" defTabSz="533400">
            <a:lnSpc>
              <a:spcPct val="90000"/>
            </a:lnSpc>
            <a:spcBef>
              <a:spcPct val="0"/>
            </a:spcBef>
            <a:spcAft>
              <a:spcPct val="15000"/>
            </a:spcAft>
            <a:buChar char="•"/>
          </a:pPr>
          <a:r>
            <a:rPr lang="tr-TR" sz="1200" kern="1200" dirty="0">
              <a:latin typeface="Arial Rounded MT Bold" pitchFamily="34" charset="0"/>
            </a:rPr>
            <a:t>Önemli bağlamsal etkiler ; ilaca ulaşılabilirlik, kullanıma ilişkin toplumsal normlar, maddenin medyada gösterilme biçimi…</a:t>
          </a:r>
        </a:p>
      </dsp:txBody>
      <dsp:txXfrm rot="-5400000">
        <a:off x="2006340" y="3832984"/>
        <a:ext cx="6911388" cy="8242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E4F229-0C9D-41E8-97F9-5BDE558E8637}">
      <dsp:nvSpPr>
        <dsp:cNvPr id="0" name=""/>
        <dsp:cNvSpPr/>
      </dsp:nvSpPr>
      <dsp:spPr>
        <a:xfrm>
          <a:off x="692" y="7"/>
          <a:ext cx="2978050" cy="4653120"/>
        </a:xfrm>
        <a:prstGeom prst="roundRect">
          <a:avLst>
            <a:gd name="adj" fmla="val 5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00125">
            <a:lnSpc>
              <a:spcPct val="90000"/>
            </a:lnSpc>
            <a:spcBef>
              <a:spcPct val="0"/>
            </a:spcBef>
            <a:spcAft>
              <a:spcPct val="35000"/>
            </a:spcAft>
            <a:buNone/>
          </a:pPr>
          <a:r>
            <a:rPr lang="tr-TR" sz="2250" kern="1200" dirty="0">
              <a:latin typeface="Arial Rounded MT Bold" pitchFamily="34" charset="0"/>
            </a:rPr>
            <a:t>1.</a:t>
          </a:r>
        </a:p>
      </dsp:txBody>
      <dsp:txXfrm rot="16200000">
        <a:off x="-1609282" y="1609982"/>
        <a:ext cx="3815559" cy="595610"/>
      </dsp:txXfrm>
    </dsp:sp>
    <dsp:sp modelId="{486182C6-1204-4DD4-94A6-C4C6D7D085F1}">
      <dsp:nvSpPr>
        <dsp:cNvPr id="0" name=""/>
        <dsp:cNvSpPr/>
      </dsp:nvSpPr>
      <dsp:spPr>
        <a:xfrm>
          <a:off x="596302" y="7"/>
          <a:ext cx="2218647" cy="4653120"/>
        </a:xfrm>
        <a:prstGeom prst="rect">
          <a:avLst/>
        </a:prstGeom>
        <a:noFill/>
        <a:ln w="1270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00125">
            <a:lnSpc>
              <a:spcPct val="90000"/>
            </a:lnSpc>
            <a:spcBef>
              <a:spcPct val="0"/>
            </a:spcBef>
            <a:spcAft>
              <a:spcPct val="35000"/>
            </a:spcAft>
            <a:buNone/>
          </a:pPr>
          <a:r>
            <a:rPr lang="tr-TR" sz="2250" kern="1200" dirty="0">
              <a:latin typeface="Arial Rounded MT Bold" pitchFamily="34" charset="0"/>
            </a:rPr>
            <a:t>Yüksek çatışmanın ve düşük bağlılığın olduğu ailelerde yaşayan ve anne-babası boşanmış ergenlerde depresyonun daha yaygın olduğudur.					</a:t>
          </a:r>
        </a:p>
      </dsp:txBody>
      <dsp:txXfrm>
        <a:off x="596302" y="7"/>
        <a:ext cx="2218647" cy="4653120"/>
      </dsp:txXfrm>
    </dsp:sp>
    <dsp:sp modelId="{8F2352C4-6694-4458-B65C-A77A3E866679}">
      <dsp:nvSpPr>
        <dsp:cNvPr id="0" name=""/>
        <dsp:cNvSpPr/>
      </dsp:nvSpPr>
      <dsp:spPr>
        <a:xfrm>
          <a:off x="3082974" y="7"/>
          <a:ext cx="2978050" cy="4653120"/>
        </a:xfrm>
        <a:prstGeom prst="roundRect">
          <a:avLst>
            <a:gd name="adj" fmla="val 5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00125">
            <a:lnSpc>
              <a:spcPct val="90000"/>
            </a:lnSpc>
            <a:spcBef>
              <a:spcPct val="0"/>
            </a:spcBef>
            <a:spcAft>
              <a:spcPct val="35000"/>
            </a:spcAft>
            <a:buNone/>
          </a:pPr>
          <a:r>
            <a:rPr lang="tr-TR" sz="2250" kern="1200" dirty="0">
              <a:latin typeface="Arial Rounded MT Bold" pitchFamily="34" charset="0"/>
            </a:rPr>
            <a:t>2.</a:t>
          </a:r>
        </a:p>
      </dsp:txBody>
      <dsp:txXfrm rot="16200000">
        <a:off x="1473000" y="1609982"/>
        <a:ext cx="3815559" cy="595610"/>
      </dsp:txXfrm>
    </dsp:sp>
    <dsp:sp modelId="{0CEA9FCE-C006-40B9-80C2-AAC0EA79463E}">
      <dsp:nvSpPr>
        <dsp:cNvPr id="0" name=""/>
        <dsp:cNvSpPr/>
      </dsp:nvSpPr>
      <dsp:spPr>
        <a:xfrm rot="5400000">
          <a:off x="2835099" y="2842249"/>
          <a:ext cx="525530" cy="446707"/>
        </a:xfrm>
        <a:prstGeom prst="flowChartExtract">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6461510-A203-4483-9E6C-264F0BC75386}">
      <dsp:nvSpPr>
        <dsp:cNvPr id="0" name=""/>
        <dsp:cNvSpPr/>
      </dsp:nvSpPr>
      <dsp:spPr>
        <a:xfrm>
          <a:off x="3678584" y="7"/>
          <a:ext cx="2218647" cy="4653120"/>
        </a:xfrm>
        <a:prstGeom prst="rect">
          <a:avLst/>
        </a:prstGeom>
        <a:noFill/>
        <a:ln w="1270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00125">
            <a:lnSpc>
              <a:spcPct val="90000"/>
            </a:lnSpc>
            <a:spcBef>
              <a:spcPct val="0"/>
            </a:spcBef>
            <a:spcAft>
              <a:spcPct val="35000"/>
            </a:spcAft>
            <a:buNone/>
          </a:pPr>
          <a:r>
            <a:rPr lang="tr-TR" sz="2250" kern="1200" dirty="0">
              <a:latin typeface="Arial Rounded MT Bold" pitchFamily="34" charset="0"/>
            </a:rPr>
            <a:t>Popüler olmayan ve akran ilişkileri zayıf olan ergenlerde depresyon daha yaygındır.</a:t>
          </a:r>
        </a:p>
      </dsp:txBody>
      <dsp:txXfrm>
        <a:off x="3678584" y="7"/>
        <a:ext cx="2218647" cy="4653120"/>
      </dsp:txXfrm>
    </dsp:sp>
    <dsp:sp modelId="{41A44413-1FBC-4A49-A5C2-0FE6D1CCA2E7}">
      <dsp:nvSpPr>
        <dsp:cNvPr id="0" name=""/>
        <dsp:cNvSpPr/>
      </dsp:nvSpPr>
      <dsp:spPr>
        <a:xfrm>
          <a:off x="6165257" y="7"/>
          <a:ext cx="2978050" cy="4653120"/>
        </a:xfrm>
        <a:prstGeom prst="roundRect">
          <a:avLst>
            <a:gd name="adj" fmla="val 5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00125">
            <a:lnSpc>
              <a:spcPct val="90000"/>
            </a:lnSpc>
            <a:spcBef>
              <a:spcPct val="0"/>
            </a:spcBef>
            <a:spcAft>
              <a:spcPct val="35000"/>
            </a:spcAft>
            <a:buNone/>
          </a:pPr>
          <a:r>
            <a:rPr lang="tr-TR" sz="2250" kern="1200" dirty="0">
              <a:latin typeface="Arial Rounded MT Bold" pitchFamily="34" charset="0"/>
            </a:rPr>
            <a:t>3.</a:t>
          </a:r>
        </a:p>
      </dsp:txBody>
      <dsp:txXfrm rot="16200000">
        <a:off x="4555282" y="1609982"/>
        <a:ext cx="3815559" cy="595610"/>
      </dsp:txXfrm>
    </dsp:sp>
    <dsp:sp modelId="{A8572CA8-9B12-4206-908F-7D1DB52B43B5}">
      <dsp:nvSpPr>
        <dsp:cNvPr id="0" name=""/>
        <dsp:cNvSpPr/>
      </dsp:nvSpPr>
      <dsp:spPr>
        <a:xfrm rot="5400000">
          <a:off x="5917382" y="2842249"/>
          <a:ext cx="525530" cy="446707"/>
        </a:xfrm>
        <a:prstGeom prst="flowChartExtract">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60E588-FA40-4A78-BDBA-1D652078AABF}">
      <dsp:nvSpPr>
        <dsp:cNvPr id="0" name=""/>
        <dsp:cNvSpPr/>
      </dsp:nvSpPr>
      <dsp:spPr>
        <a:xfrm>
          <a:off x="6760867" y="7"/>
          <a:ext cx="2218647" cy="4653120"/>
        </a:xfrm>
        <a:prstGeom prst="rect">
          <a:avLst/>
        </a:prstGeom>
        <a:noFill/>
        <a:ln w="12700"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marL="0" lvl="0" indent="0" algn="l" defTabSz="1000125">
            <a:lnSpc>
              <a:spcPct val="90000"/>
            </a:lnSpc>
            <a:spcBef>
              <a:spcPct val="0"/>
            </a:spcBef>
            <a:spcAft>
              <a:spcPct val="35000"/>
            </a:spcAft>
            <a:buNone/>
          </a:pPr>
          <a:r>
            <a:rPr lang="tr-TR" sz="2250" kern="1200" dirty="0" err="1">
              <a:latin typeface="Arial Rounded MT Bold" pitchFamily="34" charset="0"/>
            </a:rPr>
            <a:t>Depresif</a:t>
          </a:r>
          <a:r>
            <a:rPr lang="tr-TR" sz="2250" kern="1200" dirty="0">
              <a:latin typeface="Arial Rounded MT Bold" pitchFamily="34" charset="0"/>
            </a:rPr>
            <a:t> ergenler, </a:t>
          </a:r>
          <a:r>
            <a:rPr lang="tr-TR" sz="2250" kern="1200" dirty="0" err="1">
              <a:latin typeface="Arial Rounded MT Bold" pitchFamily="34" charset="0"/>
            </a:rPr>
            <a:t>depresif</a:t>
          </a:r>
          <a:r>
            <a:rPr lang="tr-TR" sz="2250" kern="1200" dirty="0">
              <a:latin typeface="Arial Rounded MT Bold" pitchFamily="34" charset="0"/>
            </a:rPr>
            <a:t> olmayan ergenlerden daha fazla kronik ve akut strese maruz kaldıklarını bildirmişlerdir.</a:t>
          </a:r>
        </a:p>
      </dsp:txBody>
      <dsp:txXfrm>
        <a:off x="6760867" y="7"/>
        <a:ext cx="2218647" cy="465312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5A5457-97D1-472A-9CDF-8C2E300ADD65}">
      <dsp:nvSpPr>
        <dsp:cNvPr id="0" name=""/>
        <dsp:cNvSpPr/>
      </dsp:nvSpPr>
      <dsp:spPr>
        <a:xfrm>
          <a:off x="0" y="0"/>
          <a:ext cx="9158990" cy="3663596"/>
        </a:xfrm>
        <a:prstGeom prst="chevron">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Eğer bir strese diğerleri eşlik ederse bu stresin etkisi şiddetlenmektedir.</a:t>
          </a:r>
        </a:p>
      </dsp:txBody>
      <dsp:txXfrm>
        <a:off x="1831798" y="0"/>
        <a:ext cx="5495394" cy="366359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EE1065-8FE1-40C5-BB73-8956EC371075}">
      <dsp:nvSpPr>
        <dsp:cNvPr id="0" name=""/>
        <dsp:cNvSpPr/>
      </dsp:nvSpPr>
      <dsp:spPr>
        <a:xfrm>
          <a:off x="4464" y="0"/>
          <a:ext cx="9135070" cy="3672408"/>
        </a:xfrm>
        <a:prstGeom prst="chevron">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tr-TR" sz="2250" kern="1200" dirty="0">
              <a:latin typeface="Arial Rounded MT Bold" pitchFamily="34" charset="0"/>
            </a:rPr>
            <a:t>Yüksek benlik saygısı, sağlıklı kimlik gelişimi, yüksek zeka ya da güçlü yeterlilik duygusu gibi içsel kaynaklara sahip ergenler ile sosyal destek gibi dışsal etkenlere sahip ergenler stresin olumsuz etkilerinden daha az etkilenir.</a:t>
          </a:r>
        </a:p>
      </dsp:txBody>
      <dsp:txXfrm>
        <a:off x="1840668" y="0"/>
        <a:ext cx="5462662" cy="367240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DFDB17-43CE-496A-9C58-E3BF9B70AFDD}">
      <dsp:nvSpPr>
        <dsp:cNvPr id="0" name=""/>
        <dsp:cNvSpPr/>
      </dsp:nvSpPr>
      <dsp:spPr>
        <a:xfrm>
          <a:off x="4464" y="0"/>
          <a:ext cx="9135070" cy="3672408"/>
        </a:xfrm>
        <a:prstGeom prst="chevron">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012" tIns="30671" rIns="30671" bIns="30671"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Kimi ergenler stresle daha etkili baş etme yollarını kullanmaktadır. Uzmanlar baş etme stratejilerini </a:t>
          </a:r>
          <a:r>
            <a:rPr lang="tr-TR" sz="2250" b="1" i="1" u="sng" kern="1200" dirty="0">
              <a:solidFill>
                <a:srgbClr val="FF0000"/>
              </a:solidFill>
              <a:latin typeface="Arial Rounded MT Bold" pitchFamily="34" charset="0"/>
            </a:rPr>
            <a:t>birincil kontrol</a:t>
          </a:r>
          <a:r>
            <a:rPr lang="tr-TR" sz="2250" i="1" kern="1200" dirty="0">
              <a:latin typeface="Arial Rounded MT Bold" pitchFamily="34" charset="0"/>
            </a:rPr>
            <a:t>(</a:t>
          </a:r>
          <a:r>
            <a:rPr lang="tr-TR" sz="2250" i="0" kern="1200" dirty="0">
              <a:latin typeface="Arial Rounded MT Bold" pitchFamily="34" charset="0"/>
            </a:rPr>
            <a:t>stresin kaynağını değiştirmeye yönelik)</a:t>
          </a:r>
          <a:r>
            <a:rPr lang="tr-TR" sz="2250" i="1" kern="1200" dirty="0">
              <a:latin typeface="Arial Rounded MT Bold" pitchFamily="34" charset="0"/>
            </a:rPr>
            <a:t> ve </a:t>
          </a:r>
          <a:r>
            <a:rPr lang="tr-TR" sz="2250" b="1" i="1" u="sng" kern="1200" dirty="0">
              <a:solidFill>
                <a:srgbClr val="FF0000"/>
              </a:solidFill>
              <a:latin typeface="Arial Rounded MT Bold" pitchFamily="34" charset="0"/>
            </a:rPr>
            <a:t>ikincil kontrol</a:t>
          </a:r>
          <a:r>
            <a:rPr lang="tr-TR" sz="2250" i="1" kern="1200" dirty="0">
              <a:latin typeface="Arial Rounded MT Bold" pitchFamily="34" charset="0"/>
            </a:rPr>
            <a:t>(</a:t>
          </a:r>
          <a:r>
            <a:rPr lang="tr-TR" sz="2250" i="0" kern="1200" dirty="0">
              <a:latin typeface="Arial Rounded MT Bold" pitchFamily="34" charset="0"/>
            </a:rPr>
            <a:t>soruna uyum sağlama çabası) olarak ikiye ayırmaktadır.</a:t>
          </a:r>
          <a:endParaRPr lang="tr-TR" sz="2250" kern="1200" dirty="0">
            <a:latin typeface="Arial Rounded MT Bold" pitchFamily="34" charset="0"/>
          </a:endParaRPr>
        </a:p>
      </dsp:txBody>
      <dsp:txXfrm>
        <a:off x="1840668" y="0"/>
        <a:ext cx="5462662" cy="36724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460099-CC50-4702-BBBC-B3E4B40568E6}">
      <dsp:nvSpPr>
        <dsp:cNvPr id="0" name=""/>
        <dsp:cNvSpPr/>
      </dsp:nvSpPr>
      <dsp:spPr>
        <a:xfrm rot="10800000">
          <a:off x="0" y="0"/>
          <a:ext cx="8686800" cy="987425"/>
        </a:xfrm>
        <a:prstGeom prst="trapezoid">
          <a:avLst>
            <a:gd name="adj" fmla="val 87974"/>
          </a:avLst>
        </a:prstGeom>
        <a:gradFill rotWithShape="1">
          <a:gsLst>
            <a:gs pos="0">
              <a:schemeClr val="accent5">
                <a:shade val="58000"/>
                <a:satMod val="150000"/>
              </a:schemeClr>
            </a:gs>
            <a:gs pos="72000">
              <a:schemeClr val="accent5">
                <a:tint val="90000"/>
                <a:satMod val="135000"/>
              </a:schemeClr>
            </a:gs>
            <a:gs pos="100000">
              <a:schemeClr val="accent5">
                <a:tint val="80000"/>
                <a:satMod val="155000"/>
              </a:schemeClr>
            </a:gs>
          </a:gsLst>
          <a:lin ang="16200000" scaled="0"/>
        </a:gra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hemeClr val="accent5"/>
        </a:lnRef>
        <a:fillRef idx="3">
          <a:schemeClr val="accent5"/>
        </a:fillRef>
        <a:effectRef idx="3">
          <a:schemeClr val="accent5"/>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Ruh Sağlığı </a:t>
          </a:r>
        </a:p>
      </dsp:txBody>
      <dsp:txXfrm rot="-10800000">
        <a:off x="1520189" y="0"/>
        <a:ext cx="5646420" cy="987425"/>
      </dsp:txXfrm>
    </dsp:sp>
    <dsp:sp modelId="{46868A9F-03E7-4221-A82B-75D383666285}">
      <dsp:nvSpPr>
        <dsp:cNvPr id="0" name=""/>
        <dsp:cNvSpPr/>
      </dsp:nvSpPr>
      <dsp:spPr>
        <a:xfrm rot="10800000">
          <a:off x="730420" y="987424"/>
          <a:ext cx="7225958" cy="987425"/>
        </a:xfrm>
        <a:prstGeom prst="trapezoid">
          <a:avLst>
            <a:gd name="adj" fmla="val 87974"/>
          </a:avLst>
        </a:prstGeom>
        <a:gradFill rotWithShape="1">
          <a:gsLst>
            <a:gs pos="0">
              <a:schemeClr val="accent5">
                <a:shade val="58000"/>
                <a:satMod val="150000"/>
              </a:schemeClr>
            </a:gs>
            <a:gs pos="72000">
              <a:schemeClr val="accent5">
                <a:tint val="90000"/>
                <a:satMod val="135000"/>
              </a:schemeClr>
            </a:gs>
            <a:gs pos="100000">
              <a:schemeClr val="accent5">
                <a:tint val="80000"/>
                <a:satMod val="155000"/>
              </a:schemeClr>
            </a:gs>
          </a:gsLst>
          <a:lin ang="16200000" scaled="0"/>
        </a:gra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hemeClr val="accent5"/>
        </a:lnRef>
        <a:fillRef idx="3">
          <a:schemeClr val="accent5"/>
        </a:fillRef>
        <a:effectRef idx="3">
          <a:schemeClr val="accent5"/>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Akademik Başarı</a:t>
          </a:r>
        </a:p>
      </dsp:txBody>
      <dsp:txXfrm rot="-10800000">
        <a:off x="1994963" y="987424"/>
        <a:ext cx="4696872" cy="987425"/>
      </dsp:txXfrm>
    </dsp:sp>
    <dsp:sp modelId="{10847B26-F817-40D8-BC0C-755773858D60}">
      <dsp:nvSpPr>
        <dsp:cNvPr id="0" name=""/>
        <dsp:cNvSpPr/>
      </dsp:nvSpPr>
      <dsp:spPr>
        <a:xfrm rot="10800000">
          <a:off x="1522518" y="1974850"/>
          <a:ext cx="5641763" cy="987425"/>
        </a:xfrm>
        <a:prstGeom prst="trapezoid">
          <a:avLst>
            <a:gd name="adj" fmla="val 87974"/>
          </a:avLst>
        </a:prstGeom>
        <a:gradFill rotWithShape="1">
          <a:gsLst>
            <a:gs pos="0">
              <a:schemeClr val="accent5">
                <a:shade val="58000"/>
                <a:satMod val="150000"/>
              </a:schemeClr>
            </a:gs>
            <a:gs pos="72000">
              <a:schemeClr val="accent5">
                <a:tint val="90000"/>
                <a:satMod val="135000"/>
              </a:schemeClr>
            </a:gs>
            <a:gs pos="100000">
              <a:schemeClr val="accent5">
                <a:tint val="80000"/>
                <a:satMod val="155000"/>
              </a:schemeClr>
            </a:gs>
          </a:gsLst>
          <a:lin ang="16200000" scaled="0"/>
        </a:gra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hemeClr val="accent5"/>
        </a:lnRef>
        <a:fillRef idx="3">
          <a:schemeClr val="accent5"/>
        </a:fillRef>
        <a:effectRef idx="3">
          <a:schemeClr val="accent5"/>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Okula Olan İlgi</a:t>
          </a:r>
        </a:p>
      </dsp:txBody>
      <dsp:txXfrm rot="-10800000">
        <a:off x="2509826" y="1974850"/>
        <a:ext cx="3667146" cy="987425"/>
      </dsp:txXfrm>
    </dsp:sp>
    <dsp:sp modelId="{E0DDC828-E39F-48A4-8145-F6D7A57C4135}">
      <dsp:nvSpPr>
        <dsp:cNvPr id="0" name=""/>
        <dsp:cNvSpPr/>
      </dsp:nvSpPr>
      <dsp:spPr>
        <a:xfrm rot="10800000">
          <a:off x="2443197" y="2962275"/>
          <a:ext cx="3800405" cy="987425"/>
        </a:xfrm>
        <a:prstGeom prst="trapezoid">
          <a:avLst>
            <a:gd name="adj" fmla="val 87974"/>
          </a:avLst>
        </a:prstGeom>
        <a:gradFill rotWithShape="1">
          <a:gsLst>
            <a:gs pos="0">
              <a:schemeClr val="accent5">
                <a:shade val="58000"/>
                <a:satMod val="150000"/>
              </a:schemeClr>
            </a:gs>
            <a:gs pos="72000">
              <a:schemeClr val="accent5">
                <a:tint val="90000"/>
                <a:satMod val="135000"/>
              </a:schemeClr>
            </a:gs>
            <a:gs pos="100000">
              <a:schemeClr val="accent5">
                <a:tint val="80000"/>
                <a:satMod val="155000"/>
              </a:schemeClr>
            </a:gs>
          </a:gsLst>
          <a:lin ang="16200000" scaled="0"/>
        </a:gra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hemeClr val="accent5"/>
        </a:lnRef>
        <a:fillRef idx="3">
          <a:schemeClr val="accent5"/>
        </a:fillRef>
        <a:effectRef idx="3">
          <a:schemeClr val="accent5"/>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Yakın aile ilişkileri</a:t>
          </a:r>
        </a:p>
      </dsp:txBody>
      <dsp:txXfrm rot="-10800000">
        <a:off x="3108268" y="2962275"/>
        <a:ext cx="2470263" cy="987425"/>
      </dsp:txXfrm>
    </dsp:sp>
    <dsp:sp modelId="{30D78F8D-96FF-4D63-91EE-A13C1BC0F87B}">
      <dsp:nvSpPr>
        <dsp:cNvPr id="0" name=""/>
        <dsp:cNvSpPr/>
      </dsp:nvSpPr>
      <dsp:spPr>
        <a:xfrm rot="10800000">
          <a:off x="3203274" y="3949700"/>
          <a:ext cx="2280250" cy="987425"/>
        </a:xfrm>
        <a:prstGeom prst="trapezoid">
          <a:avLst>
            <a:gd name="adj" fmla="val 87974"/>
          </a:avLst>
        </a:prstGeom>
        <a:gradFill rotWithShape="1">
          <a:gsLst>
            <a:gs pos="0">
              <a:schemeClr val="accent5">
                <a:shade val="58000"/>
                <a:satMod val="150000"/>
              </a:schemeClr>
            </a:gs>
            <a:gs pos="72000">
              <a:schemeClr val="accent5">
                <a:tint val="90000"/>
                <a:satMod val="135000"/>
              </a:schemeClr>
            </a:gs>
            <a:gs pos="100000">
              <a:schemeClr val="accent5">
                <a:tint val="80000"/>
                <a:satMod val="155000"/>
              </a:schemeClr>
            </a:gs>
          </a:gsLst>
          <a:lin ang="16200000" scaled="0"/>
        </a:gra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hemeClr val="accent5"/>
        </a:lnRef>
        <a:fillRef idx="3">
          <a:schemeClr val="accent5"/>
        </a:fillRef>
        <a:effectRef idx="3">
          <a:schemeClr val="accent5"/>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Dini etkinliklerle ilgilenme</a:t>
          </a:r>
        </a:p>
      </dsp:txBody>
      <dsp:txXfrm rot="-10800000">
        <a:off x="3203274" y="3949700"/>
        <a:ext cx="2280250" cy="9874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A76B1D-60D9-4204-A34F-2AD04C69DC3D}">
      <dsp:nvSpPr>
        <dsp:cNvPr id="0" name=""/>
        <dsp:cNvSpPr/>
      </dsp:nvSpPr>
      <dsp:spPr>
        <a:xfrm>
          <a:off x="0" y="464019"/>
          <a:ext cx="6096000" cy="781200"/>
        </a:xfrm>
        <a:prstGeom prst="rect">
          <a:avLst/>
        </a:prstGeom>
        <a:gradFill rotWithShape="1">
          <a:gsLst>
            <a:gs pos="0">
              <a:schemeClr val="dk1">
                <a:tint val="62000"/>
                <a:hueMod val="94000"/>
                <a:satMod val="140000"/>
                <a:lumMod val="110000"/>
              </a:schemeClr>
            </a:gs>
            <a:gs pos="100000">
              <a:schemeClr val="dk1">
                <a:tint val="84000"/>
                <a:satMod val="160000"/>
              </a:schemeClr>
            </a:gs>
          </a:gsLst>
          <a:lin ang="5400000" scaled="0"/>
        </a:gradFill>
        <a:ln w="9525" cap="rnd" cmpd="sng" algn="ctr">
          <a:solidFill>
            <a:schemeClr val="dk1">
              <a:tint val="76000"/>
              <a:alpha val="60000"/>
              <a:hueMod val="94000"/>
            </a:schemeClr>
          </a:solidFill>
          <a:prstDash val="solid"/>
        </a:ln>
        <a:effectLst/>
      </dsp:spPr>
      <dsp:style>
        <a:lnRef idx="1">
          <a:schemeClr val="dk1"/>
        </a:lnRef>
        <a:fillRef idx="2">
          <a:schemeClr val="dk1"/>
        </a:fillRef>
        <a:effectRef idx="1">
          <a:schemeClr val="dk1"/>
        </a:effectRef>
        <a:fontRef idx="minor">
          <a:schemeClr val="dk1"/>
        </a:fontRef>
      </dsp:style>
    </dsp:sp>
    <dsp:sp modelId="{1A9E8CD9-15CF-4594-9D9E-03EF2D182F26}">
      <dsp:nvSpPr>
        <dsp:cNvPr id="0" name=""/>
        <dsp:cNvSpPr/>
      </dsp:nvSpPr>
      <dsp:spPr>
        <a:xfrm>
          <a:off x="304800" y="6459"/>
          <a:ext cx="4267200" cy="915120"/>
        </a:xfrm>
        <a:prstGeom prst="roundRect">
          <a:avLst/>
        </a:prstGeom>
        <a:gradFill rotWithShape="1">
          <a:gsLst>
            <a:gs pos="0">
              <a:schemeClr val="accent5">
                <a:tint val="62000"/>
                <a:hueMod val="94000"/>
                <a:satMod val="140000"/>
                <a:lumMod val="110000"/>
              </a:schemeClr>
            </a:gs>
            <a:gs pos="100000">
              <a:schemeClr val="accent5">
                <a:tint val="84000"/>
                <a:satMod val="160000"/>
              </a:schemeClr>
            </a:gs>
          </a:gsLst>
          <a:lin ang="5400000" scaled="0"/>
        </a:gradFill>
        <a:ln w="9525" cap="rnd" cmpd="sng" algn="ctr">
          <a:solidFill>
            <a:schemeClr val="accent5">
              <a:tint val="76000"/>
              <a:alpha val="60000"/>
              <a:hueMod val="94000"/>
            </a:schemeClr>
          </a:solidFill>
          <a:prstDash val="solid"/>
        </a:ln>
        <a:effectLst/>
      </dsp:spPr>
      <dsp:style>
        <a:lnRef idx="1">
          <a:schemeClr val="accent5"/>
        </a:lnRef>
        <a:fillRef idx="2">
          <a:schemeClr val="accent5"/>
        </a:fillRef>
        <a:effectRef idx="1">
          <a:schemeClr val="accent5"/>
        </a:effectRef>
        <a:fontRef idx="minor">
          <a:schemeClr val="dk1"/>
        </a:fontRef>
      </dsp:style>
      <dsp:txBody>
        <a:bodyPr spcFirstLastPara="0" vert="horz" wrap="square" lIns="161290" tIns="0" rIns="161290" bIns="0" numCol="1" spcCol="1270" anchor="ctr" anchorCtr="0">
          <a:noAutofit/>
        </a:bodyPr>
        <a:lstStyle/>
        <a:p>
          <a:pPr marL="0" lvl="0" indent="0" algn="ctr" defTabSz="1422400">
            <a:lnSpc>
              <a:spcPct val="90000"/>
            </a:lnSpc>
            <a:spcBef>
              <a:spcPct val="0"/>
            </a:spcBef>
            <a:spcAft>
              <a:spcPct val="35000"/>
            </a:spcAft>
            <a:buNone/>
          </a:pPr>
          <a:r>
            <a:rPr lang="tr-TR" sz="3200" b="1" u="sng" kern="1200" dirty="0">
              <a:latin typeface="Arial Rounded MT Bold" pitchFamily="34" charset="0"/>
            </a:rPr>
            <a:t>Maddenin elde edilmesi</a:t>
          </a:r>
        </a:p>
      </dsp:txBody>
      <dsp:txXfrm>
        <a:off x="349472" y="51131"/>
        <a:ext cx="4177856" cy="825776"/>
      </dsp:txXfrm>
    </dsp:sp>
    <dsp:sp modelId="{388D82DB-C4AE-4191-AA67-CD3758CADE41}">
      <dsp:nvSpPr>
        <dsp:cNvPr id="0" name=""/>
        <dsp:cNvSpPr/>
      </dsp:nvSpPr>
      <dsp:spPr>
        <a:xfrm>
          <a:off x="0" y="1870179"/>
          <a:ext cx="6096000" cy="781200"/>
        </a:xfrm>
        <a:prstGeom prst="rect">
          <a:avLst/>
        </a:prstGeom>
        <a:gradFill rotWithShape="1">
          <a:gsLst>
            <a:gs pos="0">
              <a:schemeClr val="dk1">
                <a:tint val="62000"/>
                <a:hueMod val="94000"/>
                <a:satMod val="140000"/>
                <a:lumMod val="110000"/>
              </a:schemeClr>
            </a:gs>
            <a:gs pos="100000">
              <a:schemeClr val="dk1">
                <a:tint val="84000"/>
                <a:satMod val="160000"/>
              </a:schemeClr>
            </a:gs>
          </a:gsLst>
          <a:lin ang="5400000" scaled="0"/>
        </a:gradFill>
        <a:ln w="9525" cap="rnd" cmpd="sng" algn="ctr">
          <a:solidFill>
            <a:schemeClr val="dk1">
              <a:tint val="76000"/>
              <a:alpha val="60000"/>
              <a:hueMod val="94000"/>
            </a:schemeClr>
          </a:solidFill>
          <a:prstDash val="solid"/>
        </a:ln>
        <a:effectLst/>
      </dsp:spPr>
      <dsp:style>
        <a:lnRef idx="1">
          <a:schemeClr val="dk1"/>
        </a:lnRef>
        <a:fillRef idx="2">
          <a:schemeClr val="dk1"/>
        </a:fillRef>
        <a:effectRef idx="1">
          <a:schemeClr val="dk1"/>
        </a:effectRef>
        <a:fontRef idx="minor">
          <a:schemeClr val="dk1"/>
        </a:fontRef>
      </dsp:style>
    </dsp:sp>
    <dsp:sp modelId="{29E6BC27-F962-41B6-A019-2F92EEE11D80}">
      <dsp:nvSpPr>
        <dsp:cNvPr id="0" name=""/>
        <dsp:cNvSpPr/>
      </dsp:nvSpPr>
      <dsp:spPr>
        <a:xfrm>
          <a:off x="304800" y="1412619"/>
          <a:ext cx="4267200" cy="915120"/>
        </a:xfrm>
        <a:prstGeom prst="roundRect">
          <a:avLst/>
        </a:prstGeom>
        <a:gradFill rotWithShape="1">
          <a:gsLst>
            <a:gs pos="0">
              <a:schemeClr val="accent6">
                <a:tint val="62000"/>
                <a:hueMod val="94000"/>
                <a:satMod val="140000"/>
                <a:lumMod val="110000"/>
              </a:schemeClr>
            </a:gs>
            <a:gs pos="100000">
              <a:schemeClr val="accent6">
                <a:tint val="84000"/>
                <a:satMod val="160000"/>
              </a:schemeClr>
            </a:gs>
          </a:gsLst>
          <a:lin ang="5400000" scaled="0"/>
        </a:gradFill>
        <a:ln w="9525" cap="rnd" cmpd="sng" algn="ctr">
          <a:solidFill>
            <a:schemeClr val="accent6">
              <a:tint val="76000"/>
              <a:alpha val="60000"/>
              <a:hueMod val="94000"/>
            </a:schemeClr>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61290" tIns="0" rIns="161290" bIns="0"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Maddeye maruz kalınabilecek çevre</a:t>
          </a:r>
        </a:p>
      </dsp:txBody>
      <dsp:txXfrm>
        <a:off x="349472" y="1457291"/>
        <a:ext cx="4177856" cy="825776"/>
      </dsp:txXfrm>
    </dsp:sp>
    <dsp:sp modelId="{9311A0AB-A75A-4B21-BCE6-F2E27795888A}">
      <dsp:nvSpPr>
        <dsp:cNvPr id="0" name=""/>
        <dsp:cNvSpPr/>
      </dsp:nvSpPr>
      <dsp:spPr>
        <a:xfrm>
          <a:off x="0" y="3276340"/>
          <a:ext cx="6096000" cy="781200"/>
        </a:xfrm>
        <a:prstGeom prst="rect">
          <a:avLst/>
        </a:prstGeom>
        <a:gradFill rotWithShape="1">
          <a:gsLst>
            <a:gs pos="0">
              <a:schemeClr val="dk1">
                <a:tint val="62000"/>
                <a:hueMod val="94000"/>
                <a:satMod val="140000"/>
                <a:lumMod val="110000"/>
              </a:schemeClr>
            </a:gs>
            <a:gs pos="100000">
              <a:schemeClr val="dk1">
                <a:tint val="84000"/>
                <a:satMod val="160000"/>
              </a:schemeClr>
            </a:gs>
          </a:gsLst>
          <a:lin ang="5400000" scaled="0"/>
        </a:gradFill>
        <a:ln w="9525" cap="rnd" cmpd="sng" algn="ctr">
          <a:solidFill>
            <a:schemeClr val="dk1">
              <a:tint val="76000"/>
              <a:alpha val="60000"/>
              <a:hueMod val="94000"/>
            </a:schemeClr>
          </a:solidFill>
          <a:prstDash val="solid"/>
        </a:ln>
        <a:effectLst/>
      </dsp:spPr>
      <dsp:style>
        <a:lnRef idx="1">
          <a:schemeClr val="dk1"/>
        </a:lnRef>
        <a:fillRef idx="2">
          <a:schemeClr val="dk1"/>
        </a:fillRef>
        <a:effectRef idx="1">
          <a:schemeClr val="dk1"/>
        </a:effectRef>
        <a:fontRef idx="minor">
          <a:schemeClr val="dk1"/>
        </a:fontRef>
      </dsp:style>
    </dsp:sp>
    <dsp:sp modelId="{6A92C794-238F-444D-BD26-9F3758FA0353}">
      <dsp:nvSpPr>
        <dsp:cNvPr id="0" name=""/>
        <dsp:cNvSpPr/>
      </dsp:nvSpPr>
      <dsp:spPr>
        <a:xfrm>
          <a:off x="304800" y="2818780"/>
          <a:ext cx="4267200" cy="915120"/>
        </a:xfrm>
        <a:prstGeom prst="roundRect">
          <a:avLst/>
        </a:prstGeom>
        <a:solidFill>
          <a:schemeClr val="accent6"/>
        </a:solidFill>
        <a:ln w="12700" cap="rnd" cmpd="sng" algn="ctr">
          <a:solidFill>
            <a:schemeClr val="accent6">
              <a:shade val="50000"/>
              <a:hueMod val="94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161290" tIns="0" rIns="161290" bIns="0"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Potansiyel kullanıcının özellikleri</a:t>
          </a:r>
        </a:p>
      </dsp:txBody>
      <dsp:txXfrm>
        <a:off x="349472" y="2863452"/>
        <a:ext cx="4177856" cy="8257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CD3680-408B-4C87-8655-BBE5B00F7842}">
      <dsp:nvSpPr>
        <dsp:cNvPr id="0" name=""/>
        <dsp:cNvSpPr/>
      </dsp:nvSpPr>
      <dsp:spPr>
        <a:xfrm>
          <a:off x="2991" y="0"/>
          <a:ext cx="2877436" cy="3789040"/>
        </a:xfrm>
        <a:prstGeom prst="roundRect">
          <a:avLst>
            <a:gd name="adj" fmla="val 10000"/>
          </a:avLst>
        </a:prstGeom>
        <a:gradFill rotWithShape="0">
          <a:gsLst>
            <a:gs pos="0">
              <a:schemeClr val="accent1">
                <a:tint val="40000"/>
                <a:hueOff val="0"/>
                <a:satOff val="0"/>
                <a:lumOff val="0"/>
                <a:alphaOff val="0"/>
                <a:tint val="98000"/>
                <a:hueMod val="94000"/>
                <a:satMod val="130000"/>
                <a:lumMod val="138000"/>
              </a:schemeClr>
            </a:gs>
            <a:gs pos="100000">
              <a:schemeClr val="accent1">
                <a:tint val="40000"/>
                <a:hueOff val="0"/>
                <a:satOff val="0"/>
                <a:lumOff val="0"/>
                <a:alphaOff val="0"/>
                <a:shade val="94000"/>
                <a:lumMod val="88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00125">
            <a:lnSpc>
              <a:spcPct val="90000"/>
            </a:lnSpc>
            <a:spcBef>
              <a:spcPct val="0"/>
            </a:spcBef>
            <a:spcAft>
              <a:spcPct val="35000"/>
            </a:spcAft>
            <a:buNone/>
          </a:pPr>
          <a:r>
            <a:rPr lang="tr-TR" sz="2250" i="1" u="sng" kern="1200" dirty="0">
              <a:latin typeface="Arial Rounded MT Bold" pitchFamily="34" charset="0"/>
            </a:rPr>
            <a:t>A)Yaşam boyu süren suçlular</a:t>
          </a:r>
        </a:p>
      </dsp:txBody>
      <dsp:txXfrm>
        <a:off x="2991" y="0"/>
        <a:ext cx="2877436" cy="1136712"/>
      </dsp:txXfrm>
    </dsp:sp>
    <dsp:sp modelId="{20E9CA9C-99DA-40AF-AC97-1EB26FA4E4DA}">
      <dsp:nvSpPr>
        <dsp:cNvPr id="0" name=""/>
        <dsp:cNvSpPr/>
      </dsp:nvSpPr>
      <dsp:spPr>
        <a:xfrm>
          <a:off x="290734" y="1137035"/>
          <a:ext cx="2301949" cy="744394"/>
        </a:xfrm>
        <a:prstGeom prst="roundRect">
          <a:avLst>
            <a:gd name="adj" fmla="val 10000"/>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tr-TR" sz="1800" kern="1200" dirty="0">
              <a:latin typeface="Arial Rounded MT Bold" pitchFamily="34" charset="0"/>
            </a:rPr>
            <a:t>Ergenlikten önce </a:t>
          </a:r>
          <a:r>
            <a:rPr lang="tr-TR" sz="1800" kern="1200" dirty="0" err="1">
              <a:latin typeface="Arial Rounded MT Bold" pitchFamily="34" charset="0"/>
            </a:rPr>
            <a:t>antisosyal</a:t>
          </a:r>
          <a:r>
            <a:rPr lang="tr-TR" sz="1800" kern="1200" dirty="0">
              <a:latin typeface="Arial Rounded MT Bold" pitchFamily="34" charset="0"/>
            </a:rPr>
            <a:t> davranış gösterir</a:t>
          </a:r>
        </a:p>
      </dsp:txBody>
      <dsp:txXfrm>
        <a:off x="312537" y="1158838"/>
        <a:ext cx="2258343" cy="700788"/>
      </dsp:txXfrm>
    </dsp:sp>
    <dsp:sp modelId="{9ECDE0E2-EAFB-46ED-87A2-403643A8698A}">
      <dsp:nvSpPr>
        <dsp:cNvPr id="0" name=""/>
        <dsp:cNvSpPr/>
      </dsp:nvSpPr>
      <dsp:spPr>
        <a:xfrm>
          <a:off x="290734" y="1995952"/>
          <a:ext cx="2301949" cy="744394"/>
        </a:xfrm>
        <a:prstGeom prst="roundRect">
          <a:avLst>
            <a:gd name="adj" fmla="val 10000"/>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tr-TR" sz="1800" kern="1200" dirty="0">
              <a:latin typeface="Arial Rounded MT Bold" pitchFamily="34" charset="0"/>
            </a:rPr>
            <a:t>Ergenlikte suça karışır</a:t>
          </a:r>
        </a:p>
      </dsp:txBody>
      <dsp:txXfrm>
        <a:off x="312537" y="2017755"/>
        <a:ext cx="2258343" cy="700788"/>
      </dsp:txXfrm>
    </dsp:sp>
    <dsp:sp modelId="{2B0A9854-A38C-46DA-A80B-32C8A9138244}">
      <dsp:nvSpPr>
        <dsp:cNvPr id="0" name=""/>
        <dsp:cNvSpPr/>
      </dsp:nvSpPr>
      <dsp:spPr>
        <a:xfrm>
          <a:off x="290734" y="2854869"/>
          <a:ext cx="2301949" cy="744394"/>
        </a:xfrm>
        <a:prstGeom prst="roundRect">
          <a:avLst>
            <a:gd name="adj" fmla="val 10000"/>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tr-TR" sz="1800" kern="1200" dirty="0">
              <a:latin typeface="Arial Rounded MT Bold" pitchFamily="34" charset="0"/>
            </a:rPr>
            <a:t>Yetişkinlikte de suç işleme riski yüksektir.</a:t>
          </a:r>
        </a:p>
      </dsp:txBody>
      <dsp:txXfrm>
        <a:off x="312537" y="2876672"/>
        <a:ext cx="2258343" cy="700788"/>
      </dsp:txXfrm>
    </dsp:sp>
    <dsp:sp modelId="{56D13D8D-A0C4-42FD-8EF8-6CEFA505946D}">
      <dsp:nvSpPr>
        <dsp:cNvPr id="0" name=""/>
        <dsp:cNvSpPr/>
      </dsp:nvSpPr>
      <dsp:spPr>
        <a:xfrm>
          <a:off x="3096235" y="0"/>
          <a:ext cx="2877436" cy="3789040"/>
        </a:xfrm>
        <a:prstGeom prst="roundRect">
          <a:avLst>
            <a:gd name="adj" fmla="val 10000"/>
          </a:avLst>
        </a:prstGeom>
        <a:gradFill rotWithShape="0">
          <a:gsLst>
            <a:gs pos="0">
              <a:schemeClr val="accent1">
                <a:tint val="40000"/>
                <a:hueOff val="0"/>
                <a:satOff val="0"/>
                <a:lumOff val="0"/>
                <a:alphaOff val="0"/>
                <a:tint val="98000"/>
                <a:hueMod val="94000"/>
                <a:satMod val="130000"/>
                <a:lumMod val="138000"/>
              </a:schemeClr>
            </a:gs>
            <a:gs pos="100000">
              <a:schemeClr val="accent1">
                <a:tint val="40000"/>
                <a:hueOff val="0"/>
                <a:satOff val="0"/>
                <a:lumOff val="0"/>
                <a:alphaOff val="0"/>
                <a:shade val="94000"/>
                <a:lumMod val="88000"/>
              </a:schemeClr>
            </a:gs>
          </a:gsLst>
          <a:lin ang="54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00125">
            <a:lnSpc>
              <a:spcPct val="90000"/>
            </a:lnSpc>
            <a:spcBef>
              <a:spcPct val="0"/>
            </a:spcBef>
            <a:spcAft>
              <a:spcPct val="35000"/>
            </a:spcAft>
            <a:buNone/>
          </a:pPr>
          <a:r>
            <a:rPr lang="tr-TR" sz="2250" i="1" u="sng" kern="1200" dirty="0">
              <a:latin typeface="Arial Rounded MT Bold" pitchFamily="34" charset="0"/>
            </a:rPr>
            <a:t>B)Ergenlikle sınırlı suçlular</a:t>
          </a:r>
        </a:p>
      </dsp:txBody>
      <dsp:txXfrm>
        <a:off x="3096235" y="0"/>
        <a:ext cx="2877436" cy="1136712"/>
      </dsp:txXfrm>
    </dsp:sp>
    <dsp:sp modelId="{AB64646C-D646-4521-B8CE-F0F2B80BC2B2}">
      <dsp:nvSpPr>
        <dsp:cNvPr id="0" name=""/>
        <dsp:cNvSpPr/>
      </dsp:nvSpPr>
      <dsp:spPr>
        <a:xfrm>
          <a:off x="3383979" y="1137035"/>
          <a:ext cx="2301949" cy="744394"/>
        </a:xfrm>
        <a:prstGeom prst="roundRect">
          <a:avLst>
            <a:gd name="adj" fmla="val 10000"/>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tr-TR" sz="1800" kern="1200" dirty="0">
              <a:latin typeface="Arial Rounded MT Bold" pitchFamily="34" charset="0"/>
            </a:rPr>
            <a:t>Yalnızca ergenlikte suç işler</a:t>
          </a:r>
        </a:p>
      </dsp:txBody>
      <dsp:txXfrm>
        <a:off x="3405782" y="1158838"/>
        <a:ext cx="2258343" cy="700788"/>
      </dsp:txXfrm>
    </dsp:sp>
    <dsp:sp modelId="{FB0FDEEB-60F1-4C9F-A06E-7E0B88B13A87}">
      <dsp:nvSpPr>
        <dsp:cNvPr id="0" name=""/>
        <dsp:cNvSpPr/>
      </dsp:nvSpPr>
      <dsp:spPr>
        <a:xfrm>
          <a:off x="3383979" y="1995952"/>
          <a:ext cx="2301949" cy="744394"/>
        </a:xfrm>
        <a:prstGeom prst="roundRect">
          <a:avLst>
            <a:gd name="adj" fmla="val 10000"/>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tr-TR" sz="1800" kern="1200" dirty="0">
              <a:latin typeface="Arial Rounded MT Bold" pitchFamily="34" charset="0"/>
            </a:rPr>
            <a:t>Bazıları ergenliğin ilk yıllarında olabilir</a:t>
          </a:r>
        </a:p>
      </dsp:txBody>
      <dsp:txXfrm>
        <a:off x="3405782" y="2017755"/>
        <a:ext cx="2258343" cy="700788"/>
      </dsp:txXfrm>
    </dsp:sp>
    <dsp:sp modelId="{2BA93DE5-34BC-4B2A-8E06-21219ED4A764}">
      <dsp:nvSpPr>
        <dsp:cNvPr id="0" name=""/>
        <dsp:cNvSpPr/>
      </dsp:nvSpPr>
      <dsp:spPr>
        <a:xfrm>
          <a:off x="3383979" y="2854869"/>
          <a:ext cx="2301949" cy="744394"/>
        </a:xfrm>
        <a:prstGeom prst="roundRect">
          <a:avLst>
            <a:gd name="adj" fmla="val 10000"/>
          </a:avLst>
        </a:prstGeom>
        <a:gradFill rotWithShape="0">
          <a:gsLst>
            <a:gs pos="0">
              <a:schemeClr val="accent1">
                <a:hueOff val="0"/>
                <a:satOff val="0"/>
                <a:lumOff val="0"/>
                <a:alphaOff val="0"/>
                <a:tint val="98000"/>
                <a:hueMod val="94000"/>
                <a:satMod val="130000"/>
                <a:lumMod val="138000"/>
              </a:schemeClr>
            </a:gs>
            <a:gs pos="100000">
              <a:schemeClr val="accent1">
                <a:hueOff val="0"/>
                <a:satOff val="0"/>
                <a:lumOff val="0"/>
                <a:alphaOff val="0"/>
                <a:shade val="94000"/>
                <a:lumMod val="88000"/>
              </a:schemeClr>
            </a:gs>
          </a:gsLst>
          <a:lin ang="5400000" scaled="0"/>
        </a:grad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tr-TR" sz="1800" kern="1200" dirty="0">
              <a:latin typeface="Arial Rounded MT Bold" pitchFamily="34" charset="0"/>
            </a:rPr>
            <a:t>Bazıları da ergenliğin ortalarında.</a:t>
          </a:r>
        </a:p>
      </dsp:txBody>
      <dsp:txXfrm>
        <a:off x="3405782" y="2876672"/>
        <a:ext cx="2258343" cy="70078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D77EE0-9AE7-486E-A5D6-F0872244B13A}">
      <dsp:nvSpPr>
        <dsp:cNvPr id="0" name=""/>
        <dsp:cNvSpPr/>
      </dsp:nvSpPr>
      <dsp:spPr>
        <a:xfrm>
          <a:off x="0" y="0"/>
          <a:ext cx="5243830" cy="828770"/>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Arial Rounded MT Bold" pitchFamily="34" charset="0"/>
            </a:rPr>
            <a:t>Akran baskısına nasıl direnebileceğini ve saldırganlığa başvurmadan çatışmaları nasıl çözeceği öğretilebilir. </a:t>
          </a:r>
        </a:p>
      </dsp:txBody>
      <dsp:txXfrm>
        <a:off x="24274" y="24274"/>
        <a:ext cx="4279491" cy="780222"/>
      </dsp:txXfrm>
    </dsp:sp>
    <dsp:sp modelId="{C26AC361-6F45-4996-A92C-F156B254AF7B}">
      <dsp:nvSpPr>
        <dsp:cNvPr id="0" name=""/>
        <dsp:cNvSpPr/>
      </dsp:nvSpPr>
      <dsp:spPr>
        <a:xfrm>
          <a:off x="439170" y="979455"/>
          <a:ext cx="5243830" cy="828770"/>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Arial Rounded MT Bold" pitchFamily="34" charset="0"/>
            </a:rPr>
            <a:t>Çocukların daha etkin nasıl izlenmesi gerektiği konusunda anne-babalar eğitilebilir.</a:t>
          </a:r>
        </a:p>
      </dsp:txBody>
      <dsp:txXfrm>
        <a:off x="463444" y="1003729"/>
        <a:ext cx="4217410" cy="780222"/>
      </dsp:txXfrm>
    </dsp:sp>
    <dsp:sp modelId="{F857B52A-60A0-40FD-9115-20042F6252BF}">
      <dsp:nvSpPr>
        <dsp:cNvPr id="0" name=""/>
        <dsp:cNvSpPr/>
      </dsp:nvSpPr>
      <dsp:spPr>
        <a:xfrm>
          <a:off x="871786" y="1958911"/>
          <a:ext cx="5243830" cy="828770"/>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Arial Rounded MT Bold" pitchFamily="34" charset="0"/>
            </a:rPr>
            <a:t>Sınıf, okul ve mahallede müdahalede bulunularak bu davranışları kırıcı ve daha olumlu davranışı özendirici iklim yaratılabilir.</a:t>
          </a:r>
        </a:p>
      </dsp:txBody>
      <dsp:txXfrm>
        <a:off x="896060" y="1983185"/>
        <a:ext cx="4223965" cy="780222"/>
      </dsp:txXfrm>
    </dsp:sp>
    <dsp:sp modelId="{27C0A79C-4CD6-4B85-B4BE-27A3788E4ED1}">
      <dsp:nvSpPr>
        <dsp:cNvPr id="0" name=""/>
        <dsp:cNvSpPr/>
      </dsp:nvSpPr>
      <dsp:spPr>
        <a:xfrm>
          <a:off x="1310957" y="2938367"/>
          <a:ext cx="5243830" cy="828770"/>
        </a:xfrm>
        <a:prstGeom prst="roundRect">
          <a:avLst>
            <a:gd name="adj" fmla="val 10000"/>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Arial Rounded MT Bold" pitchFamily="34" charset="0"/>
            </a:rPr>
            <a:t>Gerçekleştiğinde ergen suçluluğuna ciddiyetle yaklaşarak gelecekte ergenin aynı şeyi yapmaması sağlanabilir.</a:t>
          </a:r>
        </a:p>
      </dsp:txBody>
      <dsp:txXfrm>
        <a:off x="1335231" y="2962641"/>
        <a:ext cx="4217410" cy="780222"/>
      </dsp:txXfrm>
    </dsp:sp>
    <dsp:sp modelId="{B96531D5-5DD8-431C-81BE-6C5AD7AD15B1}">
      <dsp:nvSpPr>
        <dsp:cNvPr id="0" name=""/>
        <dsp:cNvSpPr/>
      </dsp:nvSpPr>
      <dsp:spPr>
        <a:xfrm rot="16200000">
          <a:off x="4705129" y="634762"/>
          <a:ext cx="538700" cy="538700"/>
        </a:xfrm>
        <a:prstGeom prst="downArrow">
          <a:avLst>
            <a:gd name="adj1" fmla="val 55000"/>
            <a:gd name="adj2" fmla="val 45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00125">
            <a:lnSpc>
              <a:spcPct val="90000"/>
            </a:lnSpc>
            <a:spcBef>
              <a:spcPct val="0"/>
            </a:spcBef>
            <a:spcAft>
              <a:spcPct val="35000"/>
            </a:spcAft>
            <a:buNone/>
          </a:pPr>
          <a:endParaRPr lang="tr-TR" sz="2250" kern="1200">
            <a:latin typeface="Arial Rounded MT Bold" pitchFamily="34" charset="0"/>
          </a:endParaRPr>
        </a:p>
      </dsp:txBody>
      <dsp:txXfrm>
        <a:off x="4759673" y="701426"/>
        <a:ext cx="296285" cy="405372"/>
      </dsp:txXfrm>
    </dsp:sp>
    <dsp:sp modelId="{3AB9B325-6E8D-4794-B627-E3FAB03CB10F}">
      <dsp:nvSpPr>
        <dsp:cNvPr id="0" name=""/>
        <dsp:cNvSpPr/>
      </dsp:nvSpPr>
      <dsp:spPr>
        <a:xfrm rot="16200000">
          <a:off x="5144300" y="1614218"/>
          <a:ext cx="538700" cy="538700"/>
        </a:xfrm>
        <a:prstGeom prst="downArrow">
          <a:avLst>
            <a:gd name="adj1" fmla="val 55000"/>
            <a:gd name="adj2" fmla="val 45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00125">
            <a:lnSpc>
              <a:spcPct val="90000"/>
            </a:lnSpc>
            <a:spcBef>
              <a:spcPct val="0"/>
            </a:spcBef>
            <a:spcAft>
              <a:spcPct val="35000"/>
            </a:spcAft>
            <a:buNone/>
          </a:pPr>
          <a:endParaRPr lang="tr-TR" sz="2250" kern="1200">
            <a:latin typeface="Arial Rounded MT Bold" pitchFamily="34" charset="0"/>
          </a:endParaRPr>
        </a:p>
      </dsp:txBody>
      <dsp:txXfrm>
        <a:off x="5198844" y="1680882"/>
        <a:ext cx="296285" cy="405372"/>
      </dsp:txXfrm>
    </dsp:sp>
    <dsp:sp modelId="{4D8646E8-1644-4E03-89AA-1E7087017489}">
      <dsp:nvSpPr>
        <dsp:cNvPr id="0" name=""/>
        <dsp:cNvSpPr/>
      </dsp:nvSpPr>
      <dsp:spPr>
        <a:xfrm rot="16200000">
          <a:off x="5576916" y="2593674"/>
          <a:ext cx="538700" cy="538700"/>
        </a:xfrm>
        <a:prstGeom prst="downArrow">
          <a:avLst>
            <a:gd name="adj1" fmla="val 55000"/>
            <a:gd name="adj2" fmla="val 45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00125">
            <a:lnSpc>
              <a:spcPct val="90000"/>
            </a:lnSpc>
            <a:spcBef>
              <a:spcPct val="0"/>
            </a:spcBef>
            <a:spcAft>
              <a:spcPct val="35000"/>
            </a:spcAft>
            <a:buNone/>
          </a:pPr>
          <a:endParaRPr lang="tr-TR" sz="2250" kern="1200">
            <a:latin typeface="Arial Rounded MT Bold" pitchFamily="34" charset="0"/>
          </a:endParaRPr>
        </a:p>
      </dsp:txBody>
      <dsp:txXfrm>
        <a:off x="5631460" y="2660338"/>
        <a:ext cx="296285" cy="4053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CF3CB9-1AAA-4D4D-9EEA-484FA8D5D1C9}">
      <dsp:nvSpPr>
        <dsp:cNvPr id="0" name=""/>
        <dsp:cNvSpPr/>
      </dsp:nvSpPr>
      <dsp:spPr>
        <a:xfrm>
          <a:off x="3133126" y="563"/>
          <a:ext cx="5330277" cy="1266803"/>
        </a:xfrm>
        <a:prstGeom prst="rightArrow">
          <a:avLst>
            <a:gd name="adj1" fmla="val 75000"/>
            <a:gd name="adj2" fmla="val 50000"/>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innerShdw blurRad="25400" dist="12700" dir="13500000">
            <a:srgbClr val="000000">
              <a:alpha val="45000"/>
            </a:srgbClr>
          </a:inn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Rounded MT Bold" pitchFamily="34" charset="0"/>
            </a:rPr>
            <a:t>Keder</a:t>
          </a:r>
        </a:p>
        <a:p>
          <a:pPr marL="228600" lvl="1" indent="-228600" algn="l" defTabSz="889000">
            <a:lnSpc>
              <a:spcPct val="90000"/>
            </a:lnSpc>
            <a:spcBef>
              <a:spcPct val="0"/>
            </a:spcBef>
            <a:spcAft>
              <a:spcPct val="15000"/>
            </a:spcAft>
            <a:buChar char="•"/>
          </a:pPr>
          <a:r>
            <a:rPr lang="tr-TR" sz="2000" kern="1200" dirty="0">
              <a:latin typeface="Arial Rounded MT Bold" pitchFamily="34" charset="0"/>
            </a:rPr>
            <a:t>Hoş olan etkinliklerden keyif almama</a:t>
          </a:r>
        </a:p>
        <a:p>
          <a:pPr marL="228600" lvl="1" indent="-228600" algn="l" defTabSz="889000">
            <a:lnSpc>
              <a:spcPct val="90000"/>
            </a:lnSpc>
            <a:spcBef>
              <a:spcPct val="0"/>
            </a:spcBef>
            <a:spcAft>
              <a:spcPct val="15000"/>
            </a:spcAft>
            <a:buChar char="•"/>
          </a:pPr>
          <a:r>
            <a:rPr lang="tr-TR" sz="2000" kern="1200" dirty="0">
              <a:latin typeface="Arial Rounded MT Bold" pitchFamily="34" charset="0"/>
            </a:rPr>
            <a:t>Düşük benlik saygısı</a:t>
          </a:r>
        </a:p>
      </dsp:txBody>
      <dsp:txXfrm>
        <a:off x="3133126" y="158913"/>
        <a:ext cx="4855226" cy="950103"/>
      </dsp:txXfrm>
    </dsp:sp>
    <dsp:sp modelId="{6CBF1DBF-73CA-4D13-8BD5-23FD6444CF9B}">
      <dsp:nvSpPr>
        <dsp:cNvPr id="0" name=""/>
        <dsp:cNvSpPr/>
      </dsp:nvSpPr>
      <dsp:spPr>
        <a:xfrm>
          <a:off x="429076" y="88324"/>
          <a:ext cx="2704049" cy="1091281"/>
        </a:xfrm>
        <a:prstGeom prst="roundRect">
          <a:avLst/>
        </a:prstGeom>
        <a:solidFill>
          <a:schemeClr val="accent4"/>
        </a:solidFill>
        <a:ln w="12700" cap="rnd" cmpd="sng" algn="ctr">
          <a:solidFill>
            <a:schemeClr val="accent4">
              <a:shade val="50000"/>
              <a:hueMod val="94000"/>
            </a:schemeClr>
          </a:solidFill>
          <a:prstDash val="solid"/>
        </a:ln>
        <a:effectLst/>
        <a:scene3d>
          <a:camera prst="orthographicFront"/>
          <a:lightRig rig="threePt" dir="t">
            <a:rot lat="0" lon="0" rev="7500000"/>
          </a:lightRig>
        </a:scene3d>
        <a:sp3d/>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Duygusal</a:t>
          </a:r>
        </a:p>
      </dsp:txBody>
      <dsp:txXfrm>
        <a:off x="482348" y="141596"/>
        <a:ext cx="2597505" cy="984737"/>
      </dsp:txXfrm>
    </dsp:sp>
    <dsp:sp modelId="{37664350-41E0-4CF4-A551-B363261E4B9B}">
      <dsp:nvSpPr>
        <dsp:cNvPr id="0" name=""/>
        <dsp:cNvSpPr/>
      </dsp:nvSpPr>
      <dsp:spPr>
        <a:xfrm>
          <a:off x="3131842" y="1376495"/>
          <a:ext cx="5335488" cy="1091281"/>
        </a:xfrm>
        <a:prstGeom prst="rightArrow">
          <a:avLst>
            <a:gd name="adj1" fmla="val 75000"/>
            <a:gd name="adj2" fmla="val 50000"/>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innerShdw blurRad="25400" dist="12700" dir="13500000">
            <a:srgbClr val="000000">
              <a:alpha val="45000"/>
            </a:srgbClr>
          </a:inn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Rounded MT Bold" pitchFamily="34" charset="0"/>
            </a:rPr>
            <a:t>Karamsarlık</a:t>
          </a:r>
        </a:p>
        <a:p>
          <a:pPr marL="228600" lvl="1" indent="-228600" algn="l" defTabSz="889000">
            <a:lnSpc>
              <a:spcPct val="90000"/>
            </a:lnSpc>
            <a:spcBef>
              <a:spcPct val="0"/>
            </a:spcBef>
            <a:spcAft>
              <a:spcPct val="15000"/>
            </a:spcAft>
            <a:buChar char="•"/>
          </a:pPr>
          <a:r>
            <a:rPr lang="tr-TR" sz="2000" kern="1200" dirty="0">
              <a:latin typeface="Arial Rounded MT Bold" pitchFamily="34" charset="0"/>
            </a:rPr>
            <a:t>Umutsuzluk</a:t>
          </a:r>
        </a:p>
      </dsp:txBody>
      <dsp:txXfrm>
        <a:off x="3131842" y="1512905"/>
        <a:ext cx="4926258" cy="818461"/>
      </dsp:txXfrm>
    </dsp:sp>
    <dsp:sp modelId="{9E69D2AF-F58D-4C0F-B0CD-C35DFB979925}">
      <dsp:nvSpPr>
        <dsp:cNvPr id="0" name=""/>
        <dsp:cNvSpPr/>
      </dsp:nvSpPr>
      <dsp:spPr>
        <a:xfrm>
          <a:off x="425149" y="1376495"/>
          <a:ext cx="2706693" cy="1091281"/>
        </a:xfrm>
        <a:prstGeom prst="roundRect">
          <a:avLst/>
        </a:prstGeom>
        <a:gradFill rotWithShape="1">
          <a:gsLst>
            <a:gs pos="0">
              <a:schemeClr val="accent3">
                <a:tint val="62000"/>
                <a:hueMod val="94000"/>
                <a:satMod val="140000"/>
                <a:lumMod val="110000"/>
              </a:schemeClr>
            </a:gs>
            <a:gs pos="100000">
              <a:schemeClr val="accent3">
                <a:tint val="84000"/>
                <a:satMod val="160000"/>
              </a:schemeClr>
            </a:gs>
          </a:gsLst>
          <a:lin ang="5400000" scaled="0"/>
        </a:gradFill>
        <a:ln w="9525" cap="rnd" cmpd="sng" algn="ctr">
          <a:solidFill>
            <a:schemeClr val="accent3">
              <a:tint val="76000"/>
              <a:alpha val="60000"/>
              <a:hueMod val="94000"/>
            </a:schemeClr>
          </a:solidFill>
          <a:prstDash val="solid"/>
        </a:ln>
        <a:effectLst/>
        <a:scene3d>
          <a:camera prst="orthographicFront"/>
          <a:lightRig rig="threePt" dir="t">
            <a:rot lat="0" lon="0" rev="7500000"/>
          </a:lightRig>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Bilişsel	</a:t>
          </a:r>
        </a:p>
      </dsp:txBody>
      <dsp:txXfrm>
        <a:off x="478421" y="1429767"/>
        <a:ext cx="2600149" cy="984737"/>
      </dsp:txXfrm>
    </dsp:sp>
    <dsp:sp modelId="{6DB4DC3D-A83A-4FA8-897A-B6375177CE43}">
      <dsp:nvSpPr>
        <dsp:cNvPr id="0" name=""/>
        <dsp:cNvSpPr/>
      </dsp:nvSpPr>
      <dsp:spPr>
        <a:xfrm>
          <a:off x="3131842" y="2576904"/>
          <a:ext cx="5335488" cy="1091281"/>
        </a:xfrm>
        <a:prstGeom prst="rightArrow">
          <a:avLst>
            <a:gd name="adj1" fmla="val 75000"/>
            <a:gd name="adj2" fmla="val 50000"/>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innerShdw blurRad="25400" dist="12700" dir="13500000">
            <a:srgbClr val="000000">
              <a:alpha val="45000"/>
            </a:srgbClr>
          </a:inn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Rounded MT Bold" pitchFamily="34" charset="0"/>
            </a:rPr>
            <a:t>İlgisizlik</a:t>
          </a:r>
        </a:p>
        <a:p>
          <a:pPr marL="228600" lvl="1" indent="-228600" algn="l" defTabSz="889000">
            <a:lnSpc>
              <a:spcPct val="90000"/>
            </a:lnSpc>
            <a:spcBef>
              <a:spcPct val="0"/>
            </a:spcBef>
            <a:spcAft>
              <a:spcPct val="15000"/>
            </a:spcAft>
            <a:buChar char="•"/>
          </a:pPr>
          <a:r>
            <a:rPr lang="tr-TR" sz="2000" kern="1200" dirty="0">
              <a:latin typeface="Arial Rounded MT Bold" pitchFamily="34" charset="0"/>
            </a:rPr>
            <a:t>Sıkıntı </a:t>
          </a:r>
        </a:p>
      </dsp:txBody>
      <dsp:txXfrm>
        <a:off x="3131842" y="2713314"/>
        <a:ext cx="4926258" cy="818461"/>
      </dsp:txXfrm>
    </dsp:sp>
    <dsp:sp modelId="{DAFD5D8A-84BD-491D-82E4-2C8FAE66AFA1}">
      <dsp:nvSpPr>
        <dsp:cNvPr id="0" name=""/>
        <dsp:cNvSpPr/>
      </dsp:nvSpPr>
      <dsp:spPr>
        <a:xfrm>
          <a:off x="425149" y="2576904"/>
          <a:ext cx="2706693" cy="1091281"/>
        </a:xfrm>
        <a:prstGeom prst="roundRect">
          <a:avLst/>
        </a:prstGeom>
        <a:solidFill>
          <a:schemeClr val="accent2"/>
        </a:solidFill>
        <a:ln w="28575" cap="rnd" cmpd="sng" algn="ctr">
          <a:solidFill>
            <a:schemeClr val="lt1"/>
          </a:solidFill>
          <a:prstDash val="solid"/>
        </a:ln>
        <a:effectLst/>
        <a:scene3d>
          <a:camera prst="orthographicFront"/>
          <a:lightRig rig="threePt" dir="t">
            <a:rot lat="0" lon="0" rev="7500000"/>
          </a:lightRig>
        </a:scene3d>
        <a:sp3d/>
      </dsp:spPr>
      <dsp:style>
        <a:lnRef idx="3">
          <a:schemeClr val="lt1"/>
        </a:lnRef>
        <a:fillRef idx="1">
          <a:schemeClr val="accent2"/>
        </a:fillRef>
        <a:effectRef idx="1">
          <a:schemeClr val="accent2"/>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Güdüsel</a:t>
          </a:r>
        </a:p>
      </dsp:txBody>
      <dsp:txXfrm>
        <a:off x="478421" y="2630176"/>
        <a:ext cx="2600149" cy="984737"/>
      </dsp:txXfrm>
    </dsp:sp>
    <dsp:sp modelId="{DBA80E42-7B8C-4168-95E2-49F90FAF2F05}">
      <dsp:nvSpPr>
        <dsp:cNvPr id="0" name=""/>
        <dsp:cNvSpPr/>
      </dsp:nvSpPr>
      <dsp:spPr>
        <a:xfrm>
          <a:off x="3131842" y="3777314"/>
          <a:ext cx="5335488" cy="1091281"/>
        </a:xfrm>
        <a:prstGeom prst="rightArrow">
          <a:avLst>
            <a:gd name="adj1" fmla="val 75000"/>
            <a:gd name="adj2" fmla="val 50000"/>
          </a:avLst>
        </a:prstGeom>
        <a:solidFill>
          <a:schemeClr val="accent1">
            <a:alpha val="90000"/>
            <a:tint val="40000"/>
            <a:hueOff val="0"/>
            <a:satOff val="0"/>
            <a:lumOff val="0"/>
            <a:alphaOff val="0"/>
          </a:schemeClr>
        </a:solidFill>
        <a:ln w="9525" cap="rnd" cmpd="sng" algn="ctr">
          <a:solidFill>
            <a:schemeClr val="accent1">
              <a:alpha val="90000"/>
              <a:tint val="40000"/>
              <a:hueOff val="0"/>
              <a:satOff val="0"/>
              <a:lumOff val="0"/>
              <a:alphaOff val="0"/>
            </a:schemeClr>
          </a:solidFill>
          <a:prstDash val="solid"/>
        </a:ln>
        <a:effectLst>
          <a:innerShdw blurRad="25400" dist="12700" dir="13500000">
            <a:srgbClr val="000000">
              <a:alpha val="45000"/>
            </a:srgbClr>
          </a:inn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r>
            <a:rPr lang="tr-TR" sz="2000" kern="1200" dirty="0">
              <a:latin typeface="Arial Rounded MT Bold" pitchFamily="34" charset="0"/>
            </a:rPr>
            <a:t>İştahta azalma</a:t>
          </a:r>
        </a:p>
        <a:p>
          <a:pPr marL="228600" lvl="1" indent="-228600" algn="l" defTabSz="889000">
            <a:lnSpc>
              <a:spcPct val="90000"/>
            </a:lnSpc>
            <a:spcBef>
              <a:spcPct val="0"/>
            </a:spcBef>
            <a:spcAft>
              <a:spcPct val="15000"/>
            </a:spcAft>
            <a:buChar char="•"/>
          </a:pPr>
          <a:r>
            <a:rPr lang="tr-TR" sz="2000" kern="1200" dirty="0">
              <a:latin typeface="Arial Rounded MT Bold" pitchFamily="34" charset="0"/>
            </a:rPr>
            <a:t>Uyku güçlükleri</a:t>
          </a:r>
        </a:p>
        <a:p>
          <a:pPr marL="228600" lvl="1" indent="-228600" algn="l" defTabSz="889000">
            <a:lnSpc>
              <a:spcPct val="90000"/>
            </a:lnSpc>
            <a:spcBef>
              <a:spcPct val="0"/>
            </a:spcBef>
            <a:spcAft>
              <a:spcPct val="15000"/>
            </a:spcAft>
            <a:buChar char="•"/>
          </a:pPr>
          <a:r>
            <a:rPr lang="tr-TR" sz="2000" kern="1200" dirty="0">
              <a:latin typeface="Arial Rounded MT Bold" pitchFamily="34" charset="0"/>
            </a:rPr>
            <a:t>Enerjide azalma</a:t>
          </a:r>
        </a:p>
      </dsp:txBody>
      <dsp:txXfrm>
        <a:off x="3131842" y="3913724"/>
        <a:ext cx="4926258" cy="818461"/>
      </dsp:txXfrm>
    </dsp:sp>
    <dsp:sp modelId="{8415C5B2-36EF-4916-820A-2472B493C4FF}">
      <dsp:nvSpPr>
        <dsp:cNvPr id="0" name=""/>
        <dsp:cNvSpPr/>
      </dsp:nvSpPr>
      <dsp:spPr>
        <a:xfrm>
          <a:off x="425149" y="3777314"/>
          <a:ext cx="2706693" cy="1091281"/>
        </a:xfrm>
        <a:prstGeom prst="roundRect">
          <a:avLst/>
        </a:prstGeom>
        <a:gradFill rotWithShape="1">
          <a:gsLst>
            <a:gs pos="0">
              <a:schemeClr val="accent5">
                <a:tint val="62000"/>
                <a:hueMod val="94000"/>
                <a:satMod val="140000"/>
                <a:lumMod val="110000"/>
              </a:schemeClr>
            </a:gs>
            <a:gs pos="100000">
              <a:schemeClr val="accent5">
                <a:tint val="84000"/>
                <a:satMod val="160000"/>
              </a:schemeClr>
            </a:gs>
          </a:gsLst>
          <a:lin ang="5400000" scaled="0"/>
        </a:gradFill>
        <a:ln w="9525" cap="rnd" cmpd="sng" algn="ctr">
          <a:solidFill>
            <a:schemeClr val="accent5">
              <a:tint val="76000"/>
              <a:alpha val="60000"/>
              <a:hueMod val="94000"/>
            </a:schemeClr>
          </a:solidFill>
          <a:prstDash val="solid"/>
        </a:ln>
        <a:effectLst/>
        <a:scene3d>
          <a:camera prst="orthographicFront"/>
          <a:lightRig rig="threePt" dir="t">
            <a:rot lat="0" lon="0" rev="7500000"/>
          </a:lightRig>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Arial Rounded MT Bold" pitchFamily="34" charset="0"/>
            </a:rPr>
            <a:t>Fiziksel</a:t>
          </a:r>
        </a:p>
      </dsp:txBody>
      <dsp:txXfrm>
        <a:off x="478421" y="3830586"/>
        <a:ext cx="2600149" cy="9847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0E76E-1CC5-4017-894D-B880916AACE1}">
      <dsp:nvSpPr>
        <dsp:cNvPr id="0" name=""/>
        <dsp:cNvSpPr/>
      </dsp:nvSpPr>
      <dsp:spPr>
        <a:xfrm>
          <a:off x="90538" y="816"/>
          <a:ext cx="8962923" cy="1670327"/>
        </a:xfrm>
        <a:prstGeom prst="roundRect">
          <a:avLst/>
        </a:prstGeom>
        <a:solidFill>
          <a:schemeClr val="accent6"/>
        </a:solidFill>
        <a:ln w="12700" cap="rnd" cmpd="sng" algn="ctr">
          <a:solidFill>
            <a:schemeClr val="accent6">
              <a:shade val="50000"/>
              <a:hueMod val="94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87630" tIns="43815" rIns="87630" bIns="43815"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Ergenlikte depresyon genellikle kaygı, fobi, psikosomatik şikayetler ve madde kötüye kullanımı gibi diğer davranışlarla birlikte görülür.</a:t>
          </a:r>
        </a:p>
      </dsp:txBody>
      <dsp:txXfrm>
        <a:off x="172077" y="82355"/>
        <a:ext cx="8799845" cy="15072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9A7D2-316D-4DB7-8598-F087B664B215}">
      <dsp:nvSpPr>
        <dsp:cNvPr id="0" name=""/>
        <dsp:cNvSpPr/>
      </dsp:nvSpPr>
      <dsp:spPr>
        <a:xfrm>
          <a:off x="0" y="0"/>
          <a:ext cx="9135077" cy="1728192"/>
        </a:xfrm>
        <a:prstGeom prst="roundRect">
          <a:avLst/>
        </a:prstGeom>
        <a:gradFill rotWithShape="1">
          <a:gsLst>
            <a:gs pos="0">
              <a:schemeClr val="accent6">
                <a:tint val="62000"/>
                <a:hueMod val="94000"/>
                <a:satMod val="140000"/>
                <a:lumMod val="110000"/>
              </a:schemeClr>
            </a:gs>
            <a:gs pos="100000">
              <a:schemeClr val="accent6">
                <a:tint val="84000"/>
                <a:satMod val="160000"/>
              </a:schemeClr>
            </a:gs>
          </a:gsLst>
          <a:lin ang="5400000" scaled="0"/>
        </a:gradFill>
        <a:ln w="9525" cap="rnd" cmpd="sng" algn="ctr">
          <a:solidFill>
            <a:schemeClr val="accent6">
              <a:tint val="76000"/>
              <a:alpha val="60000"/>
              <a:hueMod val="94000"/>
            </a:schemeClr>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87630" tIns="43815" rIns="87630" bIns="43815"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Çoğu uzman neredeyse ergenlerde görülen </a:t>
          </a:r>
          <a:r>
            <a:rPr lang="tr-TR" sz="2250" i="1" kern="1200" dirty="0">
              <a:latin typeface="Arial Rounded MT Bold" pitchFamily="34" charset="0"/>
            </a:rPr>
            <a:t>bütün </a:t>
          </a:r>
          <a:r>
            <a:rPr lang="tr-TR" sz="2250" i="0" kern="1200" dirty="0">
              <a:latin typeface="Arial Rounded MT Bold" pitchFamily="34" charset="0"/>
            </a:rPr>
            <a:t>güçlükleri görülmeyen depresyona yükleme eğilimi göstermişlerdir.</a:t>
          </a:r>
          <a:endParaRPr lang="tr-TR" sz="2250" kern="1200" dirty="0">
            <a:latin typeface="Arial Rounded MT Bold" pitchFamily="34" charset="0"/>
          </a:endParaRPr>
        </a:p>
      </dsp:txBody>
      <dsp:txXfrm>
        <a:off x="84363" y="84363"/>
        <a:ext cx="8966351" cy="155946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87730-B3E3-4E75-BB04-5F0E76987B3B}">
      <dsp:nvSpPr>
        <dsp:cNvPr id="0" name=""/>
        <dsp:cNvSpPr/>
      </dsp:nvSpPr>
      <dsp:spPr>
        <a:xfrm>
          <a:off x="0" y="0"/>
          <a:ext cx="9135077" cy="1800200"/>
        </a:xfrm>
        <a:prstGeom prst="round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00125">
            <a:lnSpc>
              <a:spcPct val="90000"/>
            </a:lnSpc>
            <a:spcBef>
              <a:spcPct val="0"/>
            </a:spcBef>
            <a:spcAft>
              <a:spcPct val="35000"/>
            </a:spcAft>
            <a:buNone/>
          </a:pPr>
          <a:r>
            <a:rPr lang="tr-TR" sz="2250" kern="1200" dirty="0">
              <a:latin typeface="Arial Rounded MT Bold" pitchFamily="34" charset="0"/>
            </a:rPr>
            <a:t>Ergenlerin normal olarak rahatsız oldukları yolundaki popüler kalıp yargıdan ötürü çoğu anne-baba ve öğretmen gerçek psikolojik sorunları fark etmekte başarısız olabilir.</a:t>
          </a:r>
        </a:p>
      </dsp:txBody>
      <dsp:txXfrm>
        <a:off x="87879" y="87879"/>
        <a:ext cx="8959319" cy="162444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7#1">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5640E1-8C84-40BB-B0D1-AB107AB92C40}" type="datetimeFigureOut">
              <a:rPr lang="tr-TR" smtClean="0"/>
              <a:pPr/>
              <a:t>14.10.2018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1558A3-6CBF-49AC-BAA8-96AE9316791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p>
            <a:fld id="{16770D87-DE9E-4A53-A519-5E4EAE03048B}" type="datetimeFigureOut">
              <a:rPr lang="tr-TR" smtClean="0"/>
              <a:pPr/>
              <a:t>14.10.2018</a:t>
            </a:fld>
            <a:endParaRPr lang="tr-TR" dirty="0"/>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C2CF302-E221-41B6-80CF-9C7619DCC2E5}" type="slidenum">
              <a:rPr lang="tr-TR" smtClean="0"/>
              <a:pPr/>
              <a:t>‹#›</a:t>
            </a:fld>
            <a:endParaRPr lang="tr-TR" dirty="0"/>
          </a:p>
        </p:txBody>
      </p:sp>
      <p:sp>
        <p:nvSpPr>
          <p:cNvPr id="12" name="11 Altbilgi Yer Tutucusu"/>
          <p:cNvSpPr>
            <a:spLocks noGrp="1"/>
          </p:cNvSpPr>
          <p:nvPr>
            <p:ph type="ftr" sz="quarter" idx="12"/>
          </p:nvPr>
        </p:nvSpPr>
        <p:spPr>
          <a:xfrm>
            <a:off x="1600200" y="6509004"/>
            <a:ext cx="3907464" cy="274320"/>
          </a:xfrm>
        </p:spPr>
        <p:txBody>
          <a:bodyPr vert="horz" rtlCol="0"/>
          <a:lstStyle/>
          <a:p>
            <a:endParaRPr lang="tr-TR"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7C2CF302-E221-41B6-80CF-9C7619DCC2E5}" type="slidenum">
              <a:rPr lang="tr-TR" smtClean="0"/>
              <a:pPr/>
              <a:t>‹#›</a:t>
            </a:fld>
            <a:endParaRPr lang="tr-TR"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7C2CF302-E221-41B6-80CF-9C7619DCC2E5}" type="slidenum">
              <a:rPr lang="tr-TR" smtClean="0"/>
              <a:pPr/>
              <a:t>‹#›</a:t>
            </a:fld>
            <a:endParaRPr lang="tr-TR" dirty="0"/>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1366722276"/>
      </p:ext>
    </p:extLst>
  </p:cSld>
  <p:clrMapOvr>
    <a:masterClrMapping/>
  </p:clrMapOvr>
  <p:transition>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906206234"/>
      </p:ext>
    </p:extLst>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0701578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991771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509899412"/>
      </p:ext>
    </p:extLst>
  </p:cSld>
  <p:clrMapOvr>
    <a:masterClrMapping/>
  </p:clrMapOvr>
  <p:transition>
    <p:wipe di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099194502"/>
      </p:ext>
    </p:extLst>
  </p:cSld>
  <p:clrMapOvr>
    <a:masterClrMapping/>
  </p:clrMapOvr>
  <p:transition>
    <p:wipe di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4211438890"/>
      </p:ext>
    </p:extLst>
  </p:cSld>
  <p:clrMapOvr>
    <a:masterClrMapping/>
  </p:clrMapOvr>
  <p:transition>
    <p:wipe dir="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124963068"/>
      </p:ext>
    </p:extLst>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7C2CF302-E221-41B6-80CF-9C7619DCC2E5}" type="slidenum">
              <a:rPr lang="tr-TR" smtClean="0"/>
              <a:pPr/>
              <a:t>‹#›</a:t>
            </a:fld>
            <a:endParaRPr lang="tr-TR" dirty="0"/>
          </a:p>
        </p:txBody>
      </p:sp>
    </p:spTree>
  </p:cSld>
  <p:clrMapOvr>
    <a:masterClrMapping/>
  </p:clrMapOvr>
  <p:transition>
    <p:wipe dir="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6" name="Footer Placeholder 5"/>
          <p:cNvSpPr>
            <a:spLocks noGrp="1"/>
          </p:cNvSpPr>
          <p:nvPr>
            <p:ph type="ftr" sz="quarter" idx="11"/>
          </p:nvPr>
        </p:nvSpPr>
        <p:spPr>
          <a:xfrm>
            <a:off x="533400" y="6172200"/>
            <a:ext cx="5811724" cy="365125"/>
          </a:xfrm>
        </p:spPr>
        <p:txBody>
          <a:bodyPr/>
          <a:lstStyle/>
          <a:p>
            <a:endParaRPr lang="tr-TR" dirty="0"/>
          </a:p>
        </p:txBody>
      </p:sp>
      <p:sp>
        <p:nvSpPr>
          <p:cNvPr id="7" name="Slide Number Placeholder 6"/>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1908514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a:t>Asıl başlık stilini düzenlemek için tıklayın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5337006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42429996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069423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1651020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829752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9607057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13195255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2476094600"/>
      </p:ext>
    </p:extLst>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p>
            <a:fld id="{16770D87-DE9E-4A53-A519-5E4EAE03048B}" type="datetimeFigureOut">
              <a:rPr lang="tr-TR" smtClean="0"/>
              <a:pPr/>
              <a:t>14.10.2018</a:t>
            </a:fld>
            <a:endParaRPr lang="tr-TR" dirty="0"/>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C2CF302-E221-41B6-80CF-9C7619DCC2E5}" type="slidenum">
              <a:rPr lang="tr-TR" smtClean="0"/>
              <a:pPr/>
              <a:t>‹#›</a:t>
            </a:fld>
            <a:endParaRPr lang="tr-TR" dirty="0"/>
          </a:p>
        </p:txBody>
      </p:sp>
      <p:sp>
        <p:nvSpPr>
          <p:cNvPr id="10" name="9 Altbilgi Yer Tutucusu"/>
          <p:cNvSpPr>
            <a:spLocks noGrp="1"/>
          </p:cNvSpPr>
          <p:nvPr>
            <p:ph type="ftr" sz="quarter" idx="12"/>
          </p:nvPr>
        </p:nvSpPr>
        <p:spPr>
          <a:xfrm>
            <a:off x="1600200" y="6513670"/>
            <a:ext cx="3907464" cy="274320"/>
          </a:xfrm>
        </p:spPr>
        <p:txBody>
          <a:bodyPr vert="horz" rtlCol="0"/>
          <a:lstStyle/>
          <a:p>
            <a:endParaRPr lang="tr-TR" dirty="0"/>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641080" y="6514568"/>
            <a:ext cx="464288" cy="274320"/>
          </a:xfrm>
        </p:spPr>
        <p:txBody>
          <a:bodyPr/>
          <a:lstStyle/>
          <a:p>
            <a:fld id="{7C2CF302-E221-41B6-80CF-9C7619DCC2E5}" type="slidenum">
              <a:rPr lang="tr-TR" smtClean="0"/>
              <a:pPr/>
              <a:t>‹#›</a:t>
            </a:fld>
            <a:endParaRPr lang="tr-TR" dirty="0"/>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a:xfrm>
            <a:off x="8641080" y="6514568"/>
            <a:ext cx="464288" cy="274320"/>
          </a:xfrm>
        </p:spPr>
        <p:txBody>
          <a:bodyPr/>
          <a:lstStyle/>
          <a:p>
            <a:fld id="{7C2CF302-E221-41B6-80CF-9C7619DCC2E5}" type="slidenum">
              <a:rPr lang="tr-TR" smtClean="0"/>
              <a:pPr/>
              <a:t>‹#›</a:t>
            </a:fld>
            <a:endParaRPr lang="tr-TR" dirty="0"/>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7C2CF302-E221-41B6-80CF-9C7619DCC2E5}" type="slidenum">
              <a:rPr lang="tr-TR" smtClean="0"/>
              <a:pPr/>
              <a:t>‹#›</a:t>
            </a:fld>
            <a:endParaRPr lang="tr-TR" dirty="0"/>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6770D87-DE9E-4A53-A519-5E4EAE03048B}" type="datetimeFigureOut">
              <a:rPr lang="tr-TR" smtClean="0"/>
              <a:pPr/>
              <a:t>14.10.2018</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7C2CF302-E221-41B6-80CF-9C7619DCC2E5}" type="slidenum">
              <a:rPr lang="tr-TR" smtClean="0"/>
              <a:pPr/>
              <a:t>‹#›</a:t>
            </a:fld>
            <a:endParaRPr lang="tr-TR"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p>
            <a:fld id="{16770D87-DE9E-4A53-A519-5E4EAE03048B}" type="datetimeFigureOut">
              <a:rPr lang="tr-TR" smtClean="0"/>
              <a:pPr/>
              <a:t>14.10.2018</a:t>
            </a:fld>
            <a:endParaRPr lang="tr-TR" dirty="0"/>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C2CF302-E221-41B6-80CF-9C7619DCC2E5}" type="slidenum">
              <a:rPr lang="tr-TR" smtClean="0"/>
              <a:pPr/>
              <a:t>‹#›</a:t>
            </a:fld>
            <a:endParaRPr lang="tr-TR" dirty="0"/>
          </a:p>
        </p:txBody>
      </p:sp>
      <p:sp>
        <p:nvSpPr>
          <p:cNvPr id="11" name="10 Altbilgi Yer Tutucusu"/>
          <p:cNvSpPr>
            <a:spLocks noGrp="1"/>
          </p:cNvSpPr>
          <p:nvPr>
            <p:ph type="ftr" sz="quarter" idx="12"/>
          </p:nvPr>
        </p:nvSpPr>
        <p:spPr>
          <a:xfrm>
            <a:off x="1600200" y="6513670"/>
            <a:ext cx="3907464" cy="274320"/>
          </a:xfrm>
        </p:spPr>
        <p:txBody>
          <a:bodyPr vert="horz" rtlCol="0"/>
          <a:lstStyle/>
          <a:p>
            <a:endParaRPr lang="tr-TR" dirty="0"/>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p>
            <a:fld id="{16770D87-DE9E-4A53-A519-5E4EAE03048B}" type="datetimeFigureOut">
              <a:rPr lang="tr-TR" smtClean="0"/>
              <a:pPr/>
              <a:t>14.10.2018</a:t>
            </a:fld>
            <a:endParaRPr lang="tr-TR" dirty="0"/>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C2CF302-E221-41B6-80CF-9C7619DCC2E5}" type="slidenum">
              <a:rPr lang="tr-TR" smtClean="0"/>
              <a:pPr/>
              <a:t>‹#›</a:t>
            </a:fld>
            <a:endParaRPr lang="tr-TR" dirty="0"/>
          </a:p>
        </p:txBody>
      </p:sp>
      <p:sp>
        <p:nvSpPr>
          <p:cNvPr id="10" name="9 Altbilgi Yer Tutucusu"/>
          <p:cNvSpPr>
            <a:spLocks noGrp="1"/>
          </p:cNvSpPr>
          <p:nvPr>
            <p:ph type="ftr" sz="quarter" idx="12"/>
          </p:nvPr>
        </p:nvSpPr>
        <p:spPr>
          <a:xfrm>
            <a:off x="1600200" y="6509004"/>
            <a:ext cx="3907464" cy="274320"/>
          </a:xfrm>
        </p:spPr>
        <p:txBody>
          <a:bodyPr vert="horz" rtlCol="0"/>
          <a:lstStyle/>
          <a:p>
            <a:endParaRPr lang="tr-TR"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dirty="0"/>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6770D87-DE9E-4A53-A519-5E4EAE03048B}" type="datetimeFigureOut">
              <a:rPr lang="tr-TR" smtClean="0"/>
              <a:pPr/>
              <a:t>14.10.2018</a:t>
            </a:fld>
            <a:endParaRPr lang="tr-TR" dirty="0"/>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C2CF302-E221-41B6-80CF-9C7619DCC2E5}" type="slidenum">
              <a:rPr lang="tr-TR" smtClean="0"/>
              <a:pPr/>
              <a:t>‹#›</a:t>
            </a:fld>
            <a:endParaRPr lang="tr-TR" dirty="0"/>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ransition>
    <p:wipe dir="d"/>
  </p:transition>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6770D87-DE9E-4A53-A519-5E4EAE03048B}" type="datetimeFigureOut">
              <a:rPr lang="tr-TR" smtClean="0"/>
              <a:pPr/>
              <a:t>14.10.2018</a:t>
            </a:fld>
            <a:endParaRPr lang="tr-TR"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7C2CF302-E221-41B6-80CF-9C7619DCC2E5}" type="slidenum">
              <a:rPr lang="tr-TR" smtClean="0"/>
              <a:pPr/>
              <a:t>‹#›</a:t>
            </a:fld>
            <a:endParaRPr lang="tr-TR" dirty="0"/>
          </a:p>
        </p:txBody>
      </p:sp>
    </p:spTree>
    <p:extLst>
      <p:ext uri="{BB962C8B-B14F-4D97-AF65-F5344CB8AC3E}">
        <p14:creationId xmlns:p14="http://schemas.microsoft.com/office/powerpoint/2010/main" val="3521842424"/>
      </p:ext>
    </p:extLst>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42" r:id="rId14"/>
    <p:sldLayoutId id="2147483843" r:id="rId15"/>
    <p:sldLayoutId id="2147483844" r:id="rId16"/>
    <p:sldLayoutId id="2147483845" r:id="rId17"/>
  </p:sldLayoutIdLst>
  <p:transition>
    <p:wipe dir="d"/>
  </p:transition>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3.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8.xml"/><Relationship Id="rId13" Type="http://schemas.openxmlformats.org/officeDocument/2006/relationships/diagramLayout" Target="../diagrams/layout9.xml"/><Relationship Id="rId3" Type="http://schemas.openxmlformats.org/officeDocument/2006/relationships/diagramLayout" Target="../diagrams/layout7.xml"/><Relationship Id="rId7" Type="http://schemas.openxmlformats.org/officeDocument/2006/relationships/diagramData" Target="../diagrams/data8.xml"/><Relationship Id="rId12" Type="http://schemas.openxmlformats.org/officeDocument/2006/relationships/diagramData" Target="../diagrams/data9.xml"/><Relationship Id="rId2" Type="http://schemas.openxmlformats.org/officeDocument/2006/relationships/diagramData" Target="../diagrams/data7.xml"/><Relationship Id="rId16" Type="http://schemas.microsoft.com/office/2007/relationships/diagramDrawing" Target="../diagrams/drawing9.xml"/><Relationship Id="rId1" Type="http://schemas.openxmlformats.org/officeDocument/2006/relationships/slideLayout" Target="../slideLayouts/slideLayout13.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5" Type="http://schemas.openxmlformats.org/officeDocument/2006/relationships/diagramColors" Target="../diagrams/colors9.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 Id="rId1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12.xml"/><Relationship Id="rId13" Type="http://schemas.openxmlformats.org/officeDocument/2006/relationships/diagramLayout" Target="../diagrams/layout13.xml"/><Relationship Id="rId3" Type="http://schemas.openxmlformats.org/officeDocument/2006/relationships/diagramLayout" Target="../diagrams/layout11.xml"/><Relationship Id="rId7" Type="http://schemas.openxmlformats.org/officeDocument/2006/relationships/diagramData" Target="../diagrams/data12.xml"/><Relationship Id="rId12" Type="http://schemas.openxmlformats.org/officeDocument/2006/relationships/diagramData" Target="../diagrams/data13.xml"/><Relationship Id="rId2" Type="http://schemas.openxmlformats.org/officeDocument/2006/relationships/diagramData" Target="../diagrams/data11.xml"/><Relationship Id="rId16" Type="http://schemas.microsoft.com/office/2007/relationships/diagramDrawing" Target="../diagrams/drawing13.xml"/><Relationship Id="rId1" Type="http://schemas.openxmlformats.org/officeDocument/2006/relationships/slideLayout" Target="../slideLayouts/slideLayout13.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5" Type="http://schemas.openxmlformats.org/officeDocument/2006/relationships/diagramColors" Target="../diagrams/colors13.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 Id="rId1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31640" y="3886200"/>
            <a:ext cx="6745560" cy="990600"/>
          </a:xfrm>
        </p:spPr>
        <p:style>
          <a:lnRef idx="3">
            <a:schemeClr val="lt1"/>
          </a:lnRef>
          <a:fillRef idx="1">
            <a:schemeClr val="accent2"/>
          </a:fillRef>
          <a:effectRef idx="1">
            <a:schemeClr val="accent2"/>
          </a:effectRef>
          <a:fontRef idx="minor">
            <a:schemeClr val="lt1"/>
          </a:fontRef>
        </p:style>
        <p:txBody>
          <a:bodyPr>
            <a:normAutofit/>
          </a:bodyPr>
          <a:lstStyle/>
          <a:p>
            <a:r>
              <a:rPr lang="tr-TR" sz="2800" dirty="0">
                <a:latin typeface="Arial Rounded MT Bold" pitchFamily="34" charset="0"/>
                <a:cs typeface="Aharoni" pitchFamily="2" charset="-79"/>
              </a:rPr>
              <a:t>ERGENLİKTE PSİKOSOSYAL SORUNLAR</a:t>
            </a:r>
          </a:p>
        </p:txBody>
      </p:sp>
      <p:sp>
        <p:nvSpPr>
          <p:cNvPr id="3" name="2 Alt Başlık"/>
          <p:cNvSpPr>
            <a:spLocks noGrp="1"/>
          </p:cNvSpPr>
          <p:nvPr>
            <p:ph type="subTitle" idx="1"/>
          </p:nvPr>
        </p:nvSpPr>
        <p:spPr/>
        <p:style>
          <a:lnRef idx="1">
            <a:schemeClr val="accent1"/>
          </a:lnRef>
          <a:fillRef idx="3">
            <a:schemeClr val="accent1"/>
          </a:fillRef>
          <a:effectRef idx="2">
            <a:schemeClr val="accent1"/>
          </a:effectRef>
          <a:fontRef idx="minor">
            <a:schemeClr val="lt1"/>
          </a:fontRef>
        </p:style>
        <p:txBody>
          <a:bodyPr/>
          <a:lstStyle/>
          <a:p>
            <a:r>
              <a:rPr lang="tr-TR" dirty="0">
                <a:solidFill>
                  <a:schemeClr val="tx1"/>
                </a:solidFill>
                <a:latin typeface="Arial Rounded MT Bold" pitchFamily="34" charset="0"/>
              </a:rPr>
              <a:t>TUĞBA IŞIK-15011242</a:t>
            </a:r>
          </a:p>
        </p:txBody>
      </p:sp>
      <p:pic>
        <p:nvPicPr>
          <p:cNvPr id="4" name="3 Resim" descr="8369376.jpg"/>
          <p:cNvPicPr>
            <a:picLocks noChangeAspect="1"/>
          </p:cNvPicPr>
          <p:nvPr/>
        </p:nvPicPr>
        <p:blipFill>
          <a:blip r:embed="rId2" cstate="print"/>
          <a:stretch>
            <a:fillRect/>
          </a:stretch>
        </p:blipFill>
        <p:spPr>
          <a:xfrm>
            <a:off x="467544" y="0"/>
            <a:ext cx="2880320" cy="3645024"/>
          </a:xfrm>
          <a:prstGeom prst="rect">
            <a:avLst/>
          </a:prstGeom>
        </p:spPr>
      </p:pic>
      <p:pic>
        <p:nvPicPr>
          <p:cNvPr id="5" name="4 Resim" descr="151208_genclik.jpg"/>
          <p:cNvPicPr>
            <a:picLocks noChangeAspect="1"/>
          </p:cNvPicPr>
          <p:nvPr/>
        </p:nvPicPr>
        <p:blipFill>
          <a:blip r:embed="rId3" cstate="print"/>
          <a:stretch>
            <a:fillRect/>
          </a:stretch>
        </p:blipFill>
        <p:spPr>
          <a:xfrm>
            <a:off x="3347864" y="0"/>
            <a:ext cx="2808312" cy="3645024"/>
          </a:xfrm>
          <a:prstGeom prst="rect">
            <a:avLst/>
          </a:prstGeom>
        </p:spPr>
      </p:pic>
      <p:pic>
        <p:nvPicPr>
          <p:cNvPr id="6" name="5 Resim" descr="Sad-Boy.jpg"/>
          <p:cNvPicPr>
            <a:picLocks noChangeAspect="1"/>
          </p:cNvPicPr>
          <p:nvPr/>
        </p:nvPicPr>
        <p:blipFill>
          <a:blip r:embed="rId4" cstate="print"/>
          <a:stretch>
            <a:fillRect/>
          </a:stretch>
        </p:blipFill>
        <p:spPr>
          <a:xfrm>
            <a:off x="6156176" y="0"/>
            <a:ext cx="2664296" cy="3645024"/>
          </a:xfrm>
          <a:prstGeom prst="rect">
            <a:avLst/>
          </a:prstGeom>
        </p:spPr>
      </p:pic>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latin typeface="Arial Rounded MT Bold" pitchFamily="34" charset="0"/>
              </a:rPr>
              <a:t>ANTİSOSYAL DAVRANIŞ, ŞİDDET VE DİĞER DIŞA-YÖNELİM SORUNLARI </a:t>
            </a:r>
          </a:p>
        </p:txBody>
      </p:sp>
      <p:sp>
        <p:nvSpPr>
          <p:cNvPr id="3" name="2 İçerik Yer Tutucusu"/>
          <p:cNvSpPr>
            <a:spLocks noGrp="1"/>
          </p:cNvSpPr>
          <p:nvPr>
            <p:ph idx="1"/>
          </p:nvPr>
        </p:nvSpPr>
        <p:spPr>
          <a:xfrm>
            <a:off x="457200" y="1219200"/>
            <a:ext cx="8229600" cy="4442048"/>
          </a:xfrm>
        </p:spPr>
        <p:style>
          <a:lnRef idx="0">
            <a:scrgbClr r="0" g="0" b="0"/>
          </a:lnRef>
          <a:fillRef idx="1002">
            <a:schemeClr val="lt1"/>
          </a:fillRef>
          <a:effectRef idx="0">
            <a:scrgbClr r="0" g="0" b="0"/>
          </a:effectRef>
          <a:fontRef idx="major"/>
        </p:style>
        <p:txBody>
          <a:bodyPr>
            <a:normAutofit/>
          </a:bodyPr>
          <a:lstStyle/>
          <a:p>
            <a:r>
              <a:rPr lang="tr-TR" sz="2250" dirty="0">
                <a:latin typeface="Arial Rounded MT Bold" pitchFamily="34" charset="0"/>
              </a:rPr>
              <a:t>Dışa-yönelim sorunlarının nedenleri ve tedavisi hakkında farklı görüşler bulunurken tartışmasız kabul edilen görüş ergenlerin ve genç yetişkinlerin diğer yaş gruplarından daha çok yasaları ihlal ettikleridir.</a:t>
            </a:r>
          </a:p>
          <a:p>
            <a:r>
              <a:rPr lang="tr-TR" sz="2250" dirty="0">
                <a:latin typeface="Arial Rounded MT Bold" pitchFamily="34" charset="0"/>
              </a:rPr>
              <a:t>Bunun bir bölümünü </a:t>
            </a:r>
            <a:r>
              <a:rPr lang="tr-TR" sz="2250" i="1" u="sng" dirty="0">
                <a:solidFill>
                  <a:srgbClr val="FF0000"/>
                </a:solidFill>
                <a:latin typeface="Arial Rounded MT Bold" pitchFamily="34" charset="0"/>
              </a:rPr>
              <a:t>statü suçları </a:t>
            </a:r>
            <a:r>
              <a:rPr lang="tr-TR" sz="2250" dirty="0">
                <a:latin typeface="Arial Rounded MT Bold" pitchFamily="34" charset="0"/>
              </a:rPr>
              <a:t>oluşturur. Bunlar okulu asma, evden kaçma, alkollü içki içme vb.</a:t>
            </a:r>
          </a:p>
          <a:p>
            <a:r>
              <a:rPr lang="tr-TR" sz="2250" dirty="0">
                <a:latin typeface="Arial Rounded MT Bold" pitchFamily="34" charset="0"/>
              </a:rPr>
              <a:t>Bunlar göz ardı edilse bile hem </a:t>
            </a:r>
            <a:r>
              <a:rPr lang="tr-TR" sz="2250" i="1" u="sng" dirty="0">
                <a:latin typeface="Arial Rounded MT Bold" pitchFamily="34" charset="0"/>
              </a:rPr>
              <a:t>şiddet içeren suçların </a:t>
            </a:r>
            <a:r>
              <a:rPr lang="tr-TR" sz="2250" dirty="0">
                <a:latin typeface="Arial Rounded MT Bold" pitchFamily="34" charset="0"/>
              </a:rPr>
              <a:t>hem </a:t>
            </a:r>
            <a:r>
              <a:rPr lang="tr-TR" sz="2250" i="1" u="sng" dirty="0">
                <a:latin typeface="Arial Rounded MT Bold" pitchFamily="34" charset="0"/>
              </a:rPr>
              <a:t>mala yönelik suçların </a:t>
            </a:r>
            <a:r>
              <a:rPr lang="tr-TR" sz="2250" dirty="0">
                <a:latin typeface="Arial Rounded MT Bold" pitchFamily="34" charset="0"/>
              </a:rPr>
              <a:t>ergenlik öncesi ve ergenlik arasında arttığı  lise döneminde zirve yaptığı yetişkinlikte ise azaldığı bilinmektedir.</a:t>
            </a:r>
          </a:p>
          <a:p>
            <a:endParaRPr lang="tr-TR" sz="2250" dirty="0">
              <a:latin typeface="Arial Rounded MT Bold" pitchFamily="34" charset="0"/>
            </a:endParaRPr>
          </a:p>
        </p:txBody>
      </p:sp>
      <p:pic>
        <p:nvPicPr>
          <p:cNvPr id="4" name="3 Resim" descr="cocuk-davranis-05.jpg"/>
          <p:cNvPicPr>
            <a:picLocks noChangeAspect="1"/>
          </p:cNvPicPr>
          <p:nvPr/>
        </p:nvPicPr>
        <p:blipFill>
          <a:blip r:embed="rId2" cstate="print"/>
          <a:stretch>
            <a:fillRect/>
          </a:stretch>
        </p:blipFill>
        <p:spPr>
          <a:xfrm>
            <a:off x="0" y="4869160"/>
            <a:ext cx="3563888" cy="1988840"/>
          </a:xfrm>
          <a:prstGeom prst="rect">
            <a:avLst/>
          </a:prstGeom>
        </p:spPr>
      </p:pic>
      <p:pic>
        <p:nvPicPr>
          <p:cNvPr id="5" name="4 Resim" descr="indir.jpg"/>
          <p:cNvPicPr>
            <a:picLocks noChangeAspect="1"/>
          </p:cNvPicPr>
          <p:nvPr/>
        </p:nvPicPr>
        <p:blipFill>
          <a:blip r:embed="rId3" cstate="print"/>
          <a:stretch>
            <a:fillRect/>
          </a:stretch>
        </p:blipFill>
        <p:spPr>
          <a:xfrm>
            <a:off x="3563888" y="4869160"/>
            <a:ext cx="2619375" cy="1988840"/>
          </a:xfrm>
          <a:prstGeom prst="rect">
            <a:avLst/>
          </a:prstGeom>
        </p:spPr>
      </p:pic>
      <p:pic>
        <p:nvPicPr>
          <p:cNvPr id="6" name="5 Resim" descr="içki-içen-cennet-şarabı-içemeyecek.jpg"/>
          <p:cNvPicPr>
            <a:picLocks noChangeAspect="1"/>
          </p:cNvPicPr>
          <p:nvPr/>
        </p:nvPicPr>
        <p:blipFill>
          <a:blip r:embed="rId4" cstate="print"/>
          <a:stretch>
            <a:fillRect/>
          </a:stretch>
        </p:blipFill>
        <p:spPr>
          <a:xfrm>
            <a:off x="6012160" y="4869160"/>
            <a:ext cx="3131840" cy="1988840"/>
          </a:xfrm>
          <a:prstGeom prst="rect">
            <a:avLst/>
          </a:prstGeom>
        </p:spPr>
      </p:pic>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buFont typeface="Arial" pitchFamily="34" charset="0"/>
              <a:buChar char="•"/>
            </a:pPr>
            <a:r>
              <a:rPr lang="tr-TR" sz="2800" i="1" u="sng" dirty="0">
                <a:latin typeface="Arial Rounded MT Bold" pitchFamily="34" charset="0"/>
              </a:rPr>
              <a:t>Ergenlikte </a:t>
            </a:r>
            <a:r>
              <a:rPr lang="tr-TR" sz="2800" i="1" u="sng" dirty="0" err="1">
                <a:latin typeface="Arial Rounded MT Bold" pitchFamily="34" charset="0"/>
              </a:rPr>
              <a:t>Antisosyal</a:t>
            </a:r>
            <a:r>
              <a:rPr lang="tr-TR" sz="2800" i="1" u="sng" dirty="0">
                <a:latin typeface="Arial Rounded MT Bold" pitchFamily="34" charset="0"/>
              </a:rPr>
              <a:t> Davranışın Nedenleri</a:t>
            </a:r>
          </a:p>
        </p:txBody>
      </p:sp>
      <p:sp>
        <p:nvSpPr>
          <p:cNvPr id="3" name="2 İçerik Yer Tutucusu"/>
          <p:cNvSpPr>
            <a:spLocks noGrp="1"/>
          </p:cNvSpPr>
          <p:nvPr>
            <p:ph idx="1"/>
          </p:nvPr>
        </p:nvSpPr>
        <p:spPr/>
        <p:txBody>
          <a:bodyPr>
            <a:normAutofit/>
          </a:bodyPr>
          <a:lstStyle/>
          <a:p>
            <a:r>
              <a:rPr lang="tr-TR" sz="2250" dirty="0">
                <a:latin typeface="Arial Rounded MT Bold" pitchFamily="34" charset="0"/>
              </a:rPr>
              <a:t>Bu konuyu ele alırken ergenlikten önce istenmedik davranışları gösterenlerle, ergenlikte göstermeye başlayanları ayırmak yararlı olabilir.</a:t>
            </a:r>
          </a:p>
          <a:p>
            <a:r>
              <a:rPr lang="tr-TR" sz="2250" dirty="0">
                <a:latin typeface="Arial Rounded MT Bold" pitchFamily="34" charset="0"/>
              </a:rPr>
              <a:t>Psikolog </a:t>
            </a:r>
            <a:r>
              <a:rPr lang="tr-TR" sz="2250" dirty="0" err="1">
                <a:latin typeface="Arial Rounded MT Bold" pitchFamily="34" charset="0"/>
              </a:rPr>
              <a:t>Terrie</a:t>
            </a:r>
            <a:r>
              <a:rPr lang="tr-TR" sz="2250" dirty="0">
                <a:latin typeface="Arial Rounded MT Bold" pitchFamily="34" charset="0"/>
              </a:rPr>
              <a:t> </a:t>
            </a:r>
            <a:r>
              <a:rPr lang="tr-TR" sz="2250" dirty="0" err="1">
                <a:latin typeface="Arial Rounded MT Bold" pitchFamily="34" charset="0"/>
              </a:rPr>
              <a:t>Moffitt</a:t>
            </a:r>
            <a:r>
              <a:rPr lang="tr-TR" sz="2250" dirty="0">
                <a:latin typeface="Arial Rounded MT Bold" pitchFamily="34" charset="0"/>
              </a:rPr>
              <a:t>; </a:t>
            </a:r>
          </a:p>
          <a:p>
            <a:pPr>
              <a:buNone/>
            </a:pPr>
            <a:endParaRPr lang="tr-TR" sz="2250" dirty="0">
              <a:latin typeface="Arial Rounded MT Bold" pitchFamily="34" charset="0"/>
            </a:endParaRPr>
          </a:p>
        </p:txBody>
      </p:sp>
      <p:graphicFrame>
        <p:nvGraphicFramePr>
          <p:cNvPr id="4" name="3 Diyagram"/>
          <p:cNvGraphicFramePr/>
          <p:nvPr/>
        </p:nvGraphicFramePr>
        <p:xfrm>
          <a:off x="1547664" y="2852936"/>
          <a:ext cx="5976664" cy="3789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i="1" u="sng" dirty="0">
                <a:solidFill>
                  <a:srgbClr val="FF0000"/>
                </a:solidFill>
                <a:latin typeface="Arial Rounded MT Bold" pitchFamily="34" charset="0"/>
              </a:rPr>
              <a:t>Kaçma;</a:t>
            </a:r>
          </a:p>
        </p:txBody>
      </p:sp>
      <p:sp>
        <p:nvSpPr>
          <p:cNvPr id="3" name="2 İçerik Yer Tutucusu"/>
          <p:cNvSpPr>
            <a:spLocks noGrp="1"/>
          </p:cNvSpPr>
          <p:nvPr>
            <p:ph idx="1"/>
          </p:nvPr>
        </p:nvSpPr>
        <p:spPr>
          <a:xfrm>
            <a:off x="457200" y="1219200"/>
            <a:ext cx="3754760" cy="4937760"/>
          </a:xfrm>
        </p:spPr>
        <p:txBody>
          <a:bodyPr>
            <a:normAutofit fontScale="70000" lnSpcReduction="20000"/>
          </a:bodyPr>
          <a:lstStyle/>
          <a:p>
            <a:r>
              <a:rPr lang="tr-TR" sz="2250" dirty="0">
                <a:latin typeface="Arial Rounded MT Bold" pitchFamily="34" charset="0"/>
              </a:rPr>
              <a:t>Ergen kaçmalarının görülme sıklığı oldukça abartılmakla birlikte en çok yoksul ergenlerde görülmektedir.</a:t>
            </a:r>
          </a:p>
          <a:p>
            <a:r>
              <a:rPr lang="tr-TR" sz="2250" dirty="0">
                <a:latin typeface="Arial Rounded MT Bold" pitchFamily="34" charset="0"/>
              </a:rPr>
              <a:t>Görülenin tersine evden kaçan ergenlerin yarısı kendi topluluklarının akrabalarıyla ya da arkadaşlarıyla kalmaktadır.</a:t>
            </a:r>
          </a:p>
          <a:p>
            <a:r>
              <a:rPr lang="tr-TR" sz="2250" dirty="0">
                <a:latin typeface="Arial Rounded MT Bold" pitchFamily="34" charset="0"/>
              </a:rPr>
              <a:t>Sıklıkla uzun süreli kayboldukları imgesinin tersine kaçanların yaklaşık yarısı bir iki gün içinde %70-80i de ilk hafta içinde evine dönmektedir.</a:t>
            </a:r>
          </a:p>
          <a:p>
            <a:r>
              <a:rPr lang="tr-TR" sz="2250" dirty="0">
                <a:latin typeface="Arial Rounded MT Bold" pitchFamily="34" charset="0"/>
              </a:rPr>
              <a:t>Kamuoyu bu konuya çok ilgi çok ilgi gösterir bunun nedeni kaçmanın çok olması değil, dışarıda onları bekleyen tehlikelerdir.</a:t>
            </a:r>
          </a:p>
          <a:p>
            <a:r>
              <a:rPr lang="tr-TR" sz="2250" dirty="0">
                <a:latin typeface="Arial Rounded MT Bold" pitchFamily="34" charset="0"/>
              </a:rPr>
              <a:t>Ve son olarak evden kaçma da tipik olarak dışa-yönelim problemlerinin bir gösterimi olarak kabul edilir.</a:t>
            </a:r>
          </a:p>
        </p:txBody>
      </p:sp>
      <p:pic>
        <p:nvPicPr>
          <p:cNvPr id="4" name="3 Resim" descr="406683_280440912012104_177623685627161_830702_751561585_n.jpg"/>
          <p:cNvPicPr>
            <a:picLocks noChangeAspect="1"/>
          </p:cNvPicPr>
          <p:nvPr/>
        </p:nvPicPr>
        <p:blipFill>
          <a:blip r:embed="rId2" cstate="print"/>
          <a:srcRect l="3448" t="2817" r="7746" b="8451"/>
          <a:stretch>
            <a:fillRect/>
          </a:stretch>
        </p:blipFill>
        <p:spPr>
          <a:xfrm>
            <a:off x="5076056" y="1117600"/>
            <a:ext cx="3708920" cy="5263728"/>
          </a:xfrm>
          <a:prstGeom prst="rect">
            <a:avLst/>
          </a:prstGeom>
        </p:spPr>
      </p:pic>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i="1" u="sng" dirty="0">
                <a:latin typeface="Arial Rounded MT Bold" pitchFamily="34" charset="0"/>
              </a:rPr>
              <a:t>Ergenlikte Dışa-Yönelim Sorunlarının  Önlenmesi Ve Tedavisi</a:t>
            </a:r>
          </a:p>
        </p:txBody>
      </p:sp>
      <p:sp>
        <p:nvSpPr>
          <p:cNvPr id="3" name="2 İçerik Yer Tutucusu"/>
          <p:cNvSpPr>
            <a:spLocks noGrp="1"/>
          </p:cNvSpPr>
          <p:nvPr>
            <p:ph idx="1"/>
          </p:nvPr>
        </p:nvSpPr>
        <p:spPr>
          <a:xfrm>
            <a:off x="457200" y="1219200"/>
            <a:ext cx="8686800" cy="5638800"/>
          </a:xfrm>
        </p:spPr>
        <p:txBody>
          <a:bodyPr>
            <a:normAutofit/>
          </a:bodyPr>
          <a:lstStyle/>
          <a:p>
            <a:r>
              <a:rPr lang="tr-TR" sz="2250" dirty="0">
                <a:latin typeface="Arial Rounded MT Bold" pitchFamily="34" charset="0"/>
              </a:rPr>
              <a:t>Kronik </a:t>
            </a:r>
            <a:r>
              <a:rPr lang="tr-TR" sz="2250" dirty="0" err="1">
                <a:latin typeface="Arial Rounded MT Bold" pitchFamily="34" charset="0"/>
              </a:rPr>
              <a:t>antisosyal</a:t>
            </a:r>
            <a:r>
              <a:rPr lang="tr-TR" sz="2250" dirty="0">
                <a:latin typeface="Arial Rounded MT Bold" pitchFamily="34" charset="0"/>
              </a:rPr>
              <a:t> davranışın oranını düşürmek için temel olarak erken aile ilişkilerinde bozulmanın önlenmesine ve erken akademik sorunların önüne geçilmesine gereksinim duyulduğunu söylemektedir.</a:t>
            </a:r>
          </a:p>
          <a:p>
            <a:r>
              <a:rPr lang="tr-TR" sz="2250" dirty="0">
                <a:latin typeface="Arial Rounded MT Bold" pitchFamily="34" charset="0"/>
              </a:rPr>
              <a:t>Suç kariyerlerine terapi ya da diğer tedavi yöntemlerindeki girişimlerin genel anlamda başarılı olduğu kanıtlanmamıştır.</a:t>
            </a:r>
          </a:p>
          <a:p>
            <a:r>
              <a:rPr lang="tr-TR" sz="2250" dirty="0">
                <a:latin typeface="Arial Rounded MT Bold" pitchFamily="34" charset="0"/>
              </a:rPr>
              <a:t>Ergen suçlularından saldırganlığa karşı olarak kabul edilebilir yöntemler öğreten programlar biraz daha ümit vericidir ancak yine de tek başına ergene değil aileye de odaklanılmalıdır.</a:t>
            </a:r>
          </a:p>
          <a:p>
            <a:r>
              <a:rPr lang="tr-TR" sz="2250" dirty="0">
                <a:latin typeface="Arial Rounded MT Bold" pitchFamily="34" charset="0"/>
              </a:rPr>
              <a:t>Kendi başına müdahalelerin yarattığı bir sorun; suçlu ergenler arasındaki arkadaşlıkları güçlendirdiği için yüksek riskli gencin suç işleme oranlarını artırabilmesidir.</a:t>
            </a:r>
          </a:p>
          <a:p>
            <a:endParaRPr lang="tr-TR" sz="2250" dirty="0">
              <a:latin typeface="Arial Rounded MT Bold" pitchFamily="34" charset="0"/>
            </a:endParaRPr>
          </a:p>
          <a:p>
            <a:endParaRPr lang="tr-TR" sz="2250" dirty="0">
              <a:latin typeface="Arial Rounded MT Bold" pitchFamily="34" charset="0"/>
            </a:endParaRPr>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latin typeface="Arial Rounded MT Bold" pitchFamily="34" charset="0"/>
              </a:rPr>
              <a:t>4 tür strateji önerilmektedir.</a:t>
            </a:r>
          </a:p>
        </p:txBody>
      </p:sp>
      <p:graphicFrame>
        <p:nvGraphicFramePr>
          <p:cNvPr id="4" name="3 İçerik Yer Tutucusu"/>
          <p:cNvGraphicFramePr>
            <a:graphicFrameLocks noGrp="1"/>
          </p:cNvGraphicFramePr>
          <p:nvPr>
            <p:ph idx="1"/>
          </p:nvPr>
        </p:nvGraphicFramePr>
        <p:xfrm>
          <a:off x="533400" y="533400"/>
          <a:ext cx="6554788" cy="3767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buFont typeface="Arial" pitchFamily="34" charset="0"/>
              <a:buChar char="•"/>
            </a:pPr>
            <a:r>
              <a:rPr lang="tr-TR" sz="2800" i="1" u="sng" dirty="0">
                <a:latin typeface="Arial Rounded MT Bold" pitchFamily="34" charset="0"/>
              </a:rPr>
              <a:t>Ergenlik Depresyonunun Doğası ve Görülme Sıklığı</a:t>
            </a:r>
          </a:p>
        </p:txBody>
      </p:sp>
      <p:sp>
        <p:nvSpPr>
          <p:cNvPr id="3" name="2 İçerik Yer Tutucusu"/>
          <p:cNvSpPr>
            <a:spLocks noGrp="1"/>
          </p:cNvSpPr>
          <p:nvPr>
            <p:ph idx="1"/>
          </p:nvPr>
        </p:nvSpPr>
        <p:spPr/>
        <p:txBody>
          <a:bodyPr/>
          <a:lstStyle/>
          <a:p>
            <a:r>
              <a:rPr lang="tr-TR" dirty="0"/>
              <a:t>Hafif düzeyde olduğunda depresyon ergenlik döneminde en sık görülen psikolojik rahatsızlıklardandır.</a:t>
            </a:r>
          </a:p>
          <a:p>
            <a:endParaRPr lang="tr-TR" dirty="0"/>
          </a:p>
        </p:txBody>
      </p:sp>
      <p:graphicFrame>
        <p:nvGraphicFramePr>
          <p:cNvPr id="4" name="3 Diyagram"/>
          <p:cNvGraphicFramePr/>
          <p:nvPr/>
        </p:nvGraphicFramePr>
        <p:xfrm>
          <a:off x="0" y="1988840"/>
          <a:ext cx="8892480" cy="4869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88640"/>
            <a:ext cx="8229600" cy="1057672"/>
          </a:xfrm>
        </p:spPr>
        <p:txBody>
          <a:bodyPr>
            <a:normAutofit/>
          </a:bodyPr>
          <a:lstStyle/>
          <a:p>
            <a:r>
              <a:rPr lang="tr-TR" sz="2250" dirty="0">
                <a:latin typeface="Arial Rounded MT Bold" pitchFamily="34" charset="0"/>
              </a:rPr>
              <a:t>Ergenlerde depresyon tanısı koymak ve depresyonu araştırmak çok güçtür. Çünkü;</a:t>
            </a:r>
          </a:p>
          <a:p>
            <a:pPr>
              <a:buNone/>
            </a:pPr>
            <a:endParaRPr lang="tr-TR" sz="2250" dirty="0">
              <a:latin typeface="Arial Rounded MT Bold" pitchFamily="34" charset="0"/>
            </a:endParaRPr>
          </a:p>
        </p:txBody>
      </p:sp>
      <p:graphicFrame>
        <p:nvGraphicFramePr>
          <p:cNvPr id="5" name="4 Diyagram"/>
          <p:cNvGraphicFramePr/>
          <p:nvPr/>
        </p:nvGraphicFramePr>
        <p:xfrm>
          <a:off x="0" y="1484784"/>
          <a:ext cx="9144000" cy="1671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5 Diyagram"/>
          <p:cNvGraphicFramePr/>
          <p:nvPr/>
        </p:nvGraphicFramePr>
        <p:xfrm>
          <a:off x="0" y="3212976"/>
          <a:ext cx="9144000" cy="172819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6 Diyagram"/>
          <p:cNvGraphicFramePr/>
          <p:nvPr/>
        </p:nvGraphicFramePr>
        <p:xfrm>
          <a:off x="0" y="5057800"/>
          <a:ext cx="9144000" cy="18002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260648"/>
            <a:ext cx="8229600" cy="1512168"/>
          </a:xfrm>
        </p:spPr>
        <p:txBody>
          <a:bodyPr/>
          <a:lstStyle/>
          <a:p>
            <a:r>
              <a:rPr lang="tr-TR" dirty="0"/>
              <a:t>Yatkınlık stres modelinin stres parçasıyla ilgilenen araştırmacılar üç temel strese odaklanmışlar;</a:t>
            </a:r>
          </a:p>
        </p:txBody>
      </p:sp>
      <p:graphicFrame>
        <p:nvGraphicFramePr>
          <p:cNvPr id="4" name="3 Diyagram"/>
          <p:cNvGraphicFramePr/>
          <p:nvPr/>
        </p:nvGraphicFramePr>
        <p:xfrm>
          <a:off x="0" y="1484784"/>
          <a:ext cx="9144000" cy="4653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sz="2250" dirty="0">
                <a:latin typeface="Arial Rounded MT Bold" pitchFamily="34" charset="0"/>
              </a:rPr>
              <a:t>Kimi gençler stresin olumsuz sonuçlarından daha fazla etkilenir. Psikologlar buna üç sebep göstermişlerdir.</a:t>
            </a:r>
          </a:p>
          <a:p>
            <a:pPr>
              <a:buNone/>
            </a:pPr>
            <a:endParaRPr lang="tr-TR" sz="2250" dirty="0">
              <a:latin typeface="Arial Rounded MT Bold" pitchFamily="34" charset="0"/>
            </a:endParaRPr>
          </a:p>
        </p:txBody>
      </p:sp>
      <p:graphicFrame>
        <p:nvGraphicFramePr>
          <p:cNvPr id="4" name="3 Diyagram"/>
          <p:cNvGraphicFramePr/>
          <p:nvPr/>
        </p:nvGraphicFramePr>
        <p:xfrm>
          <a:off x="-14990" y="2060848"/>
          <a:ext cx="9158990" cy="43546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4 Diyagram"/>
          <p:cNvGraphicFramePr/>
          <p:nvPr/>
        </p:nvGraphicFramePr>
        <p:xfrm>
          <a:off x="0" y="2060848"/>
          <a:ext cx="9144000" cy="36724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6" name="5 Diyagram"/>
          <p:cNvGraphicFramePr/>
          <p:nvPr/>
        </p:nvGraphicFramePr>
        <p:xfrm>
          <a:off x="0" y="2060848"/>
          <a:ext cx="9144000" cy="367240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1000"/>
                                        <p:tgtEl>
                                          <p:spTgt spid="4"/>
                                        </p:tgtEl>
                                      </p:cBhvr>
                                    </p:animEffect>
                                  </p:childTnLst>
                                </p:cTn>
                              </p:par>
                            </p:childTnLst>
                          </p:cTn>
                        </p:par>
                        <p:par>
                          <p:cTn id="8" fill="hold">
                            <p:stCondLst>
                              <p:cond delay="1000"/>
                            </p:stCondLst>
                            <p:childTnLst>
                              <p:par>
                                <p:cTn id="9" presetID="4" presetClass="exit" presetSubtype="16" fill="hold" grpId="1" nodeType="afterEffect">
                                  <p:stCondLst>
                                    <p:cond delay="6500"/>
                                  </p:stCondLst>
                                  <p:childTnLst>
                                    <p:animEffect transition="out" filter="box(in)">
                                      <p:cBhvr>
                                        <p:cTn id="10" dur="1000"/>
                                        <p:tgtEl>
                                          <p:spTgt spid="4"/>
                                        </p:tgtEl>
                                      </p:cBhvr>
                                    </p:animEffect>
                                    <p:set>
                                      <p:cBhvr>
                                        <p:cTn id="11" dur="1" fill="hold">
                                          <p:stCondLst>
                                            <p:cond delay="999"/>
                                          </p:stCondLst>
                                        </p:cTn>
                                        <p:tgtEl>
                                          <p:spTgt spid="4"/>
                                        </p:tgtEl>
                                        <p:attrNameLst>
                                          <p:attrName>style.visibility</p:attrName>
                                        </p:attrNameLst>
                                      </p:cBhvr>
                                      <p:to>
                                        <p:strVal val="hidden"/>
                                      </p:to>
                                    </p:set>
                                  </p:childTnLst>
                                </p:cTn>
                              </p:par>
                            </p:childTnLst>
                          </p:cTn>
                        </p:par>
                        <p:par>
                          <p:cTn id="12" fill="hold">
                            <p:stCondLst>
                              <p:cond delay="8500"/>
                            </p:stCondLst>
                            <p:childTnLst>
                              <p:par>
                                <p:cTn id="13" presetID="3" presetClass="entr" presetSubtype="10" fill="hold" grpId="0" nodeType="afterEffect">
                                  <p:stCondLst>
                                    <p:cond delay="50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1000"/>
                                        <p:tgtEl>
                                          <p:spTgt spid="5"/>
                                        </p:tgtEl>
                                      </p:cBhvr>
                                    </p:animEffect>
                                  </p:childTnLst>
                                </p:cTn>
                              </p:par>
                            </p:childTnLst>
                          </p:cTn>
                        </p:par>
                        <p:par>
                          <p:cTn id="16" fill="hold">
                            <p:stCondLst>
                              <p:cond delay="10000"/>
                            </p:stCondLst>
                            <p:childTnLst>
                              <p:par>
                                <p:cTn id="17" presetID="3" presetClass="exit" presetSubtype="10" fill="hold" grpId="1" nodeType="afterEffect">
                                  <p:stCondLst>
                                    <p:cond delay="11500"/>
                                  </p:stCondLst>
                                  <p:childTnLst>
                                    <p:animEffect transition="out" filter="blinds(horizontal)">
                                      <p:cBhvr>
                                        <p:cTn id="18" dur="1000"/>
                                        <p:tgtEl>
                                          <p:spTgt spid="5"/>
                                        </p:tgtEl>
                                      </p:cBhvr>
                                    </p:animEffect>
                                    <p:set>
                                      <p:cBhvr>
                                        <p:cTn id="19" dur="1" fill="hold">
                                          <p:stCondLst>
                                            <p:cond delay="999"/>
                                          </p:stCondLst>
                                        </p:cTn>
                                        <p:tgtEl>
                                          <p:spTgt spid="5"/>
                                        </p:tgtEl>
                                        <p:attrNameLst>
                                          <p:attrName>style.visibility</p:attrName>
                                        </p:attrNameLst>
                                      </p:cBhvr>
                                      <p:to>
                                        <p:strVal val="hidden"/>
                                      </p:to>
                                    </p:set>
                                  </p:childTnLst>
                                </p:cTn>
                              </p:par>
                            </p:childTnLst>
                          </p:cTn>
                        </p:par>
                        <p:par>
                          <p:cTn id="20" fill="hold">
                            <p:stCondLst>
                              <p:cond delay="22500"/>
                            </p:stCondLst>
                            <p:childTnLst>
                              <p:par>
                                <p:cTn id="21" presetID="8" presetClass="entr" presetSubtype="16" fill="hold" grpId="0" nodeType="afterEffect">
                                  <p:stCondLst>
                                    <p:cond delay="1000"/>
                                  </p:stCondLst>
                                  <p:childTnLst>
                                    <p:set>
                                      <p:cBhvr>
                                        <p:cTn id="22" dur="1" fill="hold">
                                          <p:stCondLst>
                                            <p:cond delay="0"/>
                                          </p:stCondLst>
                                        </p:cTn>
                                        <p:tgtEl>
                                          <p:spTgt spid="6"/>
                                        </p:tgtEl>
                                        <p:attrNameLst>
                                          <p:attrName>style.visibility</p:attrName>
                                        </p:attrNameLst>
                                      </p:cBhvr>
                                      <p:to>
                                        <p:strVal val="visible"/>
                                      </p:to>
                                    </p:set>
                                    <p:animEffect transition="in" filter="diamond(in)">
                                      <p:cBhvr>
                                        <p:cTn id="23" dur="2000"/>
                                        <p:tgtEl>
                                          <p:spTgt spid="6"/>
                                        </p:tgtEl>
                                      </p:cBhvr>
                                    </p:animEffect>
                                  </p:childTnLst>
                                </p:cTn>
                              </p:par>
                            </p:childTnLst>
                          </p:cTn>
                        </p:par>
                        <p:par>
                          <p:cTn id="24" fill="hold">
                            <p:stCondLst>
                              <p:cond delay="25500"/>
                            </p:stCondLst>
                            <p:childTnLst>
                              <p:par>
                                <p:cTn id="25" presetID="8" presetClass="exit" presetSubtype="16" fill="hold" grpId="1" nodeType="afterEffect">
                                  <p:stCondLst>
                                    <p:cond delay="7500"/>
                                  </p:stCondLst>
                                  <p:childTnLst>
                                    <p:animEffect transition="out" filter="diamond(in)">
                                      <p:cBhvr>
                                        <p:cTn id="26" dur="1000"/>
                                        <p:tgtEl>
                                          <p:spTgt spid="6"/>
                                        </p:tgtEl>
                                      </p:cBhvr>
                                    </p:animEffect>
                                    <p:set>
                                      <p:cBhvr>
                                        <p:cTn id="27" dur="1" fill="hold">
                                          <p:stCondLst>
                                            <p:cond delay="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4" grpId="1">
        <p:bldAsOne/>
      </p:bldGraphic>
      <p:bldGraphic spid="5" grpId="0">
        <p:bldAsOne/>
      </p:bldGraphic>
      <p:bldGraphic spid="5" grpId="1">
        <p:bldAsOne/>
      </p:bldGraphic>
      <p:bldGraphic spid="6" grpId="0">
        <p:bldAsOne/>
      </p:bldGraphic>
      <p:bldGraphic spid="6" grpId="1">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2800" dirty="0">
                <a:latin typeface="Arial Rounded MT Bold" pitchFamily="34" charset="0"/>
                <a:cs typeface="Aharoni" pitchFamily="2" charset="-79"/>
              </a:rPr>
              <a:t>ERGENLİKTEKİ SORUNLARLA İLGİLİ BAZI GENEL İLKELER</a:t>
            </a:r>
          </a:p>
        </p:txBody>
      </p:sp>
      <p:sp>
        <p:nvSpPr>
          <p:cNvPr id="3" name="2 İçerik Yer Tutucusu"/>
          <p:cNvSpPr>
            <a:spLocks noGrp="1"/>
          </p:cNvSpPr>
          <p:nvPr>
            <p:ph idx="1"/>
          </p:nvPr>
        </p:nvSpPr>
        <p:spPr/>
        <p:style>
          <a:lnRef idx="0">
            <a:scrgbClr r="0" g="0" b="0"/>
          </a:lnRef>
          <a:fillRef idx="1002">
            <a:schemeClr val="lt1"/>
          </a:fillRef>
          <a:effectRef idx="0">
            <a:scrgbClr r="0" g="0" b="0"/>
          </a:effectRef>
          <a:fontRef idx="major"/>
        </p:style>
        <p:txBody>
          <a:bodyPr>
            <a:normAutofit fontScale="85000" lnSpcReduction="20000"/>
          </a:bodyPr>
          <a:lstStyle/>
          <a:p>
            <a:pPr algn="just"/>
            <a:r>
              <a:rPr lang="tr-TR" sz="2250" i="1" u="sng" dirty="0">
                <a:solidFill>
                  <a:srgbClr val="FF0000"/>
                </a:solidFill>
                <a:latin typeface="Arial Rounded MT Bold" pitchFamily="34" charset="0"/>
              </a:rPr>
              <a:t>İlk olarak</a:t>
            </a:r>
            <a:r>
              <a:rPr lang="tr-TR" sz="2250" dirty="0">
                <a:latin typeface="Arial Rounded MT Bold" pitchFamily="34" charset="0"/>
              </a:rPr>
              <a:t>, zaman zaman ortaya çıkan denemeleri kalıcı-tehlikeli ya da          kalıcı-sorun davranışlar birbirinden ayırt edilmelidir.</a:t>
            </a:r>
          </a:p>
          <a:p>
            <a:pPr algn="just"/>
            <a:r>
              <a:rPr lang="tr-TR" sz="2250" i="1" u="sng" dirty="0">
                <a:solidFill>
                  <a:srgbClr val="FF0000"/>
                </a:solidFill>
                <a:latin typeface="Arial Rounded MT Bold" pitchFamily="34" charset="0"/>
              </a:rPr>
              <a:t>İkincisi</a:t>
            </a:r>
            <a:r>
              <a:rPr lang="tr-TR" sz="2250" dirty="0">
                <a:latin typeface="Arial Rounded MT Bold" pitchFamily="34" charset="0"/>
              </a:rPr>
              <a:t>, kökeni ergenlikte olan ve ergenlikte başlayan sorunlarla, kökeni gelişimin daha önceki dönemlerine dayanan sorunlar birbirinden ayırt edilmelidir.</a:t>
            </a:r>
          </a:p>
          <a:p>
            <a:pPr algn="just"/>
            <a:r>
              <a:rPr lang="tr-TR" sz="2250" i="1" u="sng" dirty="0">
                <a:solidFill>
                  <a:srgbClr val="FF0000"/>
                </a:solidFill>
                <a:latin typeface="Arial Rounded MT Bold" pitchFamily="34" charset="0"/>
              </a:rPr>
              <a:t>Üçüncüsü</a:t>
            </a:r>
            <a:r>
              <a:rPr lang="tr-TR" sz="2250" dirty="0">
                <a:latin typeface="Arial Rounded MT Bold" pitchFamily="34" charset="0"/>
              </a:rPr>
              <a:t>, ergenlik döneminde yaşanan sorunların hepsi olmasa bile büyük bir çoğunluğu doğası gereği geçicidir.</a:t>
            </a:r>
          </a:p>
          <a:p>
            <a:pPr algn="just"/>
            <a:r>
              <a:rPr lang="tr-TR" sz="2250" i="1" u="sng" dirty="0">
                <a:solidFill>
                  <a:srgbClr val="FF0000"/>
                </a:solidFill>
                <a:latin typeface="Arial Rounded MT Bold" pitchFamily="34" charset="0"/>
              </a:rPr>
              <a:t>Son olarak</a:t>
            </a:r>
            <a:r>
              <a:rPr lang="tr-TR" sz="2250" dirty="0">
                <a:latin typeface="Arial Rounded MT Bold" pitchFamily="34" charset="0"/>
              </a:rPr>
              <a:t>, ergenlikte görülen sorun davranışlar, hiçbir zaman ergenlikte gerçekleşen normatif değişikliklerin doğrudan bir sonucu değildir.</a:t>
            </a:r>
          </a:p>
          <a:p>
            <a:pPr algn="just">
              <a:buNone/>
            </a:pPr>
            <a:endParaRPr lang="tr-TR" sz="2250" dirty="0">
              <a:latin typeface="Arial Rounded MT Bold" pitchFamily="34" charset="0"/>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latin typeface="Arial Rounded MT Bold" pitchFamily="34" charset="0"/>
              </a:rPr>
              <a:t>PSİKOSOSYAL SORUNLAR: PSİKOSOSYAL SORUNLARIN DOĞASI VE BİRLİKTE DEĞİŞİMİ</a:t>
            </a:r>
          </a:p>
        </p:txBody>
      </p:sp>
      <p:sp>
        <p:nvSpPr>
          <p:cNvPr id="3" name="2 İçerik Yer Tutucusu"/>
          <p:cNvSpPr>
            <a:spLocks noGrp="1"/>
          </p:cNvSpPr>
          <p:nvPr>
            <p:ph idx="1"/>
          </p:nvPr>
        </p:nvSpPr>
        <p:spPr/>
        <p:txBody>
          <a:bodyPr/>
          <a:lstStyle/>
          <a:p>
            <a:pPr algn="just">
              <a:buNone/>
            </a:pPr>
            <a:r>
              <a:rPr lang="tr-TR" sz="2250" dirty="0">
                <a:latin typeface="Arial Rounded MT Bold" pitchFamily="34" charset="0"/>
              </a:rPr>
              <a:t>    Ergen gelişimi ve psikososyal sorunların tedavisi</a:t>
            </a:r>
          </a:p>
          <a:p>
            <a:pPr algn="just">
              <a:buNone/>
            </a:pPr>
            <a:r>
              <a:rPr lang="tr-TR" sz="2250" dirty="0">
                <a:latin typeface="Arial Rounded MT Bold" pitchFamily="34" charset="0"/>
              </a:rPr>
              <a:t>    konusunda çalışan klinisyenler ve diğer uzmanlar</a:t>
            </a:r>
          </a:p>
          <a:p>
            <a:pPr algn="just">
              <a:buNone/>
            </a:pPr>
            <a:r>
              <a:rPr lang="tr-TR" sz="2250" dirty="0">
                <a:latin typeface="Arial Rounded MT Bold" pitchFamily="34" charset="0"/>
              </a:rPr>
              <a:t>    yaşanan sorunları üç genel sınıfa ayırırlar.</a:t>
            </a:r>
          </a:p>
          <a:p>
            <a:pPr marL="514350" indent="-514350" algn="just">
              <a:buFont typeface="Wingdings" pitchFamily="2" charset="2"/>
              <a:buChar char="Ø"/>
            </a:pPr>
            <a:endParaRPr lang="tr-TR" dirty="0">
              <a:latin typeface="Arial Rounded MT Bold" pitchFamily="34" charset="0"/>
            </a:endParaRPr>
          </a:p>
        </p:txBody>
      </p:sp>
      <p:sp>
        <p:nvSpPr>
          <p:cNvPr id="4" name="3 Sağ Ok"/>
          <p:cNvSpPr/>
          <p:nvPr/>
        </p:nvSpPr>
        <p:spPr>
          <a:xfrm>
            <a:off x="719572" y="4631842"/>
            <a:ext cx="3600400" cy="1224136"/>
          </a:xfrm>
          <a:prstGeom prst="rightArrow">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tr-TR" sz="2250" dirty="0">
                <a:latin typeface="Arial Rounded MT Bold" pitchFamily="34" charset="0"/>
              </a:rPr>
              <a:t>İçe yönelim bozuklukları</a:t>
            </a:r>
          </a:p>
        </p:txBody>
      </p:sp>
      <p:sp>
        <p:nvSpPr>
          <p:cNvPr id="5" name="4 Sağ Ok"/>
          <p:cNvSpPr/>
          <p:nvPr/>
        </p:nvSpPr>
        <p:spPr>
          <a:xfrm>
            <a:off x="5148064" y="3429000"/>
            <a:ext cx="3672408" cy="1728192"/>
          </a:xfrm>
          <a:prstGeom prst="rightArrow">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250" dirty="0">
                <a:latin typeface="Arial Rounded MT Bold" pitchFamily="34" charset="0"/>
              </a:rPr>
              <a:t>Dışa yönelim bozuklukları</a:t>
            </a:r>
          </a:p>
        </p:txBody>
      </p:sp>
      <p:sp>
        <p:nvSpPr>
          <p:cNvPr id="6" name="5 Sağ Ok"/>
          <p:cNvSpPr/>
          <p:nvPr/>
        </p:nvSpPr>
        <p:spPr>
          <a:xfrm>
            <a:off x="683568" y="3212976"/>
            <a:ext cx="3672408" cy="1224136"/>
          </a:xfrm>
          <a:prstGeom prst="rightArrow">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tr-TR" sz="2250" dirty="0">
                <a:latin typeface="Arial Rounded MT Bold" pitchFamily="34" charset="0"/>
              </a:rPr>
              <a:t>Madde kötüye kullanımı</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1000"/>
                                        <p:tgtEl>
                                          <p:spTgt spid="6"/>
                                        </p:tgtEl>
                                      </p:cBhvr>
                                    </p:animEffect>
                                  </p:childTnLst>
                                </p:cTn>
                              </p:par>
                            </p:childTnLst>
                          </p:cTn>
                        </p:par>
                        <p:par>
                          <p:cTn id="8" fill="hold">
                            <p:stCondLst>
                              <p:cond delay="1000"/>
                            </p:stCondLst>
                            <p:childTnLst>
                              <p:par>
                                <p:cTn id="9" presetID="8" presetClass="entr" presetSubtype="16"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diamond(in)">
                                      <p:cBhvr>
                                        <p:cTn id="11" dur="1000"/>
                                        <p:tgtEl>
                                          <p:spTgt spid="5"/>
                                        </p:tgtEl>
                                      </p:cBhvr>
                                    </p:animEffect>
                                  </p:childTnLst>
                                </p:cTn>
                              </p:par>
                            </p:childTnLst>
                          </p:cTn>
                        </p:par>
                        <p:par>
                          <p:cTn id="12" fill="hold">
                            <p:stCondLst>
                              <p:cond delay="2000"/>
                            </p:stCondLst>
                            <p:childTnLst>
                              <p:par>
                                <p:cTn id="13" presetID="8" presetClass="entr" presetSubtype="16"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diamond(in)">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latin typeface="Arial Rounded MT Bold" pitchFamily="34" charset="0"/>
              </a:rPr>
              <a:t>ERGENLİKTE MADDE KULLANIMI VE MADDE KÖTÜYE KULLANIMI</a:t>
            </a:r>
          </a:p>
        </p:txBody>
      </p:sp>
      <p:sp>
        <p:nvSpPr>
          <p:cNvPr id="3" name="2 İçerik Yer Tutucusu"/>
          <p:cNvSpPr>
            <a:spLocks noGrp="1"/>
          </p:cNvSpPr>
          <p:nvPr>
            <p:ph idx="1"/>
          </p:nvPr>
        </p:nvSpPr>
        <p:spPr/>
        <p:style>
          <a:lnRef idx="0">
            <a:scrgbClr r="0" g="0" b="0"/>
          </a:lnRef>
          <a:fillRef idx="1002">
            <a:schemeClr val="lt1"/>
          </a:fillRef>
          <a:effectRef idx="0">
            <a:scrgbClr r="0" g="0" b="0"/>
          </a:effectRef>
          <a:fontRef idx="major"/>
        </p:style>
        <p:txBody>
          <a:bodyPr>
            <a:normAutofit/>
          </a:bodyPr>
          <a:lstStyle/>
          <a:p>
            <a:pPr algn="just"/>
            <a:r>
              <a:rPr lang="tr-TR" sz="2250" dirty="0">
                <a:latin typeface="Arial Rounded MT Bold" pitchFamily="34" charset="0"/>
              </a:rPr>
              <a:t>Toplumumuz madde ve alkol konusunda genç insanlara çelişkili mesajlar iletmektedir.Çoğu televizyon programı alkollü içkiler olmadan arkadaşlarla eğlenmenin olanaklı olmadığını kurnazca iletmektedir.</a:t>
            </a:r>
          </a:p>
          <a:p>
            <a:pPr algn="just">
              <a:buNone/>
            </a:pPr>
            <a:r>
              <a:rPr lang="tr-TR" sz="2250" dirty="0">
                <a:latin typeface="Arial Rounded MT Bold" pitchFamily="34" charset="0"/>
              </a:rPr>
              <a:t> </a:t>
            </a:r>
          </a:p>
        </p:txBody>
      </p:sp>
      <p:pic>
        <p:nvPicPr>
          <p:cNvPr id="4" name="3 Resim" descr="ergenlikte-madde-bagimliligi.jpg"/>
          <p:cNvPicPr>
            <a:picLocks noChangeAspect="1"/>
          </p:cNvPicPr>
          <p:nvPr/>
        </p:nvPicPr>
        <p:blipFill>
          <a:blip r:embed="rId2" cstate="print"/>
          <a:stretch>
            <a:fillRect/>
          </a:stretch>
        </p:blipFill>
        <p:spPr>
          <a:xfrm>
            <a:off x="1835696" y="2708920"/>
            <a:ext cx="5760640" cy="3456384"/>
          </a:xfrm>
          <a:prstGeom prst="rect">
            <a:avLst/>
          </a:prstGeom>
        </p:spPr>
      </p:pic>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solidFill>
            <a:schemeClr val="accent6">
              <a:lumMod val="20000"/>
              <a:lumOff val="80000"/>
            </a:schemeClr>
          </a:solidFill>
        </p:spPr>
        <p:txBody>
          <a:bodyPr>
            <a:normAutofit/>
          </a:bodyPr>
          <a:lstStyle/>
          <a:p>
            <a:pPr algn="just"/>
            <a:r>
              <a:rPr lang="tr-TR" sz="2250" dirty="0">
                <a:latin typeface="Arial Rounded MT Bold" pitchFamily="34" charset="0"/>
              </a:rPr>
              <a:t>Günümüz gençlerine ilişkin popüler </a:t>
            </a:r>
            <a:r>
              <a:rPr lang="tr-TR" sz="2250" dirty="0" err="1">
                <a:latin typeface="Arial Rounded MT Bold" pitchFamily="34" charset="0"/>
              </a:rPr>
              <a:t>kalıpyargı</a:t>
            </a:r>
            <a:r>
              <a:rPr lang="tr-TR" sz="2250" dirty="0">
                <a:latin typeface="Arial Rounded MT Bold" pitchFamily="34" charset="0"/>
              </a:rPr>
              <a:t>, kendilerinden önceki ergenlerden daha çok madde kullandıkları, madde kötüye kullandıkları ve bunun temel sebebinin akran baskısı olmasıdır.</a:t>
            </a:r>
          </a:p>
          <a:p>
            <a:pPr algn="just"/>
            <a:endParaRPr lang="tr-TR" sz="2250" dirty="0">
              <a:latin typeface="Arial Rounded MT Bold" pitchFamily="34" charset="0"/>
            </a:endParaRPr>
          </a:p>
        </p:txBody>
      </p:sp>
      <p:pic>
        <p:nvPicPr>
          <p:cNvPr id="4" name="3 Resim" descr="bonzai1.jpg"/>
          <p:cNvPicPr>
            <a:picLocks noChangeAspect="1"/>
          </p:cNvPicPr>
          <p:nvPr/>
        </p:nvPicPr>
        <p:blipFill>
          <a:blip r:embed="rId2" cstate="print"/>
          <a:stretch>
            <a:fillRect/>
          </a:stretch>
        </p:blipFill>
        <p:spPr>
          <a:xfrm>
            <a:off x="1619672" y="2708920"/>
            <a:ext cx="5905500" cy="3573785"/>
          </a:xfrm>
          <a:prstGeom prst="rect">
            <a:avLst/>
          </a:prstGeom>
        </p:spPr>
      </p:pic>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buFont typeface="Arial" pitchFamily="34" charset="0"/>
              <a:buChar char="•"/>
            </a:pPr>
            <a:r>
              <a:rPr lang="tr-TR" sz="2800" i="1" u="sng" dirty="0">
                <a:latin typeface="Arial Rounded MT Bold" pitchFamily="34" charset="0"/>
              </a:rPr>
              <a:t>Ergenlikte Madde Kullanımı Ve Madde Kötüye Kullanımının Nedenleri Ve Sonuçları</a:t>
            </a:r>
          </a:p>
        </p:txBody>
      </p:sp>
      <p:sp>
        <p:nvSpPr>
          <p:cNvPr id="3" name="2 İçerik Yer Tutucusu"/>
          <p:cNvSpPr>
            <a:spLocks noGrp="1"/>
          </p:cNvSpPr>
          <p:nvPr>
            <p:ph idx="1"/>
          </p:nvPr>
        </p:nvSpPr>
        <p:spPr>
          <a:xfrm>
            <a:off x="457200" y="1219200"/>
            <a:ext cx="8229600" cy="5378152"/>
          </a:xfrm>
        </p:spPr>
        <p:style>
          <a:lnRef idx="0">
            <a:scrgbClr r="0" g="0" b="0"/>
          </a:lnRef>
          <a:fillRef idx="1002">
            <a:schemeClr val="lt1"/>
          </a:fillRef>
          <a:effectRef idx="0">
            <a:scrgbClr r="0" g="0" b="0"/>
          </a:effectRef>
          <a:fontRef idx="major"/>
        </p:style>
        <p:txBody>
          <a:bodyPr>
            <a:normAutofit lnSpcReduction="10000"/>
          </a:bodyPr>
          <a:lstStyle/>
          <a:p>
            <a:r>
              <a:rPr lang="tr-TR" sz="2250" dirty="0">
                <a:latin typeface="Arial Rounded MT Bold" pitchFamily="34" charset="0"/>
              </a:rPr>
              <a:t>Bu konu incelenirken arada bir deneyenler ile düzenli olarak kullanan ve kötüye kullananlar arasında bir ayrım olduğunu bilmek oldukça önemlidir. </a:t>
            </a:r>
          </a:p>
          <a:p>
            <a:r>
              <a:rPr lang="tr-TR" sz="2250" dirty="0">
                <a:latin typeface="Arial Rounded MT Bold" pitchFamily="34" charset="0"/>
              </a:rPr>
              <a:t>Deneyenler ve mantıklı seçimleri sonucu kullanmayanlar, psikolojik uyum ölçümlerinde diğerlerinden daha yüksek puan elde etmişlerdir.</a:t>
            </a:r>
          </a:p>
          <a:p>
            <a:r>
              <a:rPr lang="tr-TR" sz="2250" dirty="0">
                <a:latin typeface="Arial Rounded MT Bold" pitchFamily="34" charset="0"/>
              </a:rPr>
              <a:t>Boylamsal çalışmalar ergenlik döneminde makul derecede alkollü içki içmenin uzun dönemde olumsuz sonuçları olmadığını göstermiştir</a:t>
            </a:r>
          </a:p>
          <a:p>
            <a:r>
              <a:rPr lang="tr-TR" sz="2250" dirty="0">
                <a:latin typeface="Arial Rounded MT Bold" pitchFamily="34" charset="0"/>
              </a:rPr>
              <a:t>Ergenlik döneminde sigara içmek ise sağlığı uzun dönemde daha olumsuz etkilemektedir.(Nikotin)</a:t>
            </a:r>
          </a:p>
          <a:p>
            <a:r>
              <a:rPr lang="tr-TR" sz="2250" dirty="0">
                <a:latin typeface="Arial Rounded MT Bold" pitchFamily="34" charset="0"/>
              </a:rPr>
              <a:t>Bulgular sonucunda ergenlikte makul düzeyde alkol ve </a:t>
            </a:r>
            <a:r>
              <a:rPr lang="tr-TR" sz="2250" dirty="0" err="1">
                <a:latin typeface="Arial Rounded MT Bold" pitchFamily="34" charset="0"/>
              </a:rPr>
              <a:t>marijuana</a:t>
            </a:r>
            <a:r>
              <a:rPr lang="tr-TR" sz="2250" dirty="0">
                <a:latin typeface="Arial Rounded MT Bold" pitchFamily="34" charset="0"/>
              </a:rPr>
              <a:t> kullanmak günümüz toplumunda normal bir davranış haline gelmiştir.</a:t>
            </a:r>
          </a:p>
          <a:p>
            <a:endParaRPr lang="tr-TR" sz="2250" dirty="0">
              <a:latin typeface="Arial Rounded MT Bold" pitchFamily="34" charset="0"/>
            </a:endParaRPr>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04664"/>
            <a:ext cx="8229600" cy="5976664"/>
          </a:xfrm>
        </p:spPr>
        <p:txBody>
          <a:bodyPr>
            <a:normAutofit/>
          </a:bodyPr>
          <a:lstStyle/>
          <a:p>
            <a:r>
              <a:rPr lang="tr-TR" sz="2250" dirty="0">
                <a:latin typeface="Arial Rounded MT Bold" pitchFamily="34" charset="0"/>
              </a:rPr>
              <a:t>Maddeyi kötüye kullanacaklar için 4 temel </a:t>
            </a:r>
            <a:r>
              <a:rPr lang="tr-TR" sz="2250" i="1" u="sng" dirty="0">
                <a:latin typeface="Arial Rounded MT Bold" pitchFamily="34" charset="0"/>
              </a:rPr>
              <a:t>risk etkeni </a:t>
            </a:r>
            <a:r>
              <a:rPr lang="tr-TR" sz="2250" dirty="0">
                <a:latin typeface="Arial Rounded MT Bold" pitchFamily="34" charset="0"/>
              </a:rPr>
              <a:t>belirlenmiştir.</a:t>
            </a:r>
          </a:p>
          <a:p>
            <a:pPr>
              <a:buNone/>
            </a:pPr>
            <a:endParaRPr lang="tr-TR" sz="2250" dirty="0">
              <a:latin typeface="Arial Rounded MT Bold" pitchFamily="34" charset="0"/>
            </a:endParaRPr>
          </a:p>
        </p:txBody>
      </p:sp>
      <p:graphicFrame>
        <p:nvGraphicFramePr>
          <p:cNvPr id="5" name="4 Diyagram"/>
          <p:cNvGraphicFramePr/>
          <p:nvPr/>
        </p:nvGraphicFramePr>
        <p:xfrm>
          <a:off x="0" y="1397000"/>
          <a:ext cx="9144000"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457200" y="1219200"/>
          <a:ext cx="86868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Metin kutusu"/>
          <p:cNvSpPr txBox="1"/>
          <p:nvPr/>
        </p:nvSpPr>
        <p:spPr>
          <a:xfrm>
            <a:off x="467544" y="404664"/>
            <a:ext cx="8208912" cy="784830"/>
          </a:xfrm>
          <a:prstGeom prst="rect">
            <a:avLst/>
          </a:prstGeom>
          <a:noFill/>
        </p:spPr>
        <p:txBody>
          <a:bodyPr wrap="square" rtlCol="0">
            <a:spAutoFit/>
          </a:bodyPr>
          <a:lstStyle/>
          <a:p>
            <a:r>
              <a:rPr lang="tr-TR" sz="2250" dirty="0">
                <a:latin typeface="Arial Rounded MT Bold" pitchFamily="34" charset="0"/>
              </a:rPr>
              <a:t>Araştırmalar aynı zamanda ergenlerin madde kötüye kullanımı azaltabilecek koruyucu etkenleri de belirlemiş;</a:t>
            </a:r>
          </a:p>
        </p:txBody>
      </p:sp>
    </p:spTree>
  </p:cSld>
  <p:clrMapOvr>
    <a:masterClrMapping/>
  </p:clrMapOvr>
  <p:transition advClick="0" advTm="6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graphicEl>
                                              <a:dgm id="{9F460099-CC50-4702-BBBC-B3E4B40568E6}"/>
                                            </p:graphicEl>
                                          </p:spTgt>
                                        </p:tgtEl>
                                        <p:attrNameLst>
                                          <p:attrName>style.visibility</p:attrName>
                                        </p:attrNameLst>
                                      </p:cBhvr>
                                      <p:to>
                                        <p:strVal val="visible"/>
                                      </p:to>
                                    </p:set>
                                    <p:anim calcmode="lin" valueType="num">
                                      <p:cBhvr additive="base">
                                        <p:cTn id="7" dur="1000" fill="hold"/>
                                        <p:tgtEl>
                                          <p:spTgt spid="4">
                                            <p:graphicEl>
                                              <a:dgm id="{9F460099-CC50-4702-BBBC-B3E4B40568E6}"/>
                                            </p:graphicEl>
                                          </p:spTgt>
                                        </p:tgtEl>
                                        <p:attrNameLst>
                                          <p:attrName>ppt_x</p:attrName>
                                        </p:attrNameLst>
                                      </p:cBhvr>
                                      <p:tavLst>
                                        <p:tav tm="0">
                                          <p:val>
                                            <p:strVal val="#ppt_x"/>
                                          </p:val>
                                        </p:tav>
                                        <p:tav tm="100000">
                                          <p:val>
                                            <p:strVal val="#ppt_x"/>
                                          </p:val>
                                        </p:tav>
                                      </p:tavLst>
                                    </p:anim>
                                    <p:anim calcmode="lin" valueType="num">
                                      <p:cBhvr additive="base">
                                        <p:cTn id="8" dur="1000" fill="hold"/>
                                        <p:tgtEl>
                                          <p:spTgt spid="4">
                                            <p:graphicEl>
                                              <a:dgm id="{9F460099-CC50-4702-BBBC-B3E4B40568E6}"/>
                                            </p:graphic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4">
                                            <p:graphicEl>
                                              <a:dgm id="{46868A9F-03E7-4221-A82B-75D383666285}"/>
                                            </p:graphicEl>
                                          </p:spTgt>
                                        </p:tgtEl>
                                        <p:attrNameLst>
                                          <p:attrName>style.visibility</p:attrName>
                                        </p:attrNameLst>
                                      </p:cBhvr>
                                      <p:to>
                                        <p:strVal val="visible"/>
                                      </p:to>
                                    </p:set>
                                    <p:anim calcmode="lin" valueType="num">
                                      <p:cBhvr additive="base">
                                        <p:cTn id="12" dur="500" fill="hold"/>
                                        <p:tgtEl>
                                          <p:spTgt spid="4">
                                            <p:graphicEl>
                                              <a:dgm id="{46868A9F-03E7-4221-A82B-75D383666285}"/>
                                            </p:graphic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graphicEl>
                                              <a:dgm id="{46868A9F-03E7-4221-A82B-75D383666285}"/>
                                            </p:graphicEl>
                                          </p:spTgt>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grpId="0" nodeType="afterEffect">
                                  <p:stCondLst>
                                    <p:cond delay="0"/>
                                  </p:stCondLst>
                                  <p:childTnLst>
                                    <p:set>
                                      <p:cBhvr>
                                        <p:cTn id="16" dur="1" fill="hold">
                                          <p:stCondLst>
                                            <p:cond delay="0"/>
                                          </p:stCondLst>
                                        </p:cTn>
                                        <p:tgtEl>
                                          <p:spTgt spid="4">
                                            <p:graphicEl>
                                              <a:dgm id="{10847B26-F817-40D8-BC0C-755773858D60}"/>
                                            </p:graphicEl>
                                          </p:spTgt>
                                        </p:tgtEl>
                                        <p:attrNameLst>
                                          <p:attrName>style.visibility</p:attrName>
                                        </p:attrNameLst>
                                      </p:cBhvr>
                                      <p:to>
                                        <p:strVal val="visible"/>
                                      </p:to>
                                    </p:set>
                                    <p:anim calcmode="lin" valueType="num">
                                      <p:cBhvr additive="base">
                                        <p:cTn id="17" dur="500" fill="hold"/>
                                        <p:tgtEl>
                                          <p:spTgt spid="4">
                                            <p:graphicEl>
                                              <a:dgm id="{10847B26-F817-40D8-BC0C-755773858D60}"/>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10847B26-F817-40D8-BC0C-755773858D60}"/>
                                            </p:graphicEl>
                                          </p:spTgt>
                                        </p:tgtEl>
                                        <p:attrNameLst>
                                          <p:attrName>ppt_y</p:attrName>
                                        </p:attrNameLst>
                                      </p:cBhvr>
                                      <p:tavLst>
                                        <p:tav tm="0">
                                          <p:val>
                                            <p:strVal val="1+#ppt_h/2"/>
                                          </p:val>
                                        </p:tav>
                                        <p:tav tm="100000">
                                          <p:val>
                                            <p:strVal val="#ppt_y"/>
                                          </p:val>
                                        </p:tav>
                                      </p:tavLst>
                                    </p:anim>
                                  </p:childTnLst>
                                </p:cTn>
                              </p:par>
                            </p:childTnLst>
                          </p:cTn>
                        </p:par>
                        <p:par>
                          <p:cTn id="19" fill="hold">
                            <p:stCondLst>
                              <p:cond delay="2000"/>
                            </p:stCondLst>
                            <p:childTnLst>
                              <p:par>
                                <p:cTn id="20" presetID="2" presetClass="entr" presetSubtype="4" fill="hold" grpId="0" nodeType="afterEffect">
                                  <p:stCondLst>
                                    <p:cond delay="0"/>
                                  </p:stCondLst>
                                  <p:childTnLst>
                                    <p:set>
                                      <p:cBhvr>
                                        <p:cTn id="21" dur="1" fill="hold">
                                          <p:stCondLst>
                                            <p:cond delay="0"/>
                                          </p:stCondLst>
                                        </p:cTn>
                                        <p:tgtEl>
                                          <p:spTgt spid="4">
                                            <p:graphicEl>
                                              <a:dgm id="{E0DDC828-E39F-48A4-8145-F6D7A57C4135}"/>
                                            </p:graphicEl>
                                          </p:spTgt>
                                        </p:tgtEl>
                                        <p:attrNameLst>
                                          <p:attrName>style.visibility</p:attrName>
                                        </p:attrNameLst>
                                      </p:cBhvr>
                                      <p:to>
                                        <p:strVal val="visible"/>
                                      </p:to>
                                    </p:set>
                                    <p:anim calcmode="lin" valueType="num">
                                      <p:cBhvr additive="base">
                                        <p:cTn id="22" dur="500" fill="hold"/>
                                        <p:tgtEl>
                                          <p:spTgt spid="4">
                                            <p:graphicEl>
                                              <a:dgm id="{E0DDC828-E39F-48A4-8145-F6D7A57C4135}"/>
                                            </p:graphic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graphicEl>
                                              <a:dgm id="{E0DDC828-E39F-48A4-8145-F6D7A57C4135}"/>
                                            </p:graphicEl>
                                          </p:spTgt>
                                        </p:tgtEl>
                                        <p:attrNameLst>
                                          <p:attrName>ppt_y</p:attrName>
                                        </p:attrNameLst>
                                      </p:cBhvr>
                                      <p:tavLst>
                                        <p:tav tm="0">
                                          <p:val>
                                            <p:strVal val="1+#ppt_h/2"/>
                                          </p:val>
                                        </p:tav>
                                        <p:tav tm="100000">
                                          <p:val>
                                            <p:strVal val="#ppt_y"/>
                                          </p:val>
                                        </p:tav>
                                      </p:tavLst>
                                    </p:anim>
                                  </p:childTnLst>
                                </p:cTn>
                              </p:par>
                            </p:childTnLst>
                          </p:cTn>
                        </p:par>
                        <p:par>
                          <p:cTn id="24" fill="hold">
                            <p:stCondLst>
                              <p:cond delay="2500"/>
                            </p:stCondLst>
                            <p:childTnLst>
                              <p:par>
                                <p:cTn id="25" presetID="2" presetClass="entr" presetSubtype="4" fill="hold" grpId="0" nodeType="afterEffect">
                                  <p:stCondLst>
                                    <p:cond delay="0"/>
                                  </p:stCondLst>
                                  <p:childTnLst>
                                    <p:set>
                                      <p:cBhvr>
                                        <p:cTn id="26" dur="1" fill="hold">
                                          <p:stCondLst>
                                            <p:cond delay="0"/>
                                          </p:stCondLst>
                                        </p:cTn>
                                        <p:tgtEl>
                                          <p:spTgt spid="4">
                                            <p:graphicEl>
                                              <a:dgm id="{30D78F8D-96FF-4D63-91EE-A13C1BC0F87B}"/>
                                            </p:graphicEl>
                                          </p:spTgt>
                                        </p:tgtEl>
                                        <p:attrNameLst>
                                          <p:attrName>style.visibility</p:attrName>
                                        </p:attrNameLst>
                                      </p:cBhvr>
                                      <p:to>
                                        <p:strVal val="visible"/>
                                      </p:to>
                                    </p:set>
                                    <p:anim calcmode="lin" valueType="num">
                                      <p:cBhvr additive="base">
                                        <p:cTn id="27" dur="500" fill="hold"/>
                                        <p:tgtEl>
                                          <p:spTgt spid="4">
                                            <p:graphicEl>
                                              <a:dgm id="{30D78F8D-96FF-4D63-91EE-A13C1BC0F87B}"/>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30D78F8D-96FF-4D63-91EE-A13C1BC0F87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buFont typeface="Arial" pitchFamily="34" charset="0"/>
              <a:buChar char="•"/>
            </a:pPr>
            <a:r>
              <a:rPr lang="tr-TR" sz="2800" i="1" u="sng" dirty="0">
                <a:latin typeface="Arial Rounded MT Bold" pitchFamily="34" charset="0"/>
              </a:rPr>
              <a:t>Madde Kullanımı Ve Madde Kötüye Kullanımının Önlenmesi Ve Tedavisi</a:t>
            </a:r>
          </a:p>
        </p:txBody>
      </p:sp>
      <p:sp>
        <p:nvSpPr>
          <p:cNvPr id="3" name="2 İçerik Yer Tutucusu"/>
          <p:cNvSpPr>
            <a:spLocks noGrp="1"/>
          </p:cNvSpPr>
          <p:nvPr>
            <p:ph idx="1"/>
          </p:nvPr>
        </p:nvSpPr>
        <p:spPr/>
        <p:txBody>
          <a:bodyPr>
            <a:normAutofit/>
          </a:bodyPr>
          <a:lstStyle/>
          <a:p>
            <a:r>
              <a:rPr lang="tr-TR" sz="2250" dirty="0">
                <a:latin typeface="Arial Rounded MT Bold" pitchFamily="34" charset="0"/>
              </a:rPr>
              <a:t>3 temel etken; </a:t>
            </a:r>
          </a:p>
          <a:p>
            <a:pPr>
              <a:buNone/>
            </a:pPr>
            <a:endParaRPr lang="tr-TR" sz="2250" dirty="0">
              <a:latin typeface="Arial Rounded MT Bold" pitchFamily="34" charset="0"/>
            </a:endParaRPr>
          </a:p>
        </p:txBody>
      </p:sp>
      <p:graphicFrame>
        <p:nvGraphicFramePr>
          <p:cNvPr id="4" name="3 Diyagram"/>
          <p:cNvGraphicFramePr/>
          <p:nvPr/>
        </p:nvGraphicFramePr>
        <p:xfrm>
          <a:off x="1475656"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advClick="0" advTm="10000">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1741</TotalTime>
  <Words>1112</Words>
  <Application>Microsoft Office PowerPoint</Application>
  <PresentationFormat>Ekran Gösterisi (4:3)</PresentationFormat>
  <Paragraphs>111</Paragraphs>
  <Slides>18</Slides>
  <Notes>0</Notes>
  <HiddenSlides>0</HiddenSlides>
  <MMClips>0</MMClips>
  <ScaleCrop>false</ScaleCrop>
  <HeadingPairs>
    <vt:vector size="6" baseType="variant">
      <vt:variant>
        <vt:lpstr>Kullanılan Yazı Tipleri</vt:lpstr>
      </vt:variant>
      <vt:variant>
        <vt:i4>9</vt:i4>
      </vt:variant>
      <vt:variant>
        <vt:lpstr>Tema</vt:lpstr>
      </vt:variant>
      <vt:variant>
        <vt:i4>2</vt:i4>
      </vt:variant>
      <vt:variant>
        <vt:lpstr>Slayt Başlıkları</vt:lpstr>
      </vt:variant>
      <vt:variant>
        <vt:i4>18</vt:i4>
      </vt:variant>
    </vt:vector>
  </HeadingPairs>
  <TitlesOfParts>
    <vt:vector size="29" baseType="lpstr">
      <vt:lpstr>Aharoni</vt:lpstr>
      <vt:lpstr>Arial</vt:lpstr>
      <vt:lpstr>Arial Rounded MT Bold</vt:lpstr>
      <vt:lpstr>Calibri</vt:lpstr>
      <vt:lpstr>Century Gothic</vt:lpstr>
      <vt:lpstr>Rockwell</vt:lpstr>
      <vt:lpstr>Wingdings</vt:lpstr>
      <vt:lpstr>Wingdings 2</vt:lpstr>
      <vt:lpstr>Wingdings 3</vt:lpstr>
      <vt:lpstr>Döküm</vt:lpstr>
      <vt:lpstr>Dilim</vt:lpstr>
      <vt:lpstr>ERGENLİKTE PSİKOSOSYAL SORUNLAR</vt:lpstr>
      <vt:lpstr>ERGENLİKTEKİ SORUNLARLA İLGİLİ BAZI GENEL İLKELER</vt:lpstr>
      <vt:lpstr>PSİKOSOSYAL SORUNLAR: PSİKOSOSYAL SORUNLARIN DOĞASI VE BİRLİKTE DEĞİŞİMİ</vt:lpstr>
      <vt:lpstr>ERGENLİKTE MADDE KULLANIMI VE MADDE KÖTÜYE KULLANIMI</vt:lpstr>
      <vt:lpstr>PowerPoint Sunusu</vt:lpstr>
      <vt:lpstr>Ergenlikte Madde Kullanımı Ve Madde Kötüye Kullanımının Nedenleri Ve Sonuçları</vt:lpstr>
      <vt:lpstr>PowerPoint Sunusu</vt:lpstr>
      <vt:lpstr>PowerPoint Sunusu</vt:lpstr>
      <vt:lpstr>Madde Kullanımı Ve Madde Kötüye Kullanımının Önlenmesi Ve Tedavisi</vt:lpstr>
      <vt:lpstr>ANTİSOSYAL DAVRANIŞ, ŞİDDET VE DİĞER DIŞA-YÖNELİM SORUNLARI </vt:lpstr>
      <vt:lpstr>Ergenlikte Antisosyal Davranışın Nedenleri</vt:lpstr>
      <vt:lpstr>Kaçma;</vt:lpstr>
      <vt:lpstr>Ergenlikte Dışa-Yönelim Sorunlarının  Önlenmesi Ve Tedavisi</vt:lpstr>
      <vt:lpstr>4 tür strateji önerilmektedir.</vt:lpstr>
      <vt:lpstr>Ergenlik Depresyonunun Doğası ve Görülme Sıklığı</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ERGENLİKTE PSİKOSOSYAL SORUNLAR</dc:title>
  <dc:creator>tuğba</dc:creator>
  <cp:lastModifiedBy>vahdetayşe nur</cp:lastModifiedBy>
  <cp:revision>174</cp:revision>
  <dcterms:created xsi:type="dcterms:W3CDTF">2017-11-29T09:32:01Z</dcterms:created>
  <dcterms:modified xsi:type="dcterms:W3CDTF">2018-10-14T16:51:04Z</dcterms:modified>
</cp:coreProperties>
</file>