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Kalidasa’nın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Edebi Kişiliği ve 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Kavya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Konu, tarihi bir olay ya da efsaneden alınmış olmalıdır. Klasik Hint felsefesinde bahsi geçen ve yaşamın vazgeçilmez dört amacı olarak bilinen; erdem, servet, sevgi ve kurtuluş eserin kahramanı tarafından benimsenmiş olmalıdır.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İşte bu bahsi geçen hususlara fazlasıyla dikkat eden ve bu sebeple </a:t>
            </a:r>
            <a:r>
              <a:rPr lang="tr-TR" dirty="0" err="1"/>
              <a:t>kavya</a:t>
            </a:r>
            <a:r>
              <a:rPr lang="tr-TR" dirty="0"/>
              <a:t> prensi olarak adlandırılan </a:t>
            </a:r>
            <a:r>
              <a:rPr lang="tr-TR" dirty="0" err="1"/>
              <a:t>Kalidasa</a:t>
            </a:r>
            <a:r>
              <a:rPr lang="tr-TR" dirty="0"/>
              <a:t>, kendisinden sonraki meslektaşlarına da örnek olmuştur. Onun öncülüğünü yaptığı bu üslup yani </a:t>
            </a:r>
            <a:r>
              <a:rPr lang="tr-TR" dirty="0" err="1"/>
              <a:t>Kavya</a:t>
            </a:r>
            <a:r>
              <a:rPr lang="tr-TR" dirty="0"/>
              <a:t> on ikinci yüzyılın sonlarına değin Klasik Sanskrit edebiyatı eserlerinde varlığını sürdürmüştür. (</a:t>
            </a:r>
            <a:r>
              <a:rPr lang="tr-TR" dirty="0" err="1"/>
              <a:t>Winternitz</a:t>
            </a:r>
            <a:r>
              <a:rPr lang="tr-TR" dirty="0"/>
              <a:t> -Cilt  III-, 1927: 44-45)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910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Kalidasa’nın</a:t>
            </a:r>
            <a:r>
              <a:rPr lang="tr-TR" dirty="0"/>
              <a:t> üçü dram (</a:t>
            </a:r>
            <a:r>
              <a:rPr lang="tr-TR" dirty="0" err="1"/>
              <a:t>Şakuntala</a:t>
            </a:r>
            <a:r>
              <a:rPr lang="tr-TR" dirty="0"/>
              <a:t>, </a:t>
            </a:r>
            <a:r>
              <a:rPr lang="tr-TR" dirty="0" err="1"/>
              <a:t>Vikramorvaşi</a:t>
            </a:r>
            <a:r>
              <a:rPr lang="tr-TR" dirty="0"/>
              <a:t>, </a:t>
            </a:r>
            <a:r>
              <a:rPr lang="tr-TR" dirty="0" err="1"/>
              <a:t>Malavikaagnimitra</a:t>
            </a:r>
            <a:r>
              <a:rPr lang="tr-TR" dirty="0"/>
              <a:t>), dördü şiir (</a:t>
            </a:r>
            <a:r>
              <a:rPr lang="tr-TR" dirty="0" err="1"/>
              <a:t>Raghuvamşa</a:t>
            </a:r>
            <a:r>
              <a:rPr lang="tr-TR" dirty="0"/>
              <a:t>, </a:t>
            </a:r>
            <a:r>
              <a:rPr lang="tr-TR" dirty="0" err="1"/>
              <a:t>Kumarasambhava</a:t>
            </a:r>
            <a:r>
              <a:rPr lang="tr-TR" dirty="0"/>
              <a:t>, </a:t>
            </a:r>
            <a:r>
              <a:rPr lang="tr-TR" dirty="0" err="1"/>
              <a:t>Meghaduta</a:t>
            </a:r>
            <a:r>
              <a:rPr lang="tr-TR" dirty="0"/>
              <a:t>, </a:t>
            </a:r>
            <a:r>
              <a:rPr lang="tr-TR" dirty="0" err="1"/>
              <a:t>Ritusamhara</a:t>
            </a:r>
            <a:r>
              <a:rPr lang="tr-TR" dirty="0"/>
              <a:t>) tarzında olmak üzere yedi eseri vardır.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Kalidasa’nın</a:t>
            </a:r>
            <a:r>
              <a:rPr lang="tr-TR" dirty="0"/>
              <a:t> </a:t>
            </a:r>
            <a:r>
              <a:rPr lang="tr-TR" dirty="0" err="1"/>
              <a:t>Ritusamhara</a:t>
            </a:r>
            <a:r>
              <a:rPr lang="tr-TR" dirty="0"/>
              <a:t>, </a:t>
            </a:r>
            <a:r>
              <a:rPr lang="tr-TR" dirty="0" err="1"/>
              <a:t>Meghaduta</a:t>
            </a:r>
            <a:r>
              <a:rPr lang="tr-TR" dirty="0"/>
              <a:t> ve </a:t>
            </a:r>
            <a:r>
              <a:rPr lang="tr-TR" dirty="0" err="1"/>
              <a:t>Malivikaagnimitra’yı</a:t>
            </a:r>
            <a:r>
              <a:rPr lang="tr-TR" dirty="0"/>
              <a:t> edebi hayatının başlarında, </a:t>
            </a:r>
            <a:r>
              <a:rPr lang="tr-TR" dirty="0" err="1"/>
              <a:t>Raghuvamşa</a:t>
            </a:r>
            <a:r>
              <a:rPr lang="tr-TR" dirty="0"/>
              <a:t> ve </a:t>
            </a:r>
            <a:r>
              <a:rPr lang="tr-TR" dirty="0" err="1"/>
              <a:t>Şakuntala’yı</a:t>
            </a:r>
            <a:r>
              <a:rPr lang="tr-TR" dirty="0"/>
              <a:t> mesleki hayatının zirvesinde, </a:t>
            </a:r>
            <a:r>
              <a:rPr lang="tr-TR" dirty="0" err="1"/>
              <a:t>Vikramorvaşi</a:t>
            </a:r>
            <a:r>
              <a:rPr lang="tr-TR" dirty="0"/>
              <a:t> ve </a:t>
            </a:r>
            <a:r>
              <a:rPr lang="tr-TR" dirty="0" err="1"/>
              <a:t>Kumarasambhava’yı</a:t>
            </a:r>
            <a:r>
              <a:rPr lang="tr-TR" dirty="0"/>
              <a:t> sanat hayatının sonlarına doğru yazmış olduğu tahmin edilmektedir.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eserlerin Klasik Sanskrit Edebiyatı içerisindeki önemi bir hayli fazladır. Klasik Sanskrit Edebiyatını inceleyen her araştırmacı </a:t>
            </a:r>
            <a:r>
              <a:rPr lang="tr-TR" dirty="0" err="1"/>
              <a:t>Kalidasa’nın</a:t>
            </a:r>
            <a:r>
              <a:rPr lang="tr-TR" dirty="0"/>
              <a:t> eserlerindeki edebi sanatın üstünlüğünü ve inceliğini görmüştür.</a:t>
            </a:r>
            <a:r>
              <a:rPr lang="tr-TR" b="1" dirty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b="1" dirty="0"/>
              <a:t> </a:t>
            </a:r>
            <a:r>
              <a:rPr lang="tr-TR" dirty="0" err="1"/>
              <a:t>Kalidasa</a:t>
            </a:r>
            <a:r>
              <a:rPr lang="tr-TR" dirty="0"/>
              <a:t>, gençlik döneminde yazdığı eserlerinde insanlar arasındaki aşktan bahsederken, olgunlaşma dönemi eserlerinde ise yine aşk fakat bu defa tanrılar arasındaki aşkı işlemiştir.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Yani aşk eserlerinin vazgeçilmez temasıdır. Ayrıca felsefe, astronomi, hukuk, coğrafya ile ilgili üst düzey bilgilerini de ustaca kullanmıştır.  Hinduizm’in </a:t>
            </a:r>
            <a:r>
              <a:rPr lang="tr-TR" dirty="0" err="1"/>
              <a:t>Şivait</a:t>
            </a:r>
            <a:r>
              <a:rPr lang="tr-TR" dirty="0"/>
              <a:t> mezhebi taraftarı olarak dini konulara da çokça değinmiş ve Hint Mitolojisinin bitmek tükenmek bilmeyen hazinesinden de yararlanmıştır.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Edebi anlamda ise söz sanatlarına olan hakimiyeti ve her vezni ustalıkla kullanışı onu bugünkü saygınlığına ulaştırmıştır ve </a:t>
            </a:r>
            <a:r>
              <a:rPr lang="tr-TR" dirty="0" err="1"/>
              <a:t>kavya</a:t>
            </a:r>
            <a:r>
              <a:rPr lang="tr-TR" dirty="0"/>
              <a:t> şiirinin öncüsü haline getirmiştir.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Kavya</a:t>
            </a:r>
            <a:r>
              <a:rPr lang="tr-TR" dirty="0"/>
              <a:t> sanatı süslü bir yazım geleneğini benimsemiş, söz sanatları ile bezeli Klasik Sanskrit diliyle yazılan bir edebiyat ekolünü temsil eder.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Kavya</a:t>
            </a:r>
            <a:r>
              <a:rPr lang="tr-TR" dirty="0"/>
              <a:t> edebiyatı eserlerinin karakteristik özellikleri ise şöyledir: Karakter ya tanrısal bir varlık ya da </a:t>
            </a:r>
            <a:r>
              <a:rPr lang="tr-TR" dirty="0" err="1"/>
              <a:t>Kshatriya</a:t>
            </a:r>
            <a:r>
              <a:rPr lang="tr-TR" dirty="0"/>
              <a:t> sınıfından biri olmalıdır. Eserin içeriğinde aşk, kahramanlık ya da barış öğreticiliği temalarına yer verilmelidir.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421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7. HAFTA  Kalidasa’nın Edebi Kişiliği ve Kavya 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2020-03-04T13:32:41Z</dcterms:modified>
</cp:coreProperties>
</file>