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935" r:id="rId1"/>
    <p:sldMasterId id="2147483947" r:id="rId2"/>
  </p:sldMasterIdLst>
  <p:notesMasterIdLst>
    <p:notesMasterId r:id="rId10"/>
  </p:notesMasterIdLst>
  <p:sldIdLst>
    <p:sldId id="577" r:id="rId3"/>
    <p:sldId id="578" r:id="rId4"/>
    <p:sldId id="579" r:id="rId5"/>
    <p:sldId id="572" r:id="rId6"/>
    <p:sldId id="573" r:id="rId7"/>
    <p:sldId id="580" r:id="rId8"/>
    <p:sldId id="581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CC"/>
    <a:srgbClr val="EFFD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1E171933-4619-4E11-9A3F-F7608DF75F80}" styleName="Medium Style 1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518" autoAdjust="0"/>
    <p:restoredTop sz="94660"/>
  </p:normalViewPr>
  <p:slideViewPr>
    <p:cSldViewPr snapToGrid="0" snapToObjects="1">
      <p:cViewPr varScale="1">
        <p:scale>
          <a:sx n="65" d="100"/>
          <a:sy n="65" d="100"/>
        </p:scale>
        <p:origin x="436" y="40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 snapToGrid="0" snapToObjects="1">
      <p:cViewPr varScale="1">
        <p:scale>
          <a:sx n="68" d="100"/>
          <a:sy n="68" d="100"/>
        </p:scale>
        <p:origin x="3101" y="53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presProps" Target="presProps.xml"/><Relationship Id="rId5" Type="http://schemas.openxmlformats.org/officeDocument/2006/relationships/slide" Target="slides/slide3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02E0B55-E32B-FD40-BD1D-E6A191A9BBAA}" type="datetimeFigureOut">
              <a:rPr lang="en-US" smtClean="0"/>
              <a:t>6/4/2020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1DB4D74-0D15-A94B-B96E-FFCE1DF078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60530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7B2F76-6856-B34B-B37B-5D0FF7542D1F}" type="datetimeFigureOut">
              <a:rPr lang="en-US" smtClean="0"/>
              <a:t>6/4/2020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9269F-1902-CC4E-9ED1-734966E2D4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52959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7B2F76-6856-B34B-B37B-5D0FF7542D1F}" type="datetimeFigureOut">
              <a:rPr lang="en-US" smtClean="0"/>
              <a:t>6/4/2020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9269F-1902-CC4E-9ED1-734966E2D4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07410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7B2F76-6856-B34B-B37B-5D0FF7542D1F}" type="datetimeFigureOut">
              <a:rPr lang="en-US" smtClean="0"/>
              <a:t>6/4/2020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9269F-1902-CC4E-9ED1-734966E2D4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332553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>
            <a:lvl1pPr algn="ctr">
              <a:defRPr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dirty="0" smtClean="0"/>
              <a:t>Asıl alt başlık stilini düzenlemek için tıklatın</a:t>
            </a:r>
            <a:endParaRPr lang="tr-TR" dirty="0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37DEC90F-93E7-493E-90B1-B0A24C29881C}" type="datetimeFigureOut">
              <a:rPr lang="tr-TR" smtClean="0"/>
              <a:pPr/>
              <a:t>4.06.2020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274D928B-AB4A-49F7-BC3E-D9C5595CAF5C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3158339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9614859" cy="1143000"/>
          </a:xfrm>
        </p:spPr>
        <p:txBody>
          <a:bodyPr/>
          <a:lstStyle/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</a:lstStyle>
          <a:p>
            <a:pPr lvl="0"/>
            <a:r>
              <a:rPr lang="tr-TR" dirty="0" smtClean="0"/>
              <a:t>Asıl metin stillerini düzenlemek için tıklatın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tr-TR" dirty="0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DEC90F-93E7-493E-90B1-B0A24C29881C}" type="datetimeFigureOut">
              <a:rPr lang="tr-TR" smtClean="0"/>
              <a:t>4.06.2020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4D928B-AB4A-49F7-BC3E-D9C5595CAF5C}" type="slidenum">
              <a:rPr lang="tr-TR" smtClean="0"/>
              <a:t>‹#›</a:t>
            </a:fld>
            <a:endParaRPr lang="tr-TR"/>
          </a:p>
        </p:txBody>
      </p:sp>
      <p:pic>
        <p:nvPicPr>
          <p:cNvPr id="8" name="Resim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20469" y="188641"/>
            <a:ext cx="1775520" cy="1310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870706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9710869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DEC90F-93E7-493E-90B1-B0A24C29881C}" type="datetimeFigureOut">
              <a:rPr lang="tr-TR" smtClean="0"/>
              <a:t>4.06.2020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4D928B-AB4A-49F7-BC3E-D9C5595CAF5C}" type="slidenum">
              <a:rPr lang="tr-TR" smtClean="0"/>
              <a:t>‹#›</a:t>
            </a:fld>
            <a:endParaRPr lang="tr-TR"/>
          </a:p>
        </p:txBody>
      </p:sp>
      <p:pic>
        <p:nvPicPr>
          <p:cNvPr id="8" name="Resim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20469" y="188641"/>
            <a:ext cx="1775520" cy="1310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725834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DEC90F-93E7-493E-90B1-B0A24C29881C}" type="datetimeFigureOut">
              <a:rPr lang="tr-TR" smtClean="0"/>
              <a:t>4.06.2020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4D928B-AB4A-49F7-BC3E-D9C5595CAF5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312313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7B2F76-6856-B34B-B37B-5D0FF7542D1F}" type="datetimeFigureOut">
              <a:rPr lang="en-US" smtClean="0"/>
              <a:t>6/4/2020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9269F-1902-CC4E-9ED1-734966E2D4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23748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7B2F76-6856-B34B-B37B-5D0FF7542D1F}" type="datetimeFigureOut">
              <a:rPr lang="en-US" smtClean="0"/>
              <a:t>6/4/2020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9269F-1902-CC4E-9ED1-734966E2D439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Resim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02351" y="44028"/>
            <a:ext cx="1589649" cy="16387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8402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7B2F76-6856-B34B-B37B-5D0FF7542D1F}" type="datetimeFigureOut">
              <a:rPr lang="en-US" smtClean="0"/>
              <a:t>6/4/2020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9269F-1902-CC4E-9ED1-734966E2D4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4032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7B2F76-6856-B34B-B37B-5D0FF7542D1F}" type="datetimeFigureOut">
              <a:rPr lang="en-US" smtClean="0"/>
              <a:t>6/4/2020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9269F-1902-CC4E-9ED1-734966E2D4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10346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7B2F76-6856-B34B-B37B-5D0FF7542D1F}" type="datetimeFigureOut">
              <a:rPr lang="en-US" smtClean="0"/>
              <a:t>6/4/2020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9269F-1902-CC4E-9ED1-734966E2D4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83211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7B2F76-6856-B34B-B37B-5D0FF7542D1F}" type="datetimeFigureOut">
              <a:rPr lang="en-US" smtClean="0"/>
              <a:t>6/4/2020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9269F-1902-CC4E-9ED1-734966E2D4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40460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7B2F76-6856-B34B-B37B-5D0FF7542D1F}" type="datetimeFigureOut">
              <a:rPr lang="en-US" smtClean="0"/>
              <a:t>6/4/2020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9269F-1902-CC4E-9ED1-734966E2D4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56470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7B2F76-6856-B34B-B37B-5D0FF7542D1F}" type="datetimeFigureOut">
              <a:rPr lang="en-US" smtClean="0"/>
              <a:t>6/4/2020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9269F-1902-CC4E-9ED1-734966E2D4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76536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1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7B2F76-6856-B34B-B37B-5D0FF7542D1F}" type="datetimeFigureOut">
              <a:rPr lang="en-US" smtClean="0"/>
              <a:t>6/4/2020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09269F-1902-CC4E-9ED1-734966E2D4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21632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6" r:id="rId1"/>
    <p:sldLayoutId id="2147483937" r:id="rId2"/>
    <p:sldLayoutId id="2147483938" r:id="rId3"/>
    <p:sldLayoutId id="2147483939" r:id="rId4"/>
    <p:sldLayoutId id="2147483940" r:id="rId5"/>
    <p:sldLayoutId id="2147483941" r:id="rId6"/>
    <p:sldLayoutId id="2147483942" r:id="rId7"/>
    <p:sldLayoutId id="2147483943" r:id="rId8"/>
    <p:sldLayoutId id="2147483944" r:id="rId9"/>
    <p:sldLayoutId id="2147483945" r:id="rId10"/>
    <p:sldLayoutId id="2147483946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59008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dirty="0" smtClean="0"/>
              <a:t>Asıl metin stillerini düzenlemek için tıklatın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tr-TR" dirty="0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37DEC90F-93E7-493E-90B1-B0A24C29881C}" type="datetimeFigureOut">
              <a:rPr lang="tr-TR" smtClean="0"/>
              <a:pPr/>
              <a:t>4.06.2020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274D928B-AB4A-49F7-BC3E-D9C5595CAF5C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109809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48" r:id="rId1"/>
    <p:sldLayoutId id="2147483949" r:id="rId2"/>
    <p:sldLayoutId id="2147483950" r:id="rId3"/>
    <p:sldLayoutId id="2147483951" r:id="rId4"/>
  </p:sldLayoutIdLst>
  <p:txStyles>
    <p:titleStyle>
      <a:lvl1pPr algn="l" defTabSz="914400" rtl="0" eaLnBrk="1" latinLnBrk="0" hangingPunct="1">
        <a:spcBef>
          <a:spcPct val="0"/>
        </a:spcBef>
        <a:buNone/>
        <a:defRPr sz="38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747252"/>
            <a:ext cx="9144000" cy="2615380"/>
          </a:xfrm>
        </p:spPr>
        <p:txBody>
          <a:bodyPr>
            <a:normAutofit/>
          </a:bodyPr>
          <a:lstStyle/>
          <a:p>
            <a:pPr algn="l"/>
            <a:r>
              <a:rPr lang="tr-TR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Fişin </a:t>
            </a:r>
            <a:r>
              <a:rPr lang="tr-TR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Başlığı: Tekbiçim </a:t>
            </a:r>
            <a:r>
              <a:rPr lang="tr-TR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Eseradı</a:t>
            </a:r>
            <a:r>
              <a:rPr lang="tr-TR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Girişi</a:t>
            </a:r>
            <a:endParaRPr lang="tr-TR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subTitle" idx="1"/>
          </p:nvPr>
        </p:nvSpPr>
        <p:spPr>
          <a:xfrm>
            <a:off x="1524000" y="4630994"/>
            <a:ext cx="9144000" cy="1710812"/>
          </a:xfrm>
        </p:spPr>
        <p:txBody>
          <a:bodyPr>
            <a:normAutofit/>
          </a:bodyPr>
          <a:lstStyle/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174904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353961"/>
            <a:ext cx="9144000" cy="1002891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/>
            </a:r>
            <a:br>
              <a:rPr lang="tr-TR" dirty="0" smtClean="0"/>
            </a:br>
            <a:r>
              <a:rPr lang="tr-TR" dirty="0"/>
              <a:t/>
            </a:r>
            <a:br>
              <a:rPr lang="tr-TR" dirty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/>
              <a:t/>
            </a:r>
            <a:br>
              <a:rPr lang="tr-TR" dirty="0"/>
            </a:br>
            <a:r>
              <a:rPr lang="tr-TR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Fişin Başlığı: Tekbiçim Eseradı Giriş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subTitle" idx="1"/>
          </p:nvPr>
        </p:nvSpPr>
        <p:spPr>
          <a:xfrm>
            <a:off x="1524000" y="1671484"/>
            <a:ext cx="9144000" cy="4670322"/>
          </a:xfrm>
        </p:spPr>
        <p:txBody>
          <a:bodyPr>
            <a:normAutofit/>
          </a:bodyPr>
          <a:lstStyle/>
          <a:p>
            <a:r>
              <a:rPr lang="tr-TR" dirty="0"/>
              <a:t>	</a:t>
            </a:r>
            <a:endParaRPr lang="tr-TR" dirty="0" smtClean="0"/>
          </a:p>
          <a:p>
            <a:pPr>
              <a:lnSpc>
                <a:spcPct val="150000"/>
              </a:lnSpc>
            </a:pPr>
            <a:r>
              <a:rPr lang="tr-TR" sz="3200" dirty="0"/>
              <a:t>Tekbiçim </a:t>
            </a:r>
            <a:r>
              <a:rPr lang="tr-TR" sz="3200" dirty="0" err="1"/>
              <a:t>eseradı</a:t>
            </a:r>
            <a:r>
              <a:rPr lang="tr-TR" sz="3200" dirty="0"/>
              <a:t> bir eserin, birden çok öz </a:t>
            </a:r>
            <a:r>
              <a:rPr lang="tr-TR" sz="3200" dirty="0" err="1"/>
              <a:t>eseradı</a:t>
            </a:r>
            <a:r>
              <a:rPr lang="tr-TR" sz="3200" dirty="0"/>
              <a:t> ile yapılmış  yayınlarını bir araya getiren adıdır. O,  bir yayının öz </a:t>
            </a:r>
            <a:r>
              <a:rPr lang="tr-TR" sz="3200" dirty="0" err="1"/>
              <a:t>eseradının</a:t>
            </a:r>
            <a:r>
              <a:rPr lang="tr-TR" sz="3200" dirty="0"/>
              <a:t>, tanındığı addan değişik olduğunun bilindiği durumlarda, o eseri tanıtmakta da kullanılır</a:t>
            </a:r>
          </a:p>
          <a:p>
            <a:endParaRPr lang="tr-TR" dirty="0" smtClean="0"/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308568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353961"/>
            <a:ext cx="9144000" cy="1002891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/>
            </a:r>
            <a:br>
              <a:rPr lang="tr-TR" dirty="0" smtClean="0"/>
            </a:br>
            <a:r>
              <a:rPr lang="tr-TR" dirty="0"/>
              <a:t/>
            </a:r>
            <a:br>
              <a:rPr lang="tr-TR" dirty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/>
              <a:t/>
            </a:r>
            <a:br>
              <a:rPr lang="tr-TR" dirty="0"/>
            </a:br>
            <a:r>
              <a:rPr lang="tr-TR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Fişin Başlığı: Tekbiçim Eseradı Giriş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subTitle" idx="1"/>
          </p:nvPr>
        </p:nvSpPr>
        <p:spPr>
          <a:xfrm>
            <a:off x="1524000" y="1671484"/>
            <a:ext cx="9144000" cy="4670322"/>
          </a:xfrm>
        </p:spPr>
        <p:txBody>
          <a:bodyPr>
            <a:normAutofit/>
          </a:bodyPr>
          <a:lstStyle/>
          <a:p>
            <a:r>
              <a:rPr lang="tr-TR" dirty="0"/>
              <a:t>	</a:t>
            </a:r>
            <a:endParaRPr lang="tr-TR" dirty="0" smtClean="0"/>
          </a:p>
          <a:p>
            <a:pPr algn="l"/>
            <a:r>
              <a:rPr lang="tr-TR" dirty="0" smtClean="0"/>
              <a:t>Temel giriş  </a:t>
            </a:r>
            <a:r>
              <a:rPr lang="tr-TR" dirty="0" err="1" smtClean="0"/>
              <a:t>yazaradı</a:t>
            </a:r>
            <a:r>
              <a:rPr lang="tr-TR" dirty="0" smtClean="0"/>
              <a:t>(Gerçek veya tüzel)altında </a:t>
            </a:r>
            <a:r>
              <a:rPr lang="tr-TR" dirty="0"/>
              <a:t>ise, tekbiçim </a:t>
            </a:r>
            <a:r>
              <a:rPr lang="tr-TR" dirty="0" err="1"/>
              <a:t>eseradı</a:t>
            </a:r>
            <a:r>
              <a:rPr lang="tr-TR" dirty="0"/>
              <a:t> bu başlık ile öz </a:t>
            </a:r>
            <a:r>
              <a:rPr lang="tr-TR" dirty="0" err="1"/>
              <a:t>eseradı</a:t>
            </a:r>
            <a:r>
              <a:rPr lang="tr-TR" dirty="0"/>
              <a:t> arasına konur ve köşeli ayraçlar </a:t>
            </a:r>
            <a:r>
              <a:rPr lang="tr-TR" dirty="0" err="1" smtClean="0"/>
              <a:t>içinede</a:t>
            </a:r>
            <a:r>
              <a:rPr lang="tr-TR" dirty="0" smtClean="0"/>
              <a:t> verilir.</a:t>
            </a:r>
            <a:endParaRPr lang="tr-TR" dirty="0" smtClean="0"/>
          </a:p>
          <a:p>
            <a:pPr algn="l"/>
            <a:r>
              <a:rPr lang="tr-TR" dirty="0" smtClean="0"/>
              <a:t>Atatürk</a:t>
            </a:r>
            <a:r>
              <a:rPr lang="tr-TR" dirty="0" smtClean="0"/>
              <a:t>, Mustafa </a:t>
            </a:r>
            <a:r>
              <a:rPr lang="tr-TR" dirty="0" smtClean="0"/>
              <a:t>Kemal</a:t>
            </a:r>
          </a:p>
          <a:p>
            <a:pPr algn="l"/>
            <a:r>
              <a:rPr lang="tr-TR" dirty="0" smtClean="0"/>
              <a:t>[</a:t>
            </a:r>
            <a:r>
              <a:rPr lang="tr-TR" b="1" dirty="0"/>
              <a:t>Nutuk</a:t>
            </a:r>
            <a:r>
              <a:rPr lang="tr-TR" dirty="0"/>
              <a:t>]</a:t>
            </a:r>
          </a:p>
          <a:p>
            <a:pPr algn="l"/>
            <a:r>
              <a:rPr lang="tr-TR" dirty="0" smtClean="0"/>
              <a:t>Söylev </a:t>
            </a:r>
            <a:r>
              <a:rPr lang="tr-TR" dirty="0" smtClean="0"/>
              <a:t>ve </a:t>
            </a:r>
            <a:r>
              <a:rPr lang="tr-TR" dirty="0" smtClean="0"/>
              <a:t>demeçler / Mustafa Kemal Atatürk</a:t>
            </a:r>
          </a:p>
          <a:p>
            <a:pPr algn="l"/>
            <a:endParaRPr lang="tr-TR" dirty="0" smtClean="0"/>
          </a:p>
          <a:p>
            <a:pPr algn="l"/>
            <a:r>
              <a:rPr lang="tr-TR" dirty="0" smtClean="0"/>
              <a:t>Türkiye Cumhuriyeti</a:t>
            </a:r>
          </a:p>
          <a:p>
            <a:pPr algn="l"/>
            <a:r>
              <a:rPr lang="tr-TR" b="1" dirty="0" smtClean="0"/>
              <a:t>[Yasalar, vb.]</a:t>
            </a:r>
          </a:p>
          <a:p>
            <a:pPr algn="l"/>
            <a:r>
              <a:rPr lang="tr-TR" dirty="0" smtClean="0"/>
              <a:t>Açıklamalı ve </a:t>
            </a:r>
            <a:r>
              <a:rPr lang="tr-TR" dirty="0" err="1" smtClean="0"/>
              <a:t>içtihatlı</a:t>
            </a:r>
            <a:r>
              <a:rPr lang="tr-TR" dirty="0" smtClean="0"/>
              <a:t> medeni kanun ve borçlar kanunu.--</a:t>
            </a:r>
            <a:endParaRPr lang="tr-TR" dirty="0"/>
          </a:p>
          <a:p>
            <a:pPr algn="l"/>
            <a:endParaRPr lang="tr-TR" dirty="0" smtClean="0"/>
          </a:p>
          <a:p>
            <a:pPr algn="l"/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883128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19200" y="-1193800"/>
            <a:ext cx="9144000" cy="2387600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/>
            </a:r>
            <a:br>
              <a:rPr lang="tr-TR" dirty="0" smtClean="0"/>
            </a:br>
            <a:r>
              <a:rPr lang="tr-TR" dirty="0"/>
              <a:t/>
            </a:r>
            <a:br>
              <a:rPr lang="tr-TR" dirty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/>
              <a:t/>
            </a:r>
            <a:br>
              <a:rPr lang="tr-TR" dirty="0"/>
            </a:br>
            <a:r>
              <a:rPr lang="tr-TR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Fişin Başlığı: Tekbiçim Eseradı Giriş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subTitle" idx="1"/>
          </p:nvPr>
        </p:nvSpPr>
        <p:spPr>
          <a:xfrm>
            <a:off x="1524000" y="1523999"/>
            <a:ext cx="9144000" cy="4778477"/>
          </a:xfrm>
        </p:spPr>
        <p:txBody>
          <a:bodyPr>
            <a:normAutofit lnSpcReduction="10000"/>
          </a:bodyPr>
          <a:lstStyle/>
          <a:p>
            <a:r>
              <a:rPr lang="tr-TR" dirty="0"/>
              <a:t>	</a:t>
            </a:r>
            <a:endParaRPr lang="tr-TR" dirty="0" smtClean="0"/>
          </a:p>
          <a:p>
            <a:r>
              <a:rPr lang="tr-TR" dirty="0" smtClean="0"/>
              <a:t>Yazar </a:t>
            </a:r>
            <a:r>
              <a:rPr lang="tr-TR" dirty="0"/>
              <a:t>başlığı bulunmuyorsa, tekbiçim eseradı başlık olarak verilir.</a:t>
            </a:r>
          </a:p>
          <a:p>
            <a:endParaRPr lang="tr-TR" b="1" dirty="0" smtClean="0"/>
          </a:p>
          <a:p>
            <a:r>
              <a:rPr lang="tr-TR" b="1" dirty="0" smtClean="0"/>
              <a:t>Dede</a:t>
            </a:r>
            <a:r>
              <a:rPr lang="tr-TR" dirty="0" smtClean="0"/>
              <a:t> </a:t>
            </a:r>
            <a:r>
              <a:rPr lang="tr-TR" b="1" dirty="0"/>
              <a:t>Korkut</a:t>
            </a:r>
            <a:r>
              <a:rPr lang="tr-TR" dirty="0"/>
              <a:t> </a:t>
            </a:r>
            <a:r>
              <a:rPr lang="tr-TR" b="1" dirty="0"/>
              <a:t>hikâyeleri</a:t>
            </a:r>
            <a:r>
              <a:rPr lang="tr-TR" dirty="0"/>
              <a:t> </a:t>
            </a:r>
          </a:p>
          <a:p>
            <a:r>
              <a:rPr lang="tr-TR" dirty="0" smtClean="0"/>
              <a:t>	Dedem </a:t>
            </a:r>
            <a:r>
              <a:rPr lang="tr-TR" dirty="0"/>
              <a:t>Korkut’tan masallar . . .</a:t>
            </a:r>
          </a:p>
          <a:p>
            <a:endParaRPr lang="tr-TR" b="1" dirty="0" smtClean="0"/>
          </a:p>
          <a:p>
            <a:r>
              <a:rPr lang="tr-TR" b="1" dirty="0" smtClean="0"/>
              <a:t>Keloğlan </a:t>
            </a:r>
            <a:r>
              <a:rPr lang="tr-TR" b="1" dirty="0"/>
              <a:t>masalları</a:t>
            </a:r>
            <a:endParaRPr lang="tr-TR" dirty="0"/>
          </a:p>
          <a:p>
            <a:r>
              <a:rPr lang="tr-TR" dirty="0" smtClean="0"/>
              <a:t>	Keloğlan </a:t>
            </a:r>
            <a:r>
              <a:rPr lang="tr-TR" dirty="0"/>
              <a:t>ile kırk haramiler . . .</a:t>
            </a:r>
          </a:p>
          <a:p>
            <a:endParaRPr lang="tr-TR" dirty="0"/>
          </a:p>
          <a:p>
            <a:r>
              <a:rPr lang="tr-TR" b="1" dirty="0" smtClean="0"/>
              <a:t>1001 gece Masalları</a:t>
            </a:r>
          </a:p>
          <a:p>
            <a:r>
              <a:rPr lang="tr-TR" dirty="0" err="1" smtClean="0"/>
              <a:t>Simbad’ın</a:t>
            </a:r>
            <a:r>
              <a:rPr lang="tr-TR" dirty="0" smtClean="0"/>
              <a:t> maceraları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659247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462116"/>
            <a:ext cx="9144000" cy="1415845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/>
            </a:r>
            <a:br>
              <a:rPr lang="tr-TR" dirty="0" smtClean="0"/>
            </a:br>
            <a:r>
              <a:rPr lang="tr-TR" dirty="0"/>
              <a:t/>
            </a:r>
            <a:br>
              <a:rPr lang="tr-TR" dirty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/>
              <a:t/>
            </a:r>
            <a:br>
              <a:rPr lang="tr-TR" dirty="0"/>
            </a:br>
            <a:r>
              <a:rPr lang="tr-TR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Fişin Başlığı: Tekbiçim Eseradı Giriş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subTitle" idx="1"/>
          </p:nvPr>
        </p:nvSpPr>
        <p:spPr>
          <a:xfrm>
            <a:off x="1524000" y="2005781"/>
            <a:ext cx="9144000" cy="4168877"/>
          </a:xfrm>
        </p:spPr>
        <p:txBody>
          <a:bodyPr>
            <a:normAutofit/>
          </a:bodyPr>
          <a:lstStyle/>
          <a:p>
            <a:r>
              <a:rPr lang="tr-TR" dirty="0"/>
              <a:t>	</a:t>
            </a:r>
            <a:endParaRPr lang="tr-TR" dirty="0" smtClean="0"/>
          </a:p>
          <a:p>
            <a:r>
              <a:rPr lang="tr-TR" dirty="0" smtClean="0"/>
              <a:t>Kutsal kitaplar ve Kutsal kitap bölümleri de tek biçim başlık altında toplanır.</a:t>
            </a:r>
          </a:p>
          <a:p>
            <a:r>
              <a:rPr lang="tr-TR" b="1" dirty="0" smtClean="0"/>
              <a:t>     Kur’an                              	Kur’an</a:t>
            </a:r>
            <a:endParaRPr lang="tr-TR" b="1" dirty="0"/>
          </a:p>
          <a:p>
            <a:r>
              <a:rPr lang="tr-TR" dirty="0" smtClean="0"/>
              <a:t>	Kur’an-ı Kerim. </a:t>
            </a:r>
            <a:r>
              <a:rPr lang="tr-TR" dirty="0"/>
              <a:t>. .             Türkçe Kur’an-ı </a:t>
            </a:r>
            <a:r>
              <a:rPr lang="tr-TR" dirty="0" smtClean="0"/>
              <a:t>Kerim</a:t>
            </a:r>
          </a:p>
          <a:p>
            <a:endParaRPr lang="tr-TR" dirty="0"/>
          </a:p>
          <a:p>
            <a:r>
              <a:rPr lang="tr-TR" b="1" dirty="0" smtClean="0"/>
              <a:t>       İncil				Tevrat</a:t>
            </a:r>
          </a:p>
          <a:p>
            <a:r>
              <a:rPr lang="tr-TR" b="1" dirty="0"/>
              <a:t>	</a:t>
            </a:r>
            <a:r>
              <a:rPr lang="tr-TR" dirty="0" smtClean="0"/>
              <a:t>The Bible...			       Kutsal ahit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07642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462116"/>
            <a:ext cx="9144000" cy="1415845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/>
            </a:r>
            <a:br>
              <a:rPr lang="tr-TR" dirty="0" smtClean="0"/>
            </a:br>
            <a:r>
              <a:rPr lang="tr-TR" dirty="0"/>
              <a:t/>
            </a:r>
            <a:br>
              <a:rPr lang="tr-TR" dirty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/>
              <a:t/>
            </a:r>
            <a:br>
              <a:rPr lang="tr-TR" dirty="0"/>
            </a:br>
            <a:r>
              <a:rPr lang="tr-TR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Fişin Başlığı: Tekbiçim Eseradı Giriş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subTitle" idx="1"/>
          </p:nvPr>
        </p:nvSpPr>
        <p:spPr>
          <a:xfrm>
            <a:off x="1524000" y="2005781"/>
            <a:ext cx="9144000" cy="4168877"/>
          </a:xfrm>
        </p:spPr>
        <p:txBody>
          <a:bodyPr>
            <a:normAutofit/>
          </a:bodyPr>
          <a:lstStyle/>
          <a:p>
            <a:r>
              <a:rPr lang="tr-TR" dirty="0"/>
              <a:t>	</a:t>
            </a:r>
            <a:endParaRPr lang="tr-TR" dirty="0" smtClean="0"/>
          </a:p>
          <a:p>
            <a:r>
              <a:rPr lang="tr-TR" dirty="0"/>
              <a:t>Kütüphanede aynı eserin iki veya daha çok yayımı bulunduğu </a:t>
            </a:r>
            <a:r>
              <a:rPr lang="tr-TR" i="1" dirty="0"/>
              <a:t>ve</a:t>
            </a:r>
            <a:r>
              <a:rPr lang="tr-TR" dirty="0"/>
              <a:t> onların </a:t>
            </a:r>
            <a:r>
              <a:rPr lang="tr-TR" dirty="0" err="1"/>
              <a:t>eseradları</a:t>
            </a:r>
            <a:r>
              <a:rPr lang="tr-TR" dirty="0"/>
              <a:t> birbirinden ayrı olduğu </a:t>
            </a:r>
            <a:r>
              <a:rPr lang="tr-TR" dirty="0" smtClean="0"/>
              <a:t>zaman da o eserleri bir başlık altında toplamak için tek </a:t>
            </a:r>
            <a:r>
              <a:rPr lang="tr-TR" dirty="0" err="1" smtClean="0"/>
              <a:t>biçimeseradı</a:t>
            </a:r>
            <a:r>
              <a:rPr lang="tr-TR" dirty="0" smtClean="0"/>
              <a:t> kullanılır.</a:t>
            </a:r>
            <a:endParaRPr lang="tr-TR" dirty="0"/>
          </a:p>
          <a:p>
            <a:endParaRPr lang="tr-TR" dirty="0" smtClean="0"/>
          </a:p>
          <a:p>
            <a:r>
              <a:rPr lang="tr-TR" dirty="0" smtClean="0"/>
              <a:t>Shakespeare</a:t>
            </a:r>
            <a:r>
              <a:rPr lang="tr-TR" dirty="0"/>
              <a:t>, </a:t>
            </a:r>
            <a:r>
              <a:rPr lang="en-US" dirty="0"/>
              <a:t>William	   Shakespeare, William</a:t>
            </a:r>
            <a:endParaRPr lang="tr-TR" dirty="0"/>
          </a:p>
          <a:p>
            <a:r>
              <a:rPr lang="en-US" dirty="0"/>
              <a:t> [</a:t>
            </a:r>
            <a:r>
              <a:rPr lang="en-US" b="1" dirty="0"/>
              <a:t>Hamlet</a:t>
            </a:r>
            <a:r>
              <a:rPr lang="en-US" dirty="0"/>
              <a:t>]		      [</a:t>
            </a:r>
            <a:r>
              <a:rPr lang="en-US" b="1" dirty="0"/>
              <a:t>Hamlet]</a:t>
            </a:r>
            <a:endParaRPr lang="tr-TR" dirty="0"/>
          </a:p>
          <a:p>
            <a:r>
              <a:rPr lang="en-US" dirty="0"/>
              <a:t> Shakespeare’s Hamlet. . .     The tragedy of  Hamlet . . 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045065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86814"/>
            <a:ext cx="9144000" cy="983226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/>
            </a:r>
            <a:br>
              <a:rPr lang="tr-TR" dirty="0" smtClean="0"/>
            </a:br>
            <a:r>
              <a:rPr lang="tr-TR" dirty="0"/>
              <a:t/>
            </a:r>
            <a:br>
              <a:rPr lang="tr-TR" dirty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/>
              <a:t/>
            </a:r>
            <a:br>
              <a:rPr lang="tr-TR" dirty="0"/>
            </a:br>
            <a:r>
              <a:rPr lang="tr-TR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Fişin Başlığı: Tekbiçim Eseradı Giriş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subTitle" idx="1"/>
          </p:nvPr>
        </p:nvSpPr>
        <p:spPr>
          <a:xfrm>
            <a:off x="609600" y="1268361"/>
            <a:ext cx="10058400" cy="5388078"/>
          </a:xfrm>
        </p:spPr>
        <p:txBody>
          <a:bodyPr>
            <a:normAutofit fontScale="85000" lnSpcReduction="20000"/>
          </a:bodyPr>
          <a:lstStyle/>
          <a:p>
            <a:pPr algn="l"/>
            <a:r>
              <a:rPr lang="tr-TR" dirty="0"/>
              <a:t>	</a:t>
            </a:r>
            <a:r>
              <a:rPr lang="tr-TR" dirty="0" smtClean="0"/>
              <a:t>Aynı yazarın tek biçimdeki </a:t>
            </a:r>
            <a:r>
              <a:rPr lang="tr-TR" dirty="0"/>
              <a:t>bütün eserlerinin bir dermesi için, uygun olan Türkçe bir tekbiçim </a:t>
            </a:r>
            <a:r>
              <a:rPr lang="tr-TR" dirty="0" err="1"/>
              <a:t>eseradı</a:t>
            </a:r>
            <a:r>
              <a:rPr lang="tr-TR" dirty="0"/>
              <a:t> kullanılır.</a:t>
            </a:r>
          </a:p>
          <a:p>
            <a:endParaRPr lang="tr-TR" dirty="0" smtClean="0"/>
          </a:p>
          <a:p>
            <a:r>
              <a:rPr lang="tr-TR" dirty="0" smtClean="0"/>
              <a:t>Ömer </a:t>
            </a:r>
            <a:r>
              <a:rPr lang="tr-TR" dirty="0"/>
              <a:t>Seyfeddin</a:t>
            </a:r>
          </a:p>
          <a:p>
            <a:r>
              <a:rPr lang="tr-TR" dirty="0"/>
              <a:t>[</a:t>
            </a:r>
            <a:r>
              <a:rPr lang="tr-TR" b="1" dirty="0"/>
              <a:t>Hikâyeler</a:t>
            </a:r>
            <a:r>
              <a:rPr lang="tr-TR" dirty="0" smtClean="0"/>
              <a:t>]</a:t>
            </a:r>
          </a:p>
          <a:p>
            <a:endParaRPr lang="tr-TR" dirty="0"/>
          </a:p>
          <a:p>
            <a:r>
              <a:rPr lang="tr-TR" dirty="0"/>
              <a:t>Ömer </a:t>
            </a:r>
            <a:r>
              <a:rPr lang="tr-TR" dirty="0" err="1"/>
              <a:t>Seyfeddinden</a:t>
            </a:r>
            <a:r>
              <a:rPr lang="tr-TR" dirty="0"/>
              <a:t> seçmeler. . .</a:t>
            </a:r>
          </a:p>
          <a:p>
            <a:r>
              <a:rPr lang="tr-TR" dirty="0"/>
              <a:t>Kanık, Orhan </a:t>
            </a:r>
            <a:r>
              <a:rPr lang="tr-TR" dirty="0" smtClean="0"/>
              <a:t>Veli</a:t>
            </a:r>
          </a:p>
          <a:p>
            <a:endParaRPr lang="tr-TR" dirty="0"/>
          </a:p>
          <a:p>
            <a:r>
              <a:rPr lang="tr-TR" dirty="0"/>
              <a:t>[</a:t>
            </a:r>
            <a:r>
              <a:rPr lang="tr-TR" b="1" dirty="0"/>
              <a:t>Şiirler</a:t>
            </a:r>
            <a:r>
              <a:rPr lang="tr-TR" dirty="0"/>
              <a:t>]</a:t>
            </a:r>
          </a:p>
          <a:p>
            <a:r>
              <a:rPr lang="tr-TR" dirty="0"/>
              <a:t>Seçilmiş şiirleri . . </a:t>
            </a:r>
            <a:r>
              <a:rPr lang="tr-TR" dirty="0" smtClean="0"/>
              <a:t>.</a:t>
            </a:r>
          </a:p>
          <a:p>
            <a:endParaRPr lang="tr-TR" dirty="0"/>
          </a:p>
          <a:p>
            <a:r>
              <a:rPr lang="tr-TR" dirty="0" smtClean="0"/>
              <a:t>Beethoven</a:t>
            </a:r>
            <a:r>
              <a:rPr lang="tr-TR" dirty="0"/>
              <a:t>, </a:t>
            </a:r>
            <a:r>
              <a:rPr lang="tr-TR" dirty="0" err="1"/>
              <a:t>Ludvig</a:t>
            </a:r>
            <a:r>
              <a:rPr lang="tr-TR" dirty="0"/>
              <a:t> </a:t>
            </a:r>
            <a:r>
              <a:rPr lang="tr-TR" dirty="0" err="1"/>
              <a:t>van</a:t>
            </a:r>
            <a:endParaRPr lang="tr-TR" dirty="0"/>
          </a:p>
          <a:p>
            <a:r>
              <a:rPr lang="tr-TR" dirty="0"/>
              <a:t>[</a:t>
            </a:r>
            <a:r>
              <a:rPr lang="tr-TR" b="1" dirty="0"/>
              <a:t>Senfoniler</a:t>
            </a:r>
            <a:r>
              <a:rPr lang="tr-TR" dirty="0"/>
              <a:t>]</a:t>
            </a:r>
          </a:p>
          <a:p>
            <a:r>
              <a:rPr lang="tr-TR" dirty="0" err="1"/>
              <a:t>Beethoven’s</a:t>
            </a:r>
            <a:r>
              <a:rPr lang="tr-TR" dirty="0"/>
              <a:t> </a:t>
            </a:r>
            <a:r>
              <a:rPr lang="tr-TR" dirty="0" err="1"/>
              <a:t>symphonies</a:t>
            </a:r>
            <a:r>
              <a:rPr lang="tr-TR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55059657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eması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Office Teması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eması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6394</TotalTime>
  <Words>348</Words>
  <Application>Microsoft Office PowerPoint</Application>
  <PresentationFormat>Geniş ekran</PresentationFormat>
  <Paragraphs>58</Paragraphs>
  <Slides>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2</vt:i4>
      </vt:variant>
      <vt:variant>
        <vt:lpstr>Slayt Başlıkları</vt:lpstr>
      </vt:variant>
      <vt:variant>
        <vt:i4>7</vt:i4>
      </vt:variant>
    </vt:vector>
  </HeadingPairs>
  <TitlesOfParts>
    <vt:vector size="14" baseType="lpstr">
      <vt:lpstr>Arial</vt:lpstr>
      <vt:lpstr>Calibri</vt:lpstr>
      <vt:lpstr>Calibri Light</vt:lpstr>
      <vt:lpstr>Times New Roman</vt:lpstr>
      <vt:lpstr>Verdana</vt:lpstr>
      <vt:lpstr>Office Theme</vt:lpstr>
      <vt:lpstr>Ofis Teması</vt:lpstr>
      <vt:lpstr>Fişin Başlığı: Tekbiçim Eseradı Girişi</vt:lpstr>
      <vt:lpstr>    Fişin Başlığı: Tekbiçim Eseradı Giriş</vt:lpstr>
      <vt:lpstr>    Fişin Başlığı: Tekbiçim Eseradı Giriş</vt:lpstr>
      <vt:lpstr>    Fişin Başlığı: Tekbiçim Eseradı Giriş</vt:lpstr>
      <vt:lpstr>    Fişin Başlığı: Tekbiçim Eseradı Giriş</vt:lpstr>
      <vt:lpstr>    Fişin Başlığı: Tekbiçim Eseradı Giriş</vt:lpstr>
      <vt:lpstr>    Fişin Başlığı: Tekbiçim Eseradı Giriş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Mustafa BAYTER</dc:creator>
  <cp:lastModifiedBy>Doğan ATILGAN</cp:lastModifiedBy>
  <cp:revision>360</cp:revision>
  <dcterms:created xsi:type="dcterms:W3CDTF">2014-11-20T14:17:10Z</dcterms:created>
  <dcterms:modified xsi:type="dcterms:W3CDTF">2020-06-04T08:07:33Z</dcterms:modified>
</cp:coreProperties>
</file>