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32"/>
  </p:notesMasterIdLst>
  <p:sldIdLst>
    <p:sldId id="256" r:id="rId2"/>
    <p:sldId id="280" r:id="rId3"/>
    <p:sldId id="257" r:id="rId4"/>
    <p:sldId id="346" r:id="rId5"/>
    <p:sldId id="323" r:id="rId6"/>
    <p:sldId id="360" r:id="rId7"/>
    <p:sldId id="366" r:id="rId8"/>
    <p:sldId id="362" r:id="rId9"/>
    <p:sldId id="363" r:id="rId10"/>
    <p:sldId id="364" r:id="rId11"/>
    <p:sldId id="365" r:id="rId12"/>
    <p:sldId id="334" r:id="rId13"/>
    <p:sldId id="348" r:id="rId14"/>
    <p:sldId id="349" r:id="rId15"/>
    <p:sldId id="350" r:id="rId16"/>
    <p:sldId id="351" r:id="rId17"/>
    <p:sldId id="352" r:id="rId18"/>
    <p:sldId id="353" r:id="rId19"/>
    <p:sldId id="354" r:id="rId20"/>
    <p:sldId id="356" r:id="rId21"/>
    <p:sldId id="357" r:id="rId22"/>
    <p:sldId id="358" r:id="rId23"/>
    <p:sldId id="340" r:id="rId24"/>
    <p:sldId id="341" r:id="rId25"/>
    <p:sldId id="342" r:id="rId26"/>
    <p:sldId id="343" r:id="rId27"/>
    <p:sldId id="344" r:id="rId28"/>
    <p:sldId id="345" r:id="rId29"/>
    <p:sldId id="318" r:id="rId30"/>
    <p:sldId id="288"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AAA2E7-A6A3-4D04-9CA2-7BE149EA793F}" type="doc">
      <dgm:prSet loTypeId="urn:microsoft.com/office/officeart/2005/8/layout/hProcess9" loCatId="process" qsTypeId="urn:microsoft.com/office/officeart/2005/8/quickstyle/simple1" qsCatId="simple" csTypeId="urn:microsoft.com/office/officeart/2005/8/colors/accent2_2" csCatId="accent2" phldr="1"/>
      <dgm:spPr/>
    </dgm:pt>
    <dgm:pt modelId="{884E3163-C99E-4D5B-A305-89C989546DED}">
      <dgm:prSet phldrT="[Metin]"/>
      <dgm:spPr/>
      <dgm:t>
        <a:bodyPr/>
        <a:lstStyle/>
        <a:p>
          <a:r>
            <a:rPr lang="tr-TR" dirty="0" smtClean="0"/>
            <a:t>Anlatan kişinin güvenirliği ve hikayenin doğruluğu</a:t>
          </a:r>
          <a:endParaRPr lang="tr-TR" dirty="0"/>
        </a:p>
      </dgm:t>
    </dgm:pt>
    <dgm:pt modelId="{C4D6175F-EB53-48D9-84FD-97BC9F2F2AD3}" type="parTrans" cxnId="{D8522FB2-C942-4D67-A63F-C320BE539277}">
      <dgm:prSet/>
      <dgm:spPr/>
      <dgm:t>
        <a:bodyPr/>
        <a:lstStyle/>
        <a:p>
          <a:endParaRPr lang="tr-TR"/>
        </a:p>
      </dgm:t>
    </dgm:pt>
    <dgm:pt modelId="{AA58787F-A0D4-49E6-A748-E825D915DE5F}" type="sibTrans" cxnId="{D8522FB2-C942-4D67-A63F-C320BE539277}">
      <dgm:prSet/>
      <dgm:spPr/>
      <dgm:t>
        <a:bodyPr/>
        <a:lstStyle/>
        <a:p>
          <a:endParaRPr lang="tr-TR"/>
        </a:p>
      </dgm:t>
    </dgm:pt>
    <dgm:pt modelId="{9DB6F1C7-C2D5-4FCF-8274-86C52F010B6E}">
      <dgm:prSet phldrT="[Metin]"/>
      <dgm:spPr/>
      <dgm:t>
        <a:bodyPr/>
        <a:lstStyle/>
        <a:p>
          <a:r>
            <a:rPr lang="tr-TR" dirty="0" smtClean="0"/>
            <a:t>Sözlü Tarih bir gerçek bulma uygulaması değildir. </a:t>
          </a:r>
          <a:endParaRPr lang="tr-TR" dirty="0"/>
        </a:p>
      </dgm:t>
    </dgm:pt>
    <dgm:pt modelId="{2AF4A26E-C1FE-40A9-927E-9D0283D5CFE1}" type="parTrans" cxnId="{8354DA57-F1A1-49AB-8C4A-0531947C7296}">
      <dgm:prSet/>
      <dgm:spPr/>
      <dgm:t>
        <a:bodyPr/>
        <a:lstStyle/>
        <a:p>
          <a:endParaRPr lang="tr-TR"/>
        </a:p>
      </dgm:t>
    </dgm:pt>
    <dgm:pt modelId="{54107299-98F8-4505-A806-500CB0F4A459}" type="sibTrans" cxnId="{8354DA57-F1A1-49AB-8C4A-0531947C7296}">
      <dgm:prSet/>
      <dgm:spPr/>
      <dgm:t>
        <a:bodyPr/>
        <a:lstStyle/>
        <a:p>
          <a:endParaRPr lang="tr-TR"/>
        </a:p>
      </dgm:t>
    </dgm:pt>
    <dgm:pt modelId="{A3BE8824-4D97-4588-85BE-F0CCF4C4C300}" type="pres">
      <dgm:prSet presAssocID="{55AAA2E7-A6A3-4D04-9CA2-7BE149EA793F}" presName="CompostProcess" presStyleCnt="0">
        <dgm:presLayoutVars>
          <dgm:dir/>
          <dgm:resizeHandles val="exact"/>
        </dgm:presLayoutVars>
      </dgm:prSet>
      <dgm:spPr/>
    </dgm:pt>
    <dgm:pt modelId="{AC892E29-53B5-4AEA-93C2-F54B4CA390E8}" type="pres">
      <dgm:prSet presAssocID="{55AAA2E7-A6A3-4D04-9CA2-7BE149EA793F}" presName="arrow" presStyleLbl="bgShp" presStyleIdx="0" presStyleCnt="1"/>
      <dgm:spPr/>
    </dgm:pt>
    <dgm:pt modelId="{E29C4E90-5362-4D5A-B5D8-09650B6EA6B1}" type="pres">
      <dgm:prSet presAssocID="{55AAA2E7-A6A3-4D04-9CA2-7BE149EA793F}" presName="linearProcess" presStyleCnt="0"/>
      <dgm:spPr/>
    </dgm:pt>
    <dgm:pt modelId="{8B186E79-E6A5-427D-B3B1-D1B1BD2CF013}" type="pres">
      <dgm:prSet presAssocID="{884E3163-C99E-4D5B-A305-89C989546DED}" presName="textNode" presStyleLbl="node1" presStyleIdx="0" presStyleCnt="2">
        <dgm:presLayoutVars>
          <dgm:bulletEnabled val="1"/>
        </dgm:presLayoutVars>
      </dgm:prSet>
      <dgm:spPr/>
      <dgm:t>
        <a:bodyPr/>
        <a:lstStyle/>
        <a:p>
          <a:endParaRPr lang="tr-TR"/>
        </a:p>
      </dgm:t>
    </dgm:pt>
    <dgm:pt modelId="{6CD17B18-F1B2-4A69-B56C-49C80903C6DA}" type="pres">
      <dgm:prSet presAssocID="{AA58787F-A0D4-49E6-A748-E825D915DE5F}" presName="sibTrans" presStyleCnt="0"/>
      <dgm:spPr/>
    </dgm:pt>
    <dgm:pt modelId="{37FF1CDD-4D3F-4A2F-8ACB-540D968F946B}" type="pres">
      <dgm:prSet presAssocID="{9DB6F1C7-C2D5-4FCF-8274-86C52F010B6E}" presName="textNode" presStyleLbl="node1" presStyleIdx="1" presStyleCnt="2">
        <dgm:presLayoutVars>
          <dgm:bulletEnabled val="1"/>
        </dgm:presLayoutVars>
      </dgm:prSet>
      <dgm:spPr/>
      <dgm:t>
        <a:bodyPr/>
        <a:lstStyle/>
        <a:p>
          <a:endParaRPr lang="tr-TR"/>
        </a:p>
      </dgm:t>
    </dgm:pt>
  </dgm:ptLst>
  <dgm:cxnLst>
    <dgm:cxn modelId="{0C49367B-0497-4FF2-8AA2-6E7103B12BE9}" type="presOf" srcId="{884E3163-C99E-4D5B-A305-89C989546DED}" destId="{8B186E79-E6A5-427D-B3B1-D1B1BD2CF013}" srcOrd="0" destOrd="0" presId="urn:microsoft.com/office/officeart/2005/8/layout/hProcess9"/>
    <dgm:cxn modelId="{D8522FB2-C942-4D67-A63F-C320BE539277}" srcId="{55AAA2E7-A6A3-4D04-9CA2-7BE149EA793F}" destId="{884E3163-C99E-4D5B-A305-89C989546DED}" srcOrd="0" destOrd="0" parTransId="{C4D6175F-EB53-48D9-84FD-97BC9F2F2AD3}" sibTransId="{AA58787F-A0D4-49E6-A748-E825D915DE5F}"/>
    <dgm:cxn modelId="{8354DA57-F1A1-49AB-8C4A-0531947C7296}" srcId="{55AAA2E7-A6A3-4D04-9CA2-7BE149EA793F}" destId="{9DB6F1C7-C2D5-4FCF-8274-86C52F010B6E}" srcOrd="1" destOrd="0" parTransId="{2AF4A26E-C1FE-40A9-927E-9D0283D5CFE1}" sibTransId="{54107299-98F8-4505-A806-500CB0F4A459}"/>
    <dgm:cxn modelId="{B45BFBCF-EB9A-4064-BD9A-A6E131E88246}" type="presOf" srcId="{9DB6F1C7-C2D5-4FCF-8274-86C52F010B6E}" destId="{37FF1CDD-4D3F-4A2F-8ACB-540D968F946B}" srcOrd="0" destOrd="0" presId="urn:microsoft.com/office/officeart/2005/8/layout/hProcess9"/>
    <dgm:cxn modelId="{682BE4B2-B127-4139-96EC-562B4EDF64E0}" type="presOf" srcId="{55AAA2E7-A6A3-4D04-9CA2-7BE149EA793F}" destId="{A3BE8824-4D97-4588-85BE-F0CCF4C4C300}" srcOrd="0" destOrd="0" presId="urn:microsoft.com/office/officeart/2005/8/layout/hProcess9"/>
    <dgm:cxn modelId="{7715AFA4-E3C4-4DFE-BE93-899A150BAD3A}" type="presParOf" srcId="{A3BE8824-4D97-4588-85BE-F0CCF4C4C300}" destId="{AC892E29-53B5-4AEA-93C2-F54B4CA390E8}" srcOrd="0" destOrd="0" presId="urn:microsoft.com/office/officeart/2005/8/layout/hProcess9"/>
    <dgm:cxn modelId="{4A024D6C-6C92-4817-B2A4-B97A95567B1D}" type="presParOf" srcId="{A3BE8824-4D97-4588-85BE-F0CCF4C4C300}" destId="{E29C4E90-5362-4D5A-B5D8-09650B6EA6B1}" srcOrd="1" destOrd="0" presId="urn:microsoft.com/office/officeart/2005/8/layout/hProcess9"/>
    <dgm:cxn modelId="{6BF1BCCD-1411-4FD3-8325-D7322B377EBA}" type="presParOf" srcId="{E29C4E90-5362-4D5A-B5D8-09650B6EA6B1}" destId="{8B186E79-E6A5-427D-B3B1-D1B1BD2CF013}" srcOrd="0" destOrd="0" presId="urn:microsoft.com/office/officeart/2005/8/layout/hProcess9"/>
    <dgm:cxn modelId="{2590D9E6-AC95-4533-AC2B-8C4F8293A765}" type="presParOf" srcId="{E29C4E90-5362-4D5A-B5D8-09650B6EA6B1}" destId="{6CD17B18-F1B2-4A69-B56C-49C80903C6DA}" srcOrd="1" destOrd="0" presId="urn:microsoft.com/office/officeart/2005/8/layout/hProcess9"/>
    <dgm:cxn modelId="{6E61B112-149C-491A-9C53-85ACCC6EBE1F}" type="presParOf" srcId="{E29C4E90-5362-4D5A-B5D8-09650B6EA6B1}" destId="{37FF1CDD-4D3F-4A2F-8ACB-540D968F946B}" srcOrd="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966D98-0184-4BC1-AD00-D77981B17473}"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tr-TR"/>
        </a:p>
      </dgm:t>
    </dgm:pt>
    <dgm:pt modelId="{D44DDB8D-D2CB-40FF-B710-312521982D49}">
      <dgm:prSet phldrT="[Metin]" custT="1"/>
      <dgm:spPr/>
      <dgm:t>
        <a:bodyPr/>
        <a:lstStyle/>
        <a:p>
          <a:r>
            <a:rPr lang="tr-TR" sz="1600" dirty="0" smtClean="0"/>
            <a:t>Kişi</a:t>
          </a:r>
          <a:endParaRPr lang="tr-TR" sz="1600" dirty="0"/>
        </a:p>
      </dgm:t>
    </dgm:pt>
    <dgm:pt modelId="{BFFA7355-0A06-420E-A990-F3A1100878B8}" type="parTrans" cxnId="{A135EFD2-228E-42DD-90D3-FF40961068B4}">
      <dgm:prSet/>
      <dgm:spPr/>
      <dgm:t>
        <a:bodyPr/>
        <a:lstStyle/>
        <a:p>
          <a:endParaRPr lang="tr-TR"/>
        </a:p>
      </dgm:t>
    </dgm:pt>
    <dgm:pt modelId="{15F2B4C9-D818-4FC0-AE82-AAF85A6CCF20}" type="sibTrans" cxnId="{A135EFD2-228E-42DD-90D3-FF40961068B4}">
      <dgm:prSet/>
      <dgm:spPr/>
      <dgm:t>
        <a:bodyPr/>
        <a:lstStyle/>
        <a:p>
          <a:endParaRPr lang="tr-TR"/>
        </a:p>
      </dgm:t>
    </dgm:pt>
    <dgm:pt modelId="{0EB3E7E3-17F2-441F-A53F-D205EF535904}">
      <dgm:prSet phldrT="[Metin]" custT="1"/>
      <dgm:spPr/>
      <dgm:t>
        <a:bodyPr/>
        <a:lstStyle/>
        <a:p>
          <a:r>
            <a:rPr lang="tr-TR" sz="1600" dirty="0" smtClean="0"/>
            <a:t>Arkadaşlara, akrabalar vb. sorulması,</a:t>
          </a:r>
          <a:endParaRPr lang="tr-TR" sz="1600" dirty="0"/>
        </a:p>
      </dgm:t>
    </dgm:pt>
    <dgm:pt modelId="{A0001893-9125-49FC-9C50-2002A5E154F8}" type="parTrans" cxnId="{6D79FBFD-FDA0-478B-86AA-0E2942B3C4CC}">
      <dgm:prSet/>
      <dgm:spPr/>
      <dgm:t>
        <a:bodyPr/>
        <a:lstStyle/>
        <a:p>
          <a:endParaRPr lang="tr-TR"/>
        </a:p>
      </dgm:t>
    </dgm:pt>
    <dgm:pt modelId="{AFC244C6-B2A4-40CD-9731-FE0ED1459EE7}" type="sibTrans" cxnId="{6D79FBFD-FDA0-478B-86AA-0E2942B3C4CC}">
      <dgm:prSet/>
      <dgm:spPr/>
      <dgm:t>
        <a:bodyPr/>
        <a:lstStyle/>
        <a:p>
          <a:endParaRPr lang="tr-TR"/>
        </a:p>
      </dgm:t>
    </dgm:pt>
    <dgm:pt modelId="{22D2283A-5E5E-48A7-B8B2-C31347A5E120}">
      <dgm:prSet phldrT="[Metin]" custT="1"/>
      <dgm:spPr/>
      <dgm:t>
        <a:bodyPr/>
        <a:lstStyle/>
        <a:p>
          <a:r>
            <a:rPr lang="tr-TR" sz="1600" dirty="0" smtClean="0"/>
            <a:t>Yerel gruplar, dernekler, okullar </a:t>
          </a:r>
          <a:r>
            <a:rPr lang="tr-TR" sz="1600" dirty="0" err="1" smtClean="0"/>
            <a:t>vb</a:t>
          </a:r>
          <a:r>
            <a:rPr lang="tr-TR" sz="1600" dirty="0" smtClean="0"/>
            <a:t>,</a:t>
          </a:r>
          <a:endParaRPr lang="tr-TR" sz="1600" dirty="0"/>
        </a:p>
      </dgm:t>
    </dgm:pt>
    <dgm:pt modelId="{56863BB5-0751-408E-954B-40C120B4A71B}" type="parTrans" cxnId="{B9013A98-1761-4C43-9E68-484933DC6F49}">
      <dgm:prSet/>
      <dgm:spPr/>
      <dgm:t>
        <a:bodyPr/>
        <a:lstStyle/>
        <a:p>
          <a:endParaRPr lang="tr-TR"/>
        </a:p>
      </dgm:t>
    </dgm:pt>
    <dgm:pt modelId="{57900283-754F-48AC-8C9F-FCF6F43B4E20}" type="sibTrans" cxnId="{B9013A98-1761-4C43-9E68-484933DC6F49}">
      <dgm:prSet/>
      <dgm:spPr/>
      <dgm:t>
        <a:bodyPr/>
        <a:lstStyle/>
        <a:p>
          <a:endParaRPr lang="tr-TR"/>
        </a:p>
      </dgm:t>
    </dgm:pt>
    <dgm:pt modelId="{29283989-9F68-4A62-8C5A-BD2F5DAB0246}">
      <dgm:prSet phldrT="[Metin]" custT="1"/>
      <dgm:spPr/>
      <dgm:t>
        <a:bodyPr/>
        <a:lstStyle/>
        <a:p>
          <a:r>
            <a:rPr lang="tr-TR" sz="1600" dirty="0" smtClean="0"/>
            <a:t>Planlama</a:t>
          </a:r>
          <a:endParaRPr lang="tr-TR" sz="1600" dirty="0"/>
        </a:p>
      </dgm:t>
    </dgm:pt>
    <dgm:pt modelId="{987EA277-90EC-40CE-929A-86DF1A4E19E5}" type="parTrans" cxnId="{B5B3294E-8DB1-4A29-9916-4930085E33E5}">
      <dgm:prSet/>
      <dgm:spPr/>
      <dgm:t>
        <a:bodyPr/>
        <a:lstStyle/>
        <a:p>
          <a:endParaRPr lang="tr-TR"/>
        </a:p>
      </dgm:t>
    </dgm:pt>
    <dgm:pt modelId="{9734B0EA-84C4-4417-9342-5A49BC6DCE2F}" type="sibTrans" cxnId="{B5B3294E-8DB1-4A29-9916-4930085E33E5}">
      <dgm:prSet/>
      <dgm:spPr/>
      <dgm:t>
        <a:bodyPr/>
        <a:lstStyle/>
        <a:p>
          <a:endParaRPr lang="tr-TR"/>
        </a:p>
      </dgm:t>
    </dgm:pt>
    <dgm:pt modelId="{4BE9AA86-A74C-4D91-B269-E39096670902}">
      <dgm:prSet phldrT="[Metin]" custT="1"/>
      <dgm:spPr/>
      <dgm:t>
        <a:bodyPr/>
        <a:lstStyle/>
        <a:p>
          <a:r>
            <a:rPr lang="tr-TR" sz="1600" dirty="0" smtClean="0"/>
            <a:t>Temel araştırmaların yapılması</a:t>
          </a:r>
          <a:endParaRPr lang="tr-TR" sz="1600" dirty="0"/>
        </a:p>
      </dgm:t>
    </dgm:pt>
    <dgm:pt modelId="{58F3FB76-7B5F-4E01-A0CF-34F0059111A7}" type="parTrans" cxnId="{7C2CE980-72B2-4485-BF67-6293B21AF655}">
      <dgm:prSet/>
      <dgm:spPr/>
      <dgm:t>
        <a:bodyPr/>
        <a:lstStyle/>
        <a:p>
          <a:endParaRPr lang="tr-TR"/>
        </a:p>
      </dgm:t>
    </dgm:pt>
    <dgm:pt modelId="{26F581A8-085E-482E-A2EA-0B3DF418EC9A}" type="sibTrans" cxnId="{7C2CE980-72B2-4485-BF67-6293B21AF655}">
      <dgm:prSet/>
      <dgm:spPr/>
      <dgm:t>
        <a:bodyPr/>
        <a:lstStyle/>
        <a:p>
          <a:endParaRPr lang="tr-TR"/>
        </a:p>
      </dgm:t>
    </dgm:pt>
    <dgm:pt modelId="{70C4BFDC-9E12-4B31-88BC-6A0515C7CFB9}">
      <dgm:prSet phldrT="[Metin]" custT="1"/>
      <dgm:spPr/>
      <dgm:t>
        <a:bodyPr/>
        <a:lstStyle/>
        <a:p>
          <a:r>
            <a:rPr lang="tr-TR" sz="1600" dirty="0" smtClean="0"/>
            <a:t>Soruların hazırlanması</a:t>
          </a:r>
          <a:endParaRPr lang="tr-TR" sz="1600" dirty="0"/>
        </a:p>
      </dgm:t>
    </dgm:pt>
    <dgm:pt modelId="{E4C8C46C-EB66-4CF4-89A8-BE3EE3CA7808}" type="parTrans" cxnId="{15CE6B82-C18D-43FD-90C4-779977C33387}">
      <dgm:prSet/>
      <dgm:spPr/>
      <dgm:t>
        <a:bodyPr/>
        <a:lstStyle/>
        <a:p>
          <a:endParaRPr lang="tr-TR"/>
        </a:p>
      </dgm:t>
    </dgm:pt>
    <dgm:pt modelId="{F2EC6A1E-83EF-4858-80A2-BA1E88C33877}" type="sibTrans" cxnId="{15CE6B82-C18D-43FD-90C4-779977C33387}">
      <dgm:prSet/>
      <dgm:spPr/>
      <dgm:t>
        <a:bodyPr/>
        <a:lstStyle/>
        <a:p>
          <a:endParaRPr lang="tr-TR"/>
        </a:p>
      </dgm:t>
    </dgm:pt>
    <dgm:pt modelId="{1690801B-C32D-459A-ADB6-B6D011FBA0CF}">
      <dgm:prSet phldrT="[Metin]" custT="1"/>
      <dgm:spPr/>
      <dgm:t>
        <a:bodyPr/>
        <a:lstStyle/>
        <a:p>
          <a:r>
            <a:rPr lang="tr-TR" sz="1600" dirty="0" smtClean="0"/>
            <a:t>Görüşme</a:t>
          </a:r>
          <a:endParaRPr lang="tr-TR" sz="1600" dirty="0"/>
        </a:p>
      </dgm:t>
    </dgm:pt>
    <dgm:pt modelId="{CBFD7527-F828-4B99-934C-321400E4B520}" type="parTrans" cxnId="{A386DED9-0EE6-4E87-AD3F-3A30ADF33A60}">
      <dgm:prSet/>
      <dgm:spPr/>
      <dgm:t>
        <a:bodyPr/>
        <a:lstStyle/>
        <a:p>
          <a:endParaRPr lang="tr-TR"/>
        </a:p>
      </dgm:t>
    </dgm:pt>
    <dgm:pt modelId="{8AE2A693-3635-47CC-8A73-1C2B14CA5F0F}" type="sibTrans" cxnId="{A386DED9-0EE6-4E87-AD3F-3A30ADF33A60}">
      <dgm:prSet/>
      <dgm:spPr/>
      <dgm:t>
        <a:bodyPr/>
        <a:lstStyle/>
        <a:p>
          <a:endParaRPr lang="tr-TR"/>
        </a:p>
      </dgm:t>
    </dgm:pt>
    <dgm:pt modelId="{401D956A-0C1F-4A0F-84E8-D1F0B93C4F1E}">
      <dgm:prSet phldrT="[Metin]" custT="1"/>
      <dgm:spPr/>
      <dgm:t>
        <a:bodyPr/>
        <a:lstStyle/>
        <a:p>
          <a:r>
            <a:rPr lang="tr-TR" sz="1600" dirty="0" smtClean="0"/>
            <a:t>Güven verici olma,</a:t>
          </a:r>
          <a:endParaRPr lang="tr-TR" sz="1600" dirty="0"/>
        </a:p>
      </dgm:t>
    </dgm:pt>
    <dgm:pt modelId="{7D4CB2A9-C774-42F3-AFA0-ECCA212B9F3E}" type="parTrans" cxnId="{642395F5-30ED-447C-B44F-985E91F3807B}">
      <dgm:prSet/>
      <dgm:spPr/>
      <dgm:t>
        <a:bodyPr/>
        <a:lstStyle/>
        <a:p>
          <a:endParaRPr lang="tr-TR"/>
        </a:p>
      </dgm:t>
    </dgm:pt>
    <dgm:pt modelId="{7C5F5BEF-9FC1-44E6-AEE0-96E9643D0E5A}" type="sibTrans" cxnId="{642395F5-30ED-447C-B44F-985E91F3807B}">
      <dgm:prSet/>
      <dgm:spPr/>
      <dgm:t>
        <a:bodyPr/>
        <a:lstStyle/>
        <a:p>
          <a:endParaRPr lang="tr-TR"/>
        </a:p>
      </dgm:t>
    </dgm:pt>
    <dgm:pt modelId="{C4BCA511-D090-44B1-850B-F961D21382FE}">
      <dgm:prSet phldrT="[Metin]" custT="1"/>
      <dgm:spPr/>
      <dgm:t>
        <a:bodyPr/>
        <a:lstStyle/>
        <a:p>
          <a:r>
            <a:rPr lang="tr-TR" sz="1600" dirty="0" smtClean="0"/>
            <a:t>Sessiz bir yer seçme,</a:t>
          </a:r>
          <a:endParaRPr lang="tr-TR" sz="1600" dirty="0"/>
        </a:p>
      </dgm:t>
    </dgm:pt>
    <dgm:pt modelId="{5B6B4401-C099-44D3-971B-57908BF13DD9}" type="parTrans" cxnId="{DC0A78B3-CC8A-4473-8773-DA68B792E646}">
      <dgm:prSet/>
      <dgm:spPr/>
      <dgm:t>
        <a:bodyPr/>
        <a:lstStyle/>
        <a:p>
          <a:endParaRPr lang="tr-TR"/>
        </a:p>
      </dgm:t>
    </dgm:pt>
    <dgm:pt modelId="{D5750DD3-D959-4821-A3BC-B4D34BD01201}" type="sibTrans" cxnId="{DC0A78B3-CC8A-4473-8773-DA68B792E646}">
      <dgm:prSet/>
      <dgm:spPr/>
      <dgm:t>
        <a:bodyPr/>
        <a:lstStyle/>
        <a:p>
          <a:endParaRPr lang="tr-TR"/>
        </a:p>
      </dgm:t>
    </dgm:pt>
    <dgm:pt modelId="{9E25D3AD-B869-40F5-A4B0-30ABE87E79BF}">
      <dgm:prSet phldrT="[Metin]" custT="1"/>
      <dgm:spPr/>
      <dgm:t>
        <a:bodyPr/>
        <a:lstStyle/>
        <a:p>
          <a:r>
            <a:rPr lang="tr-TR" sz="1600" dirty="0" smtClean="0"/>
            <a:t>Yaşlı insanların oldukları yerler,</a:t>
          </a:r>
          <a:endParaRPr lang="tr-TR" sz="1600" dirty="0"/>
        </a:p>
      </dgm:t>
    </dgm:pt>
    <dgm:pt modelId="{417EEAA7-3CA3-4289-ABCD-BBA94EA87903}" type="parTrans" cxnId="{E4DFA207-338C-433A-9FE7-34D9AE92556C}">
      <dgm:prSet/>
      <dgm:spPr/>
      <dgm:t>
        <a:bodyPr/>
        <a:lstStyle/>
        <a:p>
          <a:endParaRPr lang="tr-TR"/>
        </a:p>
      </dgm:t>
    </dgm:pt>
    <dgm:pt modelId="{A6BA1F78-C39B-410E-BECF-C32003B4076F}" type="sibTrans" cxnId="{E4DFA207-338C-433A-9FE7-34D9AE92556C}">
      <dgm:prSet/>
      <dgm:spPr/>
      <dgm:t>
        <a:bodyPr/>
        <a:lstStyle/>
        <a:p>
          <a:endParaRPr lang="tr-TR"/>
        </a:p>
      </dgm:t>
    </dgm:pt>
    <dgm:pt modelId="{26AA9557-E2E0-4BF9-8C57-D1D67BAC0EBF}">
      <dgm:prSet phldrT="[Metin]" custT="1"/>
      <dgm:spPr/>
      <dgm:t>
        <a:bodyPr/>
        <a:lstStyle/>
        <a:p>
          <a:r>
            <a:rPr lang="tr-TR" sz="1600" dirty="0" smtClean="0"/>
            <a:t>Yerel gazete, radyo vb.</a:t>
          </a:r>
          <a:endParaRPr lang="tr-TR" sz="1600" dirty="0"/>
        </a:p>
      </dgm:t>
    </dgm:pt>
    <dgm:pt modelId="{CDFDCB06-D318-4B28-BC63-8C24B1D1300D}" type="parTrans" cxnId="{475D6CB9-7E54-4AAB-9F86-E366E7CCA11E}">
      <dgm:prSet/>
      <dgm:spPr/>
      <dgm:t>
        <a:bodyPr/>
        <a:lstStyle/>
        <a:p>
          <a:endParaRPr lang="tr-TR"/>
        </a:p>
      </dgm:t>
    </dgm:pt>
    <dgm:pt modelId="{4753C694-CDB6-404C-9811-1211275D7AE6}" type="sibTrans" cxnId="{475D6CB9-7E54-4AAB-9F86-E366E7CCA11E}">
      <dgm:prSet/>
      <dgm:spPr/>
      <dgm:t>
        <a:bodyPr/>
        <a:lstStyle/>
        <a:p>
          <a:endParaRPr lang="tr-TR"/>
        </a:p>
      </dgm:t>
    </dgm:pt>
    <dgm:pt modelId="{83B32ABE-23CA-458B-9108-AD5F75631410}">
      <dgm:prSet phldrT="[Metin]" custT="1"/>
      <dgm:spPr/>
      <dgm:t>
        <a:bodyPr/>
        <a:lstStyle/>
        <a:p>
          <a:r>
            <a:rPr lang="tr-TR" sz="1600" dirty="0" smtClean="0"/>
            <a:t>Kayıt Gereçleri</a:t>
          </a:r>
          <a:endParaRPr lang="tr-TR" sz="1600" dirty="0"/>
        </a:p>
      </dgm:t>
    </dgm:pt>
    <dgm:pt modelId="{497BC41E-E8EF-420F-A94B-502E956EF681}" type="parTrans" cxnId="{553E97CA-FD53-41B9-9DAA-14CB7263E667}">
      <dgm:prSet/>
      <dgm:spPr/>
      <dgm:t>
        <a:bodyPr/>
        <a:lstStyle/>
        <a:p>
          <a:endParaRPr lang="tr-TR"/>
        </a:p>
      </dgm:t>
    </dgm:pt>
    <dgm:pt modelId="{41521F25-87A4-4CE0-BF1F-748FEA205D3A}" type="sibTrans" cxnId="{553E97CA-FD53-41B9-9DAA-14CB7263E667}">
      <dgm:prSet/>
      <dgm:spPr/>
      <dgm:t>
        <a:bodyPr/>
        <a:lstStyle/>
        <a:p>
          <a:endParaRPr lang="tr-TR"/>
        </a:p>
      </dgm:t>
    </dgm:pt>
    <dgm:pt modelId="{FF0EB91C-E458-477E-B2FD-81EF405E9FED}">
      <dgm:prSet phldrT="[Metin]" custT="1"/>
      <dgm:spPr/>
      <dgm:t>
        <a:bodyPr/>
        <a:lstStyle/>
        <a:p>
          <a:r>
            <a:rPr lang="tr-TR" sz="1600" dirty="0" smtClean="0"/>
            <a:t>Kişilere başvurma</a:t>
          </a:r>
          <a:endParaRPr lang="tr-TR" sz="1600" dirty="0"/>
        </a:p>
      </dgm:t>
    </dgm:pt>
    <dgm:pt modelId="{6102E7F3-9ED4-4B70-9770-D038757BB7A6}" type="parTrans" cxnId="{1FFA9B5A-CFFA-4276-B404-F659B8272881}">
      <dgm:prSet/>
      <dgm:spPr/>
      <dgm:t>
        <a:bodyPr/>
        <a:lstStyle/>
        <a:p>
          <a:endParaRPr lang="tr-TR"/>
        </a:p>
      </dgm:t>
    </dgm:pt>
    <dgm:pt modelId="{F9FDA2D2-B235-43DC-BAB6-7A9772063F72}" type="sibTrans" cxnId="{1FFA9B5A-CFFA-4276-B404-F659B8272881}">
      <dgm:prSet/>
      <dgm:spPr/>
      <dgm:t>
        <a:bodyPr/>
        <a:lstStyle/>
        <a:p>
          <a:endParaRPr lang="tr-TR"/>
        </a:p>
      </dgm:t>
    </dgm:pt>
    <dgm:pt modelId="{8624CBE9-6C7D-46C0-B6A4-6D7162340BB8}">
      <dgm:prSet phldrT="[Metin]" custT="1"/>
      <dgm:spPr/>
      <dgm:t>
        <a:bodyPr/>
        <a:lstStyle/>
        <a:p>
          <a:r>
            <a:rPr lang="tr-TR" sz="1600" dirty="0" smtClean="0"/>
            <a:t>Yakın olma,</a:t>
          </a:r>
          <a:endParaRPr lang="tr-TR" sz="1600" dirty="0"/>
        </a:p>
      </dgm:t>
    </dgm:pt>
    <dgm:pt modelId="{39BCA639-3AFC-4D17-83E1-F26D88A67159}" type="parTrans" cxnId="{78056F14-64CA-4944-9B2E-E1DABE2D6807}">
      <dgm:prSet/>
      <dgm:spPr/>
      <dgm:t>
        <a:bodyPr/>
        <a:lstStyle/>
        <a:p>
          <a:endParaRPr lang="tr-TR"/>
        </a:p>
      </dgm:t>
    </dgm:pt>
    <dgm:pt modelId="{74F77D95-235F-467B-9122-2016A990134E}" type="sibTrans" cxnId="{78056F14-64CA-4944-9B2E-E1DABE2D6807}">
      <dgm:prSet/>
      <dgm:spPr/>
      <dgm:t>
        <a:bodyPr/>
        <a:lstStyle/>
        <a:p>
          <a:endParaRPr lang="tr-TR"/>
        </a:p>
      </dgm:t>
    </dgm:pt>
    <dgm:pt modelId="{870C1518-A5DF-4E4F-8AF6-7B20EEDC9595}">
      <dgm:prSet phldrT="[Metin]" custT="1"/>
      <dgm:spPr/>
      <dgm:t>
        <a:bodyPr/>
        <a:lstStyle/>
        <a:p>
          <a:r>
            <a:rPr lang="tr-TR" sz="1600" dirty="0" smtClean="0"/>
            <a:t>Kısa ve net sorular sorma</a:t>
          </a:r>
          <a:endParaRPr lang="tr-TR" sz="1600" dirty="0"/>
        </a:p>
      </dgm:t>
    </dgm:pt>
    <dgm:pt modelId="{D721BCD5-E323-4EC0-8AB5-B120CB7D53F8}" type="parTrans" cxnId="{EE69BE8B-40EA-4581-8AA2-E19B36EFD7B5}">
      <dgm:prSet/>
      <dgm:spPr/>
      <dgm:t>
        <a:bodyPr/>
        <a:lstStyle/>
        <a:p>
          <a:endParaRPr lang="tr-TR"/>
        </a:p>
      </dgm:t>
    </dgm:pt>
    <dgm:pt modelId="{5429C5B6-F324-4434-9210-15782711F32F}" type="sibTrans" cxnId="{EE69BE8B-40EA-4581-8AA2-E19B36EFD7B5}">
      <dgm:prSet/>
      <dgm:spPr/>
      <dgm:t>
        <a:bodyPr/>
        <a:lstStyle/>
        <a:p>
          <a:endParaRPr lang="tr-TR"/>
        </a:p>
      </dgm:t>
    </dgm:pt>
    <dgm:pt modelId="{4A849661-0A17-4537-93BD-E1A56715E91C}">
      <dgm:prSet phldrT="[Metin]" custT="1"/>
      <dgm:spPr/>
      <dgm:t>
        <a:bodyPr/>
        <a:lstStyle/>
        <a:p>
          <a:r>
            <a:rPr lang="tr-TR" sz="1600" dirty="0" smtClean="0"/>
            <a:t>Görüşme Sonrası</a:t>
          </a:r>
          <a:endParaRPr lang="tr-TR" sz="1600" dirty="0"/>
        </a:p>
      </dgm:t>
    </dgm:pt>
    <dgm:pt modelId="{02A1F8FF-A1A1-44CF-A388-61C0F87E4F21}" type="parTrans" cxnId="{FF5EA45E-B2AD-47EE-93B6-2D4CBD7E4353}">
      <dgm:prSet/>
      <dgm:spPr/>
      <dgm:t>
        <a:bodyPr/>
        <a:lstStyle/>
        <a:p>
          <a:endParaRPr lang="tr-TR"/>
        </a:p>
      </dgm:t>
    </dgm:pt>
    <dgm:pt modelId="{AE61FC93-2808-4D83-8477-28E352C4A1BF}" type="sibTrans" cxnId="{FF5EA45E-B2AD-47EE-93B6-2D4CBD7E4353}">
      <dgm:prSet/>
      <dgm:spPr/>
      <dgm:t>
        <a:bodyPr/>
        <a:lstStyle/>
        <a:p>
          <a:endParaRPr lang="tr-TR"/>
        </a:p>
      </dgm:t>
    </dgm:pt>
    <dgm:pt modelId="{AAF6119F-EC5C-4A73-93E9-D4E7F4DAA652}">
      <dgm:prSet phldrT="[Metin]" custT="1"/>
      <dgm:spPr/>
      <dgm:t>
        <a:bodyPr/>
        <a:lstStyle/>
        <a:p>
          <a:r>
            <a:rPr lang="tr-TR" sz="1600" dirty="0" smtClean="0"/>
            <a:t>Sınıflama</a:t>
          </a:r>
          <a:endParaRPr lang="tr-TR" sz="1600" dirty="0"/>
        </a:p>
      </dgm:t>
    </dgm:pt>
    <dgm:pt modelId="{1E049965-2D18-4FB5-9E74-19892993B7FF}" type="parTrans" cxnId="{8B65B86D-2456-4D9F-8911-0028286880F1}">
      <dgm:prSet/>
      <dgm:spPr/>
      <dgm:t>
        <a:bodyPr/>
        <a:lstStyle/>
        <a:p>
          <a:endParaRPr lang="tr-TR"/>
        </a:p>
      </dgm:t>
    </dgm:pt>
    <dgm:pt modelId="{8391853C-DF63-48A0-AE56-B4CFA2FD4881}" type="sibTrans" cxnId="{8B65B86D-2456-4D9F-8911-0028286880F1}">
      <dgm:prSet/>
      <dgm:spPr/>
      <dgm:t>
        <a:bodyPr/>
        <a:lstStyle/>
        <a:p>
          <a:endParaRPr lang="tr-TR"/>
        </a:p>
      </dgm:t>
    </dgm:pt>
    <dgm:pt modelId="{B825B469-5D78-4462-B4AD-09BA5C62E38B}" type="pres">
      <dgm:prSet presAssocID="{77966D98-0184-4BC1-AD00-D77981B17473}" presName="linearFlow" presStyleCnt="0">
        <dgm:presLayoutVars>
          <dgm:dir/>
          <dgm:animLvl val="lvl"/>
          <dgm:resizeHandles val="exact"/>
        </dgm:presLayoutVars>
      </dgm:prSet>
      <dgm:spPr/>
      <dgm:t>
        <a:bodyPr/>
        <a:lstStyle/>
        <a:p>
          <a:endParaRPr lang="tr-TR"/>
        </a:p>
      </dgm:t>
    </dgm:pt>
    <dgm:pt modelId="{DBC00ABE-F677-43F0-A2E0-2EFDDA53FB4A}" type="pres">
      <dgm:prSet presAssocID="{D44DDB8D-D2CB-40FF-B710-312521982D49}" presName="composite" presStyleCnt="0"/>
      <dgm:spPr/>
    </dgm:pt>
    <dgm:pt modelId="{EA7BB14C-8328-46C4-9B6E-8AC9B18BB50A}" type="pres">
      <dgm:prSet presAssocID="{D44DDB8D-D2CB-40FF-B710-312521982D49}" presName="parentText" presStyleLbl="alignNode1" presStyleIdx="0" presStyleCnt="4">
        <dgm:presLayoutVars>
          <dgm:chMax val="1"/>
          <dgm:bulletEnabled val="1"/>
        </dgm:presLayoutVars>
      </dgm:prSet>
      <dgm:spPr/>
      <dgm:t>
        <a:bodyPr/>
        <a:lstStyle/>
        <a:p>
          <a:endParaRPr lang="tr-TR"/>
        </a:p>
      </dgm:t>
    </dgm:pt>
    <dgm:pt modelId="{3047D288-C649-4A56-8545-C04ACE64CE29}" type="pres">
      <dgm:prSet presAssocID="{D44DDB8D-D2CB-40FF-B710-312521982D49}" presName="descendantText" presStyleLbl="alignAcc1" presStyleIdx="0" presStyleCnt="4" custScaleY="114617">
        <dgm:presLayoutVars>
          <dgm:bulletEnabled val="1"/>
        </dgm:presLayoutVars>
      </dgm:prSet>
      <dgm:spPr/>
      <dgm:t>
        <a:bodyPr/>
        <a:lstStyle/>
        <a:p>
          <a:endParaRPr lang="tr-TR"/>
        </a:p>
      </dgm:t>
    </dgm:pt>
    <dgm:pt modelId="{6FC00396-738C-47B8-B0A6-71765621BDEB}" type="pres">
      <dgm:prSet presAssocID="{15F2B4C9-D818-4FC0-AE82-AAF85A6CCF20}" presName="sp" presStyleCnt="0"/>
      <dgm:spPr/>
    </dgm:pt>
    <dgm:pt modelId="{B747FE96-E99E-447B-AA68-8F34DEEEAFA7}" type="pres">
      <dgm:prSet presAssocID="{29283989-9F68-4A62-8C5A-BD2F5DAB0246}" presName="composite" presStyleCnt="0"/>
      <dgm:spPr/>
    </dgm:pt>
    <dgm:pt modelId="{B7460C65-1295-4650-8405-7BCE18F83534}" type="pres">
      <dgm:prSet presAssocID="{29283989-9F68-4A62-8C5A-BD2F5DAB0246}" presName="parentText" presStyleLbl="alignNode1" presStyleIdx="1" presStyleCnt="4">
        <dgm:presLayoutVars>
          <dgm:chMax val="1"/>
          <dgm:bulletEnabled val="1"/>
        </dgm:presLayoutVars>
      </dgm:prSet>
      <dgm:spPr/>
      <dgm:t>
        <a:bodyPr/>
        <a:lstStyle/>
        <a:p>
          <a:endParaRPr lang="tr-TR"/>
        </a:p>
      </dgm:t>
    </dgm:pt>
    <dgm:pt modelId="{437F7FA3-CE6C-4F86-AC93-CE817CB7DD6B}" type="pres">
      <dgm:prSet presAssocID="{29283989-9F68-4A62-8C5A-BD2F5DAB0246}" presName="descendantText" presStyleLbl="alignAcc1" presStyleIdx="1" presStyleCnt="4" custScaleY="130395">
        <dgm:presLayoutVars>
          <dgm:bulletEnabled val="1"/>
        </dgm:presLayoutVars>
      </dgm:prSet>
      <dgm:spPr/>
      <dgm:t>
        <a:bodyPr/>
        <a:lstStyle/>
        <a:p>
          <a:endParaRPr lang="tr-TR"/>
        </a:p>
      </dgm:t>
    </dgm:pt>
    <dgm:pt modelId="{3541F892-2769-4B44-A5D7-B025086FE0B8}" type="pres">
      <dgm:prSet presAssocID="{9734B0EA-84C4-4417-9342-5A49BC6DCE2F}" presName="sp" presStyleCnt="0"/>
      <dgm:spPr/>
    </dgm:pt>
    <dgm:pt modelId="{ED433D8F-F2C3-4292-8205-901805AC864B}" type="pres">
      <dgm:prSet presAssocID="{1690801B-C32D-459A-ADB6-B6D011FBA0CF}" presName="composite" presStyleCnt="0"/>
      <dgm:spPr/>
    </dgm:pt>
    <dgm:pt modelId="{CA8166D4-9C0F-4D21-A157-263D229966CA}" type="pres">
      <dgm:prSet presAssocID="{1690801B-C32D-459A-ADB6-B6D011FBA0CF}" presName="parentText" presStyleLbl="alignNode1" presStyleIdx="2" presStyleCnt="4">
        <dgm:presLayoutVars>
          <dgm:chMax val="1"/>
          <dgm:bulletEnabled val="1"/>
        </dgm:presLayoutVars>
      </dgm:prSet>
      <dgm:spPr/>
      <dgm:t>
        <a:bodyPr/>
        <a:lstStyle/>
        <a:p>
          <a:endParaRPr lang="tr-TR"/>
        </a:p>
      </dgm:t>
    </dgm:pt>
    <dgm:pt modelId="{21183228-2FB5-45D8-A97C-54B00BD7341F}" type="pres">
      <dgm:prSet presAssocID="{1690801B-C32D-459A-ADB6-B6D011FBA0CF}" presName="descendantText" presStyleLbl="alignAcc1" presStyleIdx="2" presStyleCnt="4" custScaleY="159556">
        <dgm:presLayoutVars>
          <dgm:bulletEnabled val="1"/>
        </dgm:presLayoutVars>
      </dgm:prSet>
      <dgm:spPr/>
      <dgm:t>
        <a:bodyPr/>
        <a:lstStyle/>
        <a:p>
          <a:endParaRPr lang="tr-TR"/>
        </a:p>
      </dgm:t>
    </dgm:pt>
    <dgm:pt modelId="{F9BFD82A-C30E-4449-AA7C-907A15D72463}" type="pres">
      <dgm:prSet presAssocID="{8AE2A693-3635-47CC-8A73-1C2B14CA5F0F}" presName="sp" presStyleCnt="0"/>
      <dgm:spPr/>
    </dgm:pt>
    <dgm:pt modelId="{66E25F38-3EDD-4267-B032-8C84DD59878A}" type="pres">
      <dgm:prSet presAssocID="{4A849661-0A17-4537-93BD-E1A56715E91C}" presName="composite" presStyleCnt="0"/>
      <dgm:spPr/>
    </dgm:pt>
    <dgm:pt modelId="{F6083779-BC93-4D89-97EF-9D5E38E0B7D9}" type="pres">
      <dgm:prSet presAssocID="{4A849661-0A17-4537-93BD-E1A56715E91C}" presName="parentText" presStyleLbl="alignNode1" presStyleIdx="3" presStyleCnt="4" custLinFactNeighborY="8465">
        <dgm:presLayoutVars>
          <dgm:chMax val="1"/>
          <dgm:bulletEnabled val="1"/>
        </dgm:presLayoutVars>
      </dgm:prSet>
      <dgm:spPr/>
      <dgm:t>
        <a:bodyPr/>
        <a:lstStyle/>
        <a:p>
          <a:endParaRPr lang="tr-TR"/>
        </a:p>
      </dgm:t>
    </dgm:pt>
    <dgm:pt modelId="{4D7C00A4-739D-4C53-8C08-434E6CA39FC7}" type="pres">
      <dgm:prSet presAssocID="{4A849661-0A17-4537-93BD-E1A56715E91C}" presName="descendantText" presStyleLbl="alignAcc1" presStyleIdx="3" presStyleCnt="4" custLinFactNeighborX="207" custLinFactNeighborY="21907">
        <dgm:presLayoutVars>
          <dgm:bulletEnabled val="1"/>
        </dgm:presLayoutVars>
      </dgm:prSet>
      <dgm:spPr/>
      <dgm:t>
        <a:bodyPr/>
        <a:lstStyle/>
        <a:p>
          <a:endParaRPr lang="tr-TR"/>
        </a:p>
      </dgm:t>
    </dgm:pt>
  </dgm:ptLst>
  <dgm:cxnLst>
    <dgm:cxn modelId="{F0AC0DC8-602A-45B3-9CE5-446B10960C70}" type="presOf" srcId="{AAF6119F-EC5C-4A73-93E9-D4E7F4DAA652}" destId="{4D7C00A4-739D-4C53-8C08-434E6CA39FC7}" srcOrd="0" destOrd="0" presId="urn:microsoft.com/office/officeart/2005/8/layout/chevron2"/>
    <dgm:cxn modelId="{1FFA9B5A-CFFA-4276-B404-F659B8272881}" srcId="{29283989-9F68-4A62-8C5A-BD2F5DAB0246}" destId="{FF0EB91C-E458-477E-B2FD-81EF405E9FED}" srcOrd="3" destOrd="0" parTransId="{6102E7F3-9ED4-4B70-9770-D038757BB7A6}" sibTransId="{F9FDA2D2-B235-43DC-BAB6-7A9772063F72}"/>
    <dgm:cxn modelId="{843588BA-1FBA-40F5-B3DF-32A493CE1FA7}" type="presOf" srcId="{0EB3E7E3-17F2-441F-A53F-D205EF535904}" destId="{3047D288-C649-4A56-8545-C04ACE64CE29}" srcOrd="0" destOrd="0" presId="urn:microsoft.com/office/officeart/2005/8/layout/chevron2"/>
    <dgm:cxn modelId="{7C2CE980-72B2-4485-BF67-6293B21AF655}" srcId="{29283989-9F68-4A62-8C5A-BD2F5DAB0246}" destId="{4BE9AA86-A74C-4D91-B269-E39096670902}" srcOrd="0" destOrd="0" parTransId="{58F3FB76-7B5F-4E01-A0CF-34F0059111A7}" sibTransId="{26F581A8-085E-482E-A2EA-0B3DF418EC9A}"/>
    <dgm:cxn modelId="{8F7EDDE3-B453-4934-BE9C-8A0022F4EB11}" type="presOf" srcId="{22D2283A-5E5E-48A7-B8B2-C31347A5E120}" destId="{3047D288-C649-4A56-8545-C04ACE64CE29}" srcOrd="0" destOrd="1" presId="urn:microsoft.com/office/officeart/2005/8/layout/chevron2"/>
    <dgm:cxn modelId="{A4402054-0E08-4D9C-BB7D-8E69F0A6079A}" type="presOf" srcId="{C4BCA511-D090-44B1-850B-F961D21382FE}" destId="{21183228-2FB5-45D8-A97C-54B00BD7341F}" srcOrd="0" destOrd="1" presId="urn:microsoft.com/office/officeart/2005/8/layout/chevron2"/>
    <dgm:cxn modelId="{A386DED9-0EE6-4E87-AD3F-3A30ADF33A60}" srcId="{77966D98-0184-4BC1-AD00-D77981B17473}" destId="{1690801B-C32D-459A-ADB6-B6D011FBA0CF}" srcOrd="2" destOrd="0" parTransId="{CBFD7527-F828-4B99-934C-321400E4B520}" sibTransId="{8AE2A693-3635-47CC-8A73-1C2B14CA5F0F}"/>
    <dgm:cxn modelId="{343F2C27-29C5-4EC6-BD05-DF32D93FDA92}" type="presOf" srcId="{D44DDB8D-D2CB-40FF-B710-312521982D49}" destId="{EA7BB14C-8328-46C4-9B6E-8AC9B18BB50A}" srcOrd="0" destOrd="0" presId="urn:microsoft.com/office/officeart/2005/8/layout/chevron2"/>
    <dgm:cxn modelId="{DC0A78B3-CC8A-4473-8773-DA68B792E646}" srcId="{1690801B-C32D-459A-ADB6-B6D011FBA0CF}" destId="{C4BCA511-D090-44B1-850B-F961D21382FE}" srcOrd="1" destOrd="0" parTransId="{5B6B4401-C099-44D3-971B-57908BF13DD9}" sibTransId="{D5750DD3-D959-4821-A3BC-B4D34BD01201}"/>
    <dgm:cxn modelId="{95FC9418-57EF-4B94-8922-D84D90055E57}" type="presOf" srcId="{1690801B-C32D-459A-ADB6-B6D011FBA0CF}" destId="{CA8166D4-9C0F-4D21-A157-263D229966CA}" srcOrd="0" destOrd="0" presId="urn:microsoft.com/office/officeart/2005/8/layout/chevron2"/>
    <dgm:cxn modelId="{E293B233-6688-414D-BC32-4E4557B9EDFE}" type="presOf" srcId="{8624CBE9-6C7D-46C0-B6A4-6D7162340BB8}" destId="{21183228-2FB5-45D8-A97C-54B00BD7341F}" srcOrd="0" destOrd="2" presId="urn:microsoft.com/office/officeart/2005/8/layout/chevron2"/>
    <dgm:cxn modelId="{B5B3294E-8DB1-4A29-9916-4930085E33E5}" srcId="{77966D98-0184-4BC1-AD00-D77981B17473}" destId="{29283989-9F68-4A62-8C5A-BD2F5DAB0246}" srcOrd="1" destOrd="0" parTransId="{987EA277-90EC-40CE-929A-86DF1A4E19E5}" sibTransId="{9734B0EA-84C4-4417-9342-5A49BC6DCE2F}"/>
    <dgm:cxn modelId="{553E97CA-FD53-41B9-9DAA-14CB7263E667}" srcId="{29283989-9F68-4A62-8C5A-BD2F5DAB0246}" destId="{83B32ABE-23CA-458B-9108-AD5F75631410}" srcOrd="2" destOrd="0" parTransId="{497BC41E-E8EF-420F-A94B-502E956EF681}" sibTransId="{41521F25-87A4-4CE0-BF1F-748FEA205D3A}"/>
    <dgm:cxn modelId="{0338075F-9123-4FFB-968B-E0B35F957B67}" type="presOf" srcId="{4BE9AA86-A74C-4D91-B269-E39096670902}" destId="{437F7FA3-CE6C-4F86-AC93-CE817CB7DD6B}" srcOrd="0" destOrd="0" presId="urn:microsoft.com/office/officeart/2005/8/layout/chevron2"/>
    <dgm:cxn modelId="{3BADF75E-8663-4575-B348-FF23648155AC}" type="presOf" srcId="{83B32ABE-23CA-458B-9108-AD5F75631410}" destId="{437F7FA3-CE6C-4F86-AC93-CE817CB7DD6B}" srcOrd="0" destOrd="2" presId="urn:microsoft.com/office/officeart/2005/8/layout/chevron2"/>
    <dgm:cxn modelId="{B9013A98-1761-4C43-9E68-484933DC6F49}" srcId="{D44DDB8D-D2CB-40FF-B710-312521982D49}" destId="{22D2283A-5E5E-48A7-B8B2-C31347A5E120}" srcOrd="1" destOrd="0" parTransId="{56863BB5-0751-408E-954B-40C120B4A71B}" sibTransId="{57900283-754F-48AC-8C9F-FCF6F43B4E20}"/>
    <dgm:cxn modelId="{00E0EB77-59DF-4A0C-A6DC-6EF375622C79}" type="presOf" srcId="{77966D98-0184-4BC1-AD00-D77981B17473}" destId="{B825B469-5D78-4462-B4AD-09BA5C62E38B}" srcOrd="0" destOrd="0" presId="urn:microsoft.com/office/officeart/2005/8/layout/chevron2"/>
    <dgm:cxn modelId="{A135EFD2-228E-42DD-90D3-FF40961068B4}" srcId="{77966D98-0184-4BC1-AD00-D77981B17473}" destId="{D44DDB8D-D2CB-40FF-B710-312521982D49}" srcOrd="0" destOrd="0" parTransId="{BFFA7355-0A06-420E-A990-F3A1100878B8}" sibTransId="{15F2B4C9-D818-4FC0-AE82-AAF85A6CCF20}"/>
    <dgm:cxn modelId="{15CE6B82-C18D-43FD-90C4-779977C33387}" srcId="{29283989-9F68-4A62-8C5A-BD2F5DAB0246}" destId="{70C4BFDC-9E12-4B31-88BC-6A0515C7CFB9}" srcOrd="1" destOrd="0" parTransId="{E4C8C46C-EB66-4CF4-89A8-BE3EE3CA7808}" sibTransId="{F2EC6A1E-83EF-4858-80A2-BA1E88C33877}"/>
    <dgm:cxn modelId="{01F1A149-DE49-481A-A37F-846FA881D3A0}" type="presOf" srcId="{70C4BFDC-9E12-4B31-88BC-6A0515C7CFB9}" destId="{437F7FA3-CE6C-4F86-AC93-CE817CB7DD6B}" srcOrd="0" destOrd="1" presId="urn:microsoft.com/office/officeart/2005/8/layout/chevron2"/>
    <dgm:cxn modelId="{5442A0E6-F11B-491D-B5ED-8748CF8076B5}" type="presOf" srcId="{26AA9557-E2E0-4BF9-8C57-D1D67BAC0EBF}" destId="{3047D288-C649-4A56-8545-C04ACE64CE29}" srcOrd="0" destOrd="3" presId="urn:microsoft.com/office/officeart/2005/8/layout/chevron2"/>
    <dgm:cxn modelId="{6FB3DECC-8CE0-492D-A0EC-E519226455FC}" type="presOf" srcId="{9E25D3AD-B869-40F5-A4B0-30ABE87E79BF}" destId="{3047D288-C649-4A56-8545-C04ACE64CE29}" srcOrd="0" destOrd="2" presId="urn:microsoft.com/office/officeart/2005/8/layout/chevron2"/>
    <dgm:cxn modelId="{3E97196A-6832-4788-A46C-70CB405A37BE}" type="presOf" srcId="{401D956A-0C1F-4A0F-84E8-D1F0B93C4F1E}" destId="{21183228-2FB5-45D8-A97C-54B00BD7341F}" srcOrd="0" destOrd="0" presId="urn:microsoft.com/office/officeart/2005/8/layout/chevron2"/>
    <dgm:cxn modelId="{D9DB1B3A-19EB-4A94-8C97-843C406A78B2}" type="presOf" srcId="{4A849661-0A17-4537-93BD-E1A56715E91C}" destId="{F6083779-BC93-4D89-97EF-9D5E38E0B7D9}" srcOrd="0" destOrd="0" presId="urn:microsoft.com/office/officeart/2005/8/layout/chevron2"/>
    <dgm:cxn modelId="{6D79FBFD-FDA0-478B-86AA-0E2942B3C4CC}" srcId="{D44DDB8D-D2CB-40FF-B710-312521982D49}" destId="{0EB3E7E3-17F2-441F-A53F-D205EF535904}" srcOrd="0" destOrd="0" parTransId="{A0001893-9125-49FC-9C50-2002A5E154F8}" sibTransId="{AFC244C6-B2A4-40CD-9731-FE0ED1459EE7}"/>
    <dgm:cxn modelId="{78056F14-64CA-4944-9B2E-E1DABE2D6807}" srcId="{1690801B-C32D-459A-ADB6-B6D011FBA0CF}" destId="{8624CBE9-6C7D-46C0-B6A4-6D7162340BB8}" srcOrd="2" destOrd="0" parTransId="{39BCA639-3AFC-4D17-83E1-F26D88A67159}" sibTransId="{74F77D95-235F-467B-9122-2016A990134E}"/>
    <dgm:cxn modelId="{8B65B86D-2456-4D9F-8911-0028286880F1}" srcId="{4A849661-0A17-4537-93BD-E1A56715E91C}" destId="{AAF6119F-EC5C-4A73-93E9-D4E7F4DAA652}" srcOrd="0" destOrd="0" parTransId="{1E049965-2D18-4FB5-9E74-19892993B7FF}" sibTransId="{8391853C-DF63-48A0-AE56-B4CFA2FD4881}"/>
    <dgm:cxn modelId="{642395F5-30ED-447C-B44F-985E91F3807B}" srcId="{1690801B-C32D-459A-ADB6-B6D011FBA0CF}" destId="{401D956A-0C1F-4A0F-84E8-D1F0B93C4F1E}" srcOrd="0" destOrd="0" parTransId="{7D4CB2A9-C774-42F3-AFA0-ECCA212B9F3E}" sibTransId="{7C5F5BEF-9FC1-44E6-AEE0-96E9643D0E5A}"/>
    <dgm:cxn modelId="{E4DFA207-338C-433A-9FE7-34D9AE92556C}" srcId="{D44DDB8D-D2CB-40FF-B710-312521982D49}" destId="{9E25D3AD-B869-40F5-A4B0-30ABE87E79BF}" srcOrd="2" destOrd="0" parTransId="{417EEAA7-3CA3-4289-ABCD-BBA94EA87903}" sibTransId="{A6BA1F78-C39B-410E-BECF-C32003B4076F}"/>
    <dgm:cxn modelId="{EE69BE8B-40EA-4581-8AA2-E19B36EFD7B5}" srcId="{1690801B-C32D-459A-ADB6-B6D011FBA0CF}" destId="{870C1518-A5DF-4E4F-8AF6-7B20EEDC9595}" srcOrd="3" destOrd="0" parTransId="{D721BCD5-E323-4EC0-8AB5-B120CB7D53F8}" sibTransId="{5429C5B6-F324-4434-9210-15782711F32F}"/>
    <dgm:cxn modelId="{B3FA392B-E7D9-4F10-9668-4F6E11454347}" type="presOf" srcId="{29283989-9F68-4A62-8C5A-BD2F5DAB0246}" destId="{B7460C65-1295-4650-8405-7BCE18F83534}" srcOrd="0" destOrd="0" presId="urn:microsoft.com/office/officeart/2005/8/layout/chevron2"/>
    <dgm:cxn modelId="{FF5EA45E-B2AD-47EE-93B6-2D4CBD7E4353}" srcId="{77966D98-0184-4BC1-AD00-D77981B17473}" destId="{4A849661-0A17-4537-93BD-E1A56715E91C}" srcOrd="3" destOrd="0" parTransId="{02A1F8FF-A1A1-44CF-A388-61C0F87E4F21}" sibTransId="{AE61FC93-2808-4D83-8477-28E352C4A1BF}"/>
    <dgm:cxn modelId="{76218647-1D04-47AE-B7C3-5974F7BB7951}" type="presOf" srcId="{870C1518-A5DF-4E4F-8AF6-7B20EEDC9595}" destId="{21183228-2FB5-45D8-A97C-54B00BD7341F}" srcOrd="0" destOrd="3" presId="urn:microsoft.com/office/officeart/2005/8/layout/chevron2"/>
    <dgm:cxn modelId="{475D6CB9-7E54-4AAB-9F86-E366E7CCA11E}" srcId="{D44DDB8D-D2CB-40FF-B710-312521982D49}" destId="{26AA9557-E2E0-4BF9-8C57-D1D67BAC0EBF}" srcOrd="3" destOrd="0" parTransId="{CDFDCB06-D318-4B28-BC63-8C24B1D1300D}" sibTransId="{4753C694-CDB6-404C-9811-1211275D7AE6}"/>
    <dgm:cxn modelId="{7FFB3E92-42D6-4CFF-9638-E4F29DFF4107}" type="presOf" srcId="{FF0EB91C-E458-477E-B2FD-81EF405E9FED}" destId="{437F7FA3-CE6C-4F86-AC93-CE817CB7DD6B}" srcOrd="0" destOrd="3" presId="urn:microsoft.com/office/officeart/2005/8/layout/chevron2"/>
    <dgm:cxn modelId="{F0053FED-E367-4975-8F5E-7E19D556DC0D}" type="presParOf" srcId="{B825B469-5D78-4462-B4AD-09BA5C62E38B}" destId="{DBC00ABE-F677-43F0-A2E0-2EFDDA53FB4A}" srcOrd="0" destOrd="0" presId="urn:microsoft.com/office/officeart/2005/8/layout/chevron2"/>
    <dgm:cxn modelId="{C9E439FC-6D15-4210-989D-1C86A36032D0}" type="presParOf" srcId="{DBC00ABE-F677-43F0-A2E0-2EFDDA53FB4A}" destId="{EA7BB14C-8328-46C4-9B6E-8AC9B18BB50A}" srcOrd="0" destOrd="0" presId="urn:microsoft.com/office/officeart/2005/8/layout/chevron2"/>
    <dgm:cxn modelId="{4F0F8CDA-8151-42B7-81B2-79D036A1DE8B}" type="presParOf" srcId="{DBC00ABE-F677-43F0-A2E0-2EFDDA53FB4A}" destId="{3047D288-C649-4A56-8545-C04ACE64CE29}" srcOrd="1" destOrd="0" presId="urn:microsoft.com/office/officeart/2005/8/layout/chevron2"/>
    <dgm:cxn modelId="{DAD74D69-04E7-4719-8558-4D9EFF72915C}" type="presParOf" srcId="{B825B469-5D78-4462-B4AD-09BA5C62E38B}" destId="{6FC00396-738C-47B8-B0A6-71765621BDEB}" srcOrd="1" destOrd="0" presId="urn:microsoft.com/office/officeart/2005/8/layout/chevron2"/>
    <dgm:cxn modelId="{6D28802D-C3B9-4274-9AC3-868FCDE77645}" type="presParOf" srcId="{B825B469-5D78-4462-B4AD-09BA5C62E38B}" destId="{B747FE96-E99E-447B-AA68-8F34DEEEAFA7}" srcOrd="2" destOrd="0" presId="urn:microsoft.com/office/officeart/2005/8/layout/chevron2"/>
    <dgm:cxn modelId="{7B15292D-E22A-4893-98BF-A91AA9EE0350}" type="presParOf" srcId="{B747FE96-E99E-447B-AA68-8F34DEEEAFA7}" destId="{B7460C65-1295-4650-8405-7BCE18F83534}" srcOrd="0" destOrd="0" presId="urn:microsoft.com/office/officeart/2005/8/layout/chevron2"/>
    <dgm:cxn modelId="{120A90DC-02A6-42CE-B4D2-FBC435182E1B}" type="presParOf" srcId="{B747FE96-E99E-447B-AA68-8F34DEEEAFA7}" destId="{437F7FA3-CE6C-4F86-AC93-CE817CB7DD6B}" srcOrd="1" destOrd="0" presId="urn:microsoft.com/office/officeart/2005/8/layout/chevron2"/>
    <dgm:cxn modelId="{1053D87E-E2C2-44B9-9148-44A634829BC5}" type="presParOf" srcId="{B825B469-5D78-4462-B4AD-09BA5C62E38B}" destId="{3541F892-2769-4B44-A5D7-B025086FE0B8}" srcOrd="3" destOrd="0" presId="urn:microsoft.com/office/officeart/2005/8/layout/chevron2"/>
    <dgm:cxn modelId="{209C37CF-4F9A-49BA-8ADE-936F0D422E0C}" type="presParOf" srcId="{B825B469-5D78-4462-B4AD-09BA5C62E38B}" destId="{ED433D8F-F2C3-4292-8205-901805AC864B}" srcOrd="4" destOrd="0" presId="urn:microsoft.com/office/officeart/2005/8/layout/chevron2"/>
    <dgm:cxn modelId="{6410682D-0D1C-4653-A0A3-DC8535E2695C}" type="presParOf" srcId="{ED433D8F-F2C3-4292-8205-901805AC864B}" destId="{CA8166D4-9C0F-4D21-A157-263D229966CA}" srcOrd="0" destOrd="0" presId="urn:microsoft.com/office/officeart/2005/8/layout/chevron2"/>
    <dgm:cxn modelId="{1A2CF4C3-7F35-4324-BC7B-3630B1F8F07D}" type="presParOf" srcId="{ED433D8F-F2C3-4292-8205-901805AC864B}" destId="{21183228-2FB5-45D8-A97C-54B00BD7341F}" srcOrd="1" destOrd="0" presId="urn:microsoft.com/office/officeart/2005/8/layout/chevron2"/>
    <dgm:cxn modelId="{523EAA45-0194-4F81-AEE5-5747E6C6747D}" type="presParOf" srcId="{B825B469-5D78-4462-B4AD-09BA5C62E38B}" destId="{F9BFD82A-C30E-4449-AA7C-907A15D72463}" srcOrd="5" destOrd="0" presId="urn:microsoft.com/office/officeart/2005/8/layout/chevron2"/>
    <dgm:cxn modelId="{71EE9301-8F9D-44A6-8A5D-927189B4477D}" type="presParOf" srcId="{B825B469-5D78-4462-B4AD-09BA5C62E38B}" destId="{66E25F38-3EDD-4267-B032-8C84DD59878A}" srcOrd="6" destOrd="0" presId="urn:microsoft.com/office/officeart/2005/8/layout/chevron2"/>
    <dgm:cxn modelId="{4885D2CB-EEC4-4803-AFDD-0D26BA46B370}" type="presParOf" srcId="{66E25F38-3EDD-4267-B032-8C84DD59878A}" destId="{F6083779-BC93-4D89-97EF-9D5E38E0B7D9}" srcOrd="0" destOrd="0" presId="urn:microsoft.com/office/officeart/2005/8/layout/chevron2"/>
    <dgm:cxn modelId="{7A4A7F6F-E4C9-44FD-9F2C-778C634E3E77}" type="presParOf" srcId="{66E25F38-3EDD-4267-B032-8C84DD59878A}" destId="{4D7C00A4-739D-4C53-8C08-434E6CA39FC7}"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01CBB50-3893-4737-A3A9-FF9035BA4F1E}" type="doc">
      <dgm:prSet loTypeId="urn:microsoft.com/office/officeart/2005/8/layout/bProcess3" loCatId="process" qsTypeId="urn:microsoft.com/office/officeart/2005/8/quickstyle/simple1" qsCatId="simple" csTypeId="urn:microsoft.com/office/officeart/2005/8/colors/accent1_1" csCatId="accent1" phldr="1"/>
      <dgm:spPr/>
      <dgm:t>
        <a:bodyPr/>
        <a:lstStyle/>
        <a:p>
          <a:endParaRPr lang="tr-TR"/>
        </a:p>
      </dgm:t>
    </dgm:pt>
    <dgm:pt modelId="{BE590CB3-8C87-4AE2-B15A-639B8E1F67A5}">
      <dgm:prSet phldrT="[Metin]"/>
      <dgm:spPr/>
      <dgm:t>
        <a:bodyPr/>
        <a:lstStyle/>
        <a:p>
          <a:r>
            <a:rPr lang="tr-TR" dirty="0" smtClean="0"/>
            <a:t>Yerel ve aile tarihine yeni boyutlar getirir.</a:t>
          </a:r>
          <a:endParaRPr lang="tr-TR" dirty="0"/>
        </a:p>
      </dgm:t>
    </dgm:pt>
    <dgm:pt modelId="{990570A0-9EE1-4C13-8C21-3FB72CE0F936}" type="parTrans" cxnId="{8753FBE3-ACAC-404F-83B0-CED4DCD3205B}">
      <dgm:prSet/>
      <dgm:spPr/>
      <dgm:t>
        <a:bodyPr/>
        <a:lstStyle/>
        <a:p>
          <a:endParaRPr lang="tr-TR"/>
        </a:p>
      </dgm:t>
    </dgm:pt>
    <dgm:pt modelId="{906541F6-F0A4-4788-87AA-B667F28A80A5}" type="sibTrans" cxnId="{8753FBE3-ACAC-404F-83B0-CED4DCD3205B}">
      <dgm:prSet/>
      <dgm:spPr/>
      <dgm:t>
        <a:bodyPr/>
        <a:lstStyle/>
        <a:p>
          <a:endParaRPr lang="tr-TR"/>
        </a:p>
      </dgm:t>
    </dgm:pt>
    <dgm:pt modelId="{9821D97D-3FD4-4B8E-A42E-210D4FA391E8}">
      <dgm:prSet phldrT="[Metin]"/>
      <dgm:spPr/>
      <dgm:t>
        <a:bodyPr/>
        <a:lstStyle/>
        <a:p>
          <a:r>
            <a:rPr lang="tr-TR" dirty="0" smtClean="0"/>
            <a:t>Gençler ile yaşlıların bir araya gelmesi</a:t>
          </a:r>
          <a:endParaRPr lang="tr-TR" dirty="0"/>
        </a:p>
      </dgm:t>
    </dgm:pt>
    <dgm:pt modelId="{AFD4D0D9-E8D0-49C5-BE8E-681ED4495C8A}" type="parTrans" cxnId="{D0296ABD-794B-4874-9E8F-550FF9DA1F39}">
      <dgm:prSet/>
      <dgm:spPr/>
      <dgm:t>
        <a:bodyPr/>
        <a:lstStyle/>
        <a:p>
          <a:endParaRPr lang="tr-TR"/>
        </a:p>
      </dgm:t>
    </dgm:pt>
    <dgm:pt modelId="{0F6B9862-1096-4847-B4B5-8888A012AFCD}" type="sibTrans" cxnId="{D0296ABD-794B-4874-9E8F-550FF9DA1F39}">
      <dgm:prSet/>
      <dgm:spPr/>
      <dgm:t>
        <a:bodyPr/>
        <a:lstStyle/>
        <a:p>
          <a:endParaRPr lang="tr-TR"/>
        </a:p>
      </dgm:t>
    </dgm:pt>
    <dgm:pt modelId="{8F0910D2-EB80-45E8-9A5A-241ED0968FBC}">
      <dgm:prSet phldrT="[Metin]"/>
      <dgm:spPr/>
      <dgm:t>
        <a:bodyPr/>
        <a:lstStyle/>
        <a:p>
          <a:r>
            <a:rPr lang="tr-TR" dirty="0" smtClean="0"/>
            <a:t>Ortak değer duygusu</a:t>
          </a:r>
          <a:endParaRPr lang="tr-TR" dirty="0"/>
        </a:p>
      </dgm:t>
    </dgm:pt>
    <dgm:pt modelId="{3DAB9891-EB6D-49DC-A781-64985D3430BF}" type="parTrans" cxnId="{CAFF0FB2-71B5-4EBC-A4F6-4DEEDB38D2C3}">
      <dgm:prSet/>
      <dgm:spPr/>
      <dgm:t>
        <a:bodyPr/>
        <a:lstStyle/>
        <a:p>
          <a:endParaRPr lang="tr-TR"/>
        </a:p>
      </dgm:t>
    </dgm:pt>
    <dgm:pt modelId="{9DC0E09A-3984-4696-B6E1-4145CC9861EA}" type="sibTrans" cxnId="{CAFF0FB2-71B5-4EBC-A4F6-4DEEDB38D2C3}">
      <dgm:prSet/>
      <dgm:spPr/>
      <dgm:t>
        <a:bodyPr/>
        <a:lstStyle/>
        <a:p>
          <a:endParaRPr lang="tr-TR"/>
        </a:p>
      </dgm:t>
    </dgm:pt>
    <dgm:pt modelId="{C7348B24-2B9F-4DE5-B932-5FC2F8618229}">
      <dgm:prSet phldrT="[Metin]"/>
      <dgm:spPr/>
      <dgm:t>
        <a:bodyPr/>
        <a:lstStyle/>
        <a:p>
          <a:r>
            <a:rPr lang="tr-TR" dirty="0" smtClean="0"/>
            <a:t>Yaşama ait bilgiler verilmesi</a:t>
          </a:r>
          <a:endParaRPr lang="tr-TR" dirty="0"/>
        </a:p>
      </dgm:t>
    </dgm:pt>
    <dgm:pt modelId="{0E950729-F0C6-41FC-B355-DFB2447091FC}" type="parTrans" cxnId="{DDBCE858-A9CE-4CAC-BA32-26EB792E5873}">
      <dgm:prSet/>
      <dgm:spPr/>
      <dgm:t>
        <a:bodyPr/>
        <a:lstStyle/>
        <a:p>
          <a:endParaRPr lang="tr-TR"/>
        </a:p>
      </dgm:t>
    </dgm:pt>
    <dgm:pt modelId="{8218191A-44FE-48D5-90EC-D65334A27167}" type="sibTrans" cxnId="{DDBCE858-A9CE-4CAC-BA32-26EB792E5873}">
      <dgm:prSet/>
      <dgm:spPr/>
      <dgm:t>
        <a:bodyPr/>
        <a:lstStyle/>
        <a:p>
          <a:endParaRPr lang="tr-TR"/>
        </a:p>
      </dgm:t>
    </dgm:pt>
    <dgm:pt modelId="{0907D922-53F6-43D0-A474-D0A3A33D2C54}">
      <dgm:prSet phldrT="[Metin]"/>
      <dgm:spPr/>
      <dgm:t>
        <a:bodyPr/>
        <a:lstStyle/>
        <a:p>
          <a:r>
            <a:rPr lang="tr-TR" dirty="0" smtClean="0"/>
            <a:t>Arşiv, kütüphane vb. kaynak oluşturma</a:t>
          </a:r>
          <a:endParaRPr lang="tr-TR" dirty="0"/>
        </a:p>
      </dgm:t>
    </dgm:pt>
    <dgm:pt modelId="{C21589DB-10B7-4589-B799-F342EABFE3F7}" type="parTrans" cxnId="{9277357E-7310-49FD-A221-011D1392D156}">
      <dgm:prSet/>
      <dgm:spPr/>
      <dgm:t>
        <a:bodyPr/>
        <a:lstStyle/>
        <a:p>
          <a:endParaRPr lang="tr-TR"/>
        </a:p>
      </dgm:t>
    </dgm:pt>
    <dgm:pt modelId="{7EB76A8B-5516-445E-ABE0-1008950A637E}" type="sibTrans" cxnId="{9277357E-7310-49FD-A221-011D1392D156}">
      <dgm:prSet/>
      <dgm:spPr/>
      <dgm:t>
        <a:bodyPr/>
        <a:lstStyle/>
        <a:p>
          <a:endParaRPr lang="tr-TR"/>
        </a:p>
      </dgm:t>
    </dgm:pt>
    <dgm:pt modelId="{CD632360-DE6E-4416-9EA4-44A54D089388}">
      <dgm:prSet phldrT="[Metin]"/>
      <dgm:spPr/>
      <dgm:t>
        <a:bodyPr/>
        <a:lstStyle/>
        <a:p>
          <a:r>
            <a:rPr lang="tr-TR" dirty="0" smtClean="0"/>
            <a:t>Radyo ve TV için kaynak</a:t>
          </a:r>
          <a:endParaRPr lang="tr-TR" dirty="0"/>
        </a:p>
      </dgm:t>
    </dgm:pt>
    <dgm:pt modelId="{897A7840-E78D-472B-A516-6522A13FBD7B}" type="parTrans" cxnId="{BADC2DA2-B9C2-4593-8C4C-1ABB39177B16}">
      <dgm:prSet/>
      <dgm:spPr/>
      <dgm:t>
        <a:bodyPr/>
        <a:lstStyle/>
        <a:p>
          <a:endParaRPr lang="tr-TR"/>
        </a:p>
      </dgm:t>
    </dgm:pt>
    <dgm:pt modelId="{6D530AF3-39A2-4346-A986-3818E7F1E7BE}" type="sibTrans" cxnId="{BADC2DA2-B9C2-4593-8C4C-1ABB39177B16}">
      <dgm:prSet/>
      <dgm:spPr/>
      <dgm:t>
        <a:bodyPr/>
        <a:lstStyle/>
        <a:p>
          <a:endParaRPr lang="tr-TR"/>
        </a:p>
      </dgm:t>
    </dgm:pt>
    <dgm:pt modelId="{8FAFA4A4-50A4-4C1B-872C-72E51B52A8A5}" type="pres">
      <dgm:prSet presAssocID="{E01CBB50-3893-4737-A3A9-FF9035BA4F1E}" presName="Name0" presStyleCnt="0">
        <dgm:presLayoutVars>
          <dgm:dir/>
          <dgm:resizeHandles val="exact"/>
        </dgm:presLayoutVars>
      </dgm:prSet>
      <dgm:spPr/>
      <dgm:t>
        <a:bodyPr/>
        <a:lstStyle/>
        <a:p>
          <a:endParaRPr lang="tr-TR"/>
        </a:p>
      </dgm:t>
    </dgm:pt>
    <dgm:pt modelId="{93F0FD2E-D529-4466-9B36-914AE663732F}" type="pres">
      <dgm:prSet presAssocID="{BE590CB3-8C87-4AE2-B15A-639B8E1F67A5}" presName="node" presStyleLbl="node1" presStyleIdx="0" presStyleCnt="6">
        <dgm:presLayoutVars>
          <dgm:bulletEnabled val="1"/>
        </dgm:presLayoutVars>
      </dgm:prSet>
      <dgm:spPr/>
      <dgm:t>
        <a:bodyPr/>
        <a:lstStyle/>
        <a:p>
          <a:endParaRPr lang="tr-TR"/>
        </a:p>
      </dgm:t>
    </dgm:pt>
    <dgm:pt modelId="{9BA8649D-4D8F-4DA4-AB66-219CA0D30B6A}" type="pres">
      <dgm:prSet presAssocID="{906541F6-F0A4-4788-87AA-B667F28A80A5}" presName="sibTrans" presStyleLbl="sibTrans1D1" presStyleIdx="0" presStyleCnt="5"/>
      <dgm:spPr/>
      <dgm:t>
        <a:bodyPr/>
        <a:lstStyle/>
        <a:p>
          <a:endParaRPr lang="tr-TR"/>
        </a:p>
      </dgm:t>
    </dgm:pt>
    <dgm:pt modelId="{CC14DF10-A3EB-4305-ADD3-0EADD1214B64}" type="pres">
      <dgm:prSet presAssocID="{906541F6-F0A4-4788-87AA-B667F28A80A5}" presName="connectorText" presStyleLbl="sibTrans1D1" presStyleIdx="0" presStyleCnt="5"/>
      <dgm:spPr/>
      <dgm:t>
        <a:bodyPr/>
        <a:lstStyle/>
        <a:p>
          <a:endParaRPr lang="tr-TR"/>
        </a:p>
      </dgm:t>
    </dgm:pt>
    <dgm:pt modelId="{C96C4CEF-9AD5-4CD9-8A03-B1EF8C9C9320}" type="pres">
      <dgm:prSet presAssocID="{9821D97D-3FD4-4B8E-A42E-210D4FA391E8}" presName="node" presStyleLbl="node1" presStyleIdx="1" presStyleCnt="6">
        <dgm:presLayoutVars>
          <dgm:bulletEnabled val="1"/>
        </dgm:presLayoutVars>
      </dgm:prSet>
      <dgm:spPr/>
      <dgm:t>
        <a:bodyPr/>
        <a:lstStyle/>
        <a:p>
          <a:endParaRPr lang="tr-TR"/>
        </a:p>
      </dgm:t>
    </dgm:pt>
    <dgm:pt modelId="{5253D0DB-D9C3-404C-9107-61F0ACDCDACC}" type="pres">
      <dgm:prSet presAssocID="{0F6B9862-1096-4847-B4B5-8888A012AFCD}" presName="sibTrans" presStyleLbl="sibTrans1D1" presStyleIdx="1" presStyleCnt="5"/>
      <dgm:spPr/>
      <dgm:t>
        <a:bodyPr/>
        <a:lstStyle/>
        <a:p>
          <a:endParaRPr lang="tr-TR"/>
        </a:p>
      </dgm:t>
    </dgm:pt>
    <dgm:pt modelId="{90A5702F-34F4-4169-8A39-22BE2756B887}" type="pres">
      <dgm:prSet presAssocID="{0F6B9862-1096-4847-B4B5-8888A012AFCD}" presName="connectorText" presStyleLbl="sibTrans1D1" presStyleIdx="1" presStyleCnt="5"/>
      <dgm:spPr/>
      <dgm:t>
        <a:bodyPr/>
        <a:lstStyle/>
        <a:p>
          <a:endParaRPr lang="tr-TR"/>
        </a:p>
      </dgm:t>
    </dgm:pt>
    <dgm:pt modelId="{3AB99004-2EF7-49D6-A694-095EB8F601A9}" type="pres">
      <dgm:prSet presAssocID="{8F0910D2-EB80-45E8-9A5A-241ED0968FBC}" presName="node" presStyleLbl="node1" presStyleIdx="2" presStyleCnt="6">
        <dgm:presLayoutVars>
          <dgm:bulletEnabled val="1"/>
        </dgm:presLayoutVars>
      </dgm:prSet>
      <dgm:spPr/>
      <dgm:t>
        <a:bodyPr/>
        <a:lstStyle/>
        <a:p>
          <a:endParaRPr lang="tr-TR"/>
        </a:p>
      </dgm:t>
    </dgm:pt>
    <dgm:pt modelId="{DD4BBD17-7998-496C-BE9D-9DF6EEBE8FC2}" type="pres">
      <dgm:prSet presAssocID="{9DC0E09A-3984-4696-B6E1-4145CC9861EA}" presName="sibTrans" presStyleLbl="sibTrans1D1" presStyleIdx="2" presStyleCnt="5"/>
      <dgm:spPr/>
      <dgm:t>
        <a:bodyPr/>
        <a:lstStyle/>
        <a:p>
          <a:endParaRPr lang="tr-TR"/>
        </a:p>
      </dgm:t>
    </dgm:pt>
    <dgm:pt modelId="{C632CA9E-161C-4532-A3BE-4F9BB72773EF}" type="pres">
      <dgm:prSet presAssocID="{9DC0E09A-3984-4696-B6E1-4145CC9861EA}" presName="connectorText" presStyleLbl="sibTrans1D1" presStyleIdx="2" presStyleCnt="5"/>
      <dgm:spPr/>
      <dgm:t>
        <a:bodyPr/>
        <a:lstStyle/>
        <a:p>
          <a:endParaRPr lang="tr-TR"/>
        </a:p>
      </dgm:t>
    </dgm:pt>
    <dgm:pt modelId="{083A9CC8-28E5-4258-A3F5-4437F17E59A7}" type="pres">
      <dgm:prSet presAssocID="{C7348B24-2B9F-4DE5-B932-5FC2F8618229}" presName="node" presStyleLbl="node1" presStyleIdx="3" presStyleCnt="6">
        <dgm:presLayoutVars>
          <dgm:bulletEnabled val="1"/>
        </dgm:presLayoutVars>
      </dgm:prSet>
      <dgm:spPr/>
      <dgm:t>
        <a:bodyPr/>
        <a:lstStyle/>
        <a:p>
          <a:endParaRPr lang="tr-TR"/>
        </a:p>
      </dgm:t>
    </dgm:pt>
    <dgm:pt modelId="{CBFD604B-A6C9-47E4-AC99-30D9D3205984}" type="pres">
      <dgm:prSet presAssocID="{8218191A-44FE-48D5-90EC-D65334A27167}" presName="sibTrans" presStyleLbl="sibTrans1D1" presStyleIdx="3" presStyleCnt="5"/>
      <dgm:spPr/>
      <dgm:t>
        <a:bodyPr/>
        <a:lstStyle/>
        <a:p>
          <a:endParaRPr lang="tr-TR"/>
        </a:p>
      </dgm:t>
    </dgm:pt>
    <dgm:pt modelId="{8FFF09CC-5013-4847-A529-E8EC758B6B07}" type="pres">
      <dgm:prSet presAssocID="{8218191A-44FE-48D5-90EC-D65334A27167}" presName="connectorText" presStyleLbl="sibTrans1D1" presStyleIdx="3" presStyleCnt="5"/>
      <dgm:spPr/>
      <dgm:t>
        <a:bodyPr/>
        <a:lstStyle/>
        <a:p>
          <a:endParaRPr lang="tr-TR"/>
        </a:p>
      </dgm:t>
    </dgm:pt>
    <dgm:pt modelId="{ECCF889C-F97A-43F6-9284-8086DD6BD2B1}" type="pres">
      <dgm:prSet presAssocID="{0907D922-53F6-43D0-A474-D0A3A33D2C54}" presName="node" presStyleLbl="node1" presStyleIdx="4" presStyleCnt="6">
        <dgm:presLayoutVars>
          <dgm:bulletEnabled val="1"/>
        </dgm:presLayoutVars>
      </dgm:prSet>
      <dgm:spPr/>
      <dgm:t>
        <a:bodyPr/>
        <a:lstStyle/>
        <a:p>
          <a:endParaRPr lang="tr-TR"/>
        </a:p>
      </dgm:t>
    </dgm:pt>
    <dgm:pt modelId="{65075054-7363-4057-A824-F0B2F676FC6D}" type="pres">
      <dgm:prSet presAssocID="{7EB76A8B-5516-445E-ABE0-1008950A637E}" presName="sibTrans" presStyleLbl="sibTrans1D1" presStyleIdx="4" presStyleCnt="5"/>
      <dgm:spPr/>
      <dgm:t>
        <a:bodyPr/>
        <a:lstStyle/>
        <a:p>
          <a:endParaRPr lang="tr-TR"/>
        </a:p>
      </dgm:t>
    </dgm:pt>
    <dgm:pt modelId="{620413CD-AE47-4347-A9DD-2A5200F7D7FA}" type="pres">
      <dgm:prSet presAssocID="{7EB76A8B-5516-445E-ABE0-1008950A637E}" presName="connectorText" presStyleLbl="sibTrans1D1" presStyleIdx="4" presStyleCnt="5"/>
      <dgm:spPr/>
      <dgm:t>
        <a:bodyPr/>
        <a:lstStyle/>
        <a:p>
          <a:endParaRPr lang="tr-TR"/>
        </a:p>
      </dgm:t>
    </dgm:pt>
    <dgm:pt modelId="{D5FEB81A-A493-453C-AFFB-9EF8172EBDB4}" type="pres">
      <dgm:prSet presAssocID="{CD632360-DE6E-4416-9EA4-44A54D089388}" presName="node" presStyleLbl="node1" presStyleIdx="5" presStyleCnt="6">
        <dgm:presLayoutVars>
          <dgm:bulletEnabled val="1"/>
        </dgm:presLayoutVars>
      </dgm:prSet>
      <dgm:spPr/>
      <dgm:t>
        <a:bodyPr/>
        <a:lstStyle/>
        <a:p>
          <a:endParaRPr lang="tr-TR"/>
        </a:p>
      </dgm:t>
    </dgm:pt>
  </dgm:ptLst>
  <dgm:cxnLst>
    <dgm:cxn modelId="{DAB04AC7-1CE5-447A-B04F-DC208939462E}" type="presOf" srcId="{9821D97D-3FD4-4B8E-A42E-210D4FA391E8}" destId="{C96C4CEF-9AD5-4CD9-8A03-B1EF8C9C9320}" srcOrd="0" destOrd="0" presId="urn:microsoft.com/office/officeart/2005/8/layout/bProcess3"/>
    <dgm:cxn modelId="{D31187AB-B963-47FF-972C-84DE96D789C0}" type="presOf" srcId="{0F6B9862-1096-4847-B4B5-8888A012AFCD}" destId="{90A5702F-34F4-4169-8A39-22BE2756B887}" srcOrd="1" destOrd="0" presId="urn:microsoft.com/office/officeart/2005/8/layout/bProcess3"/>
    <dgm:cxn modelId="{5DAEA653-6A2F-44EC-8A08-E3AB38E0C4A0}" type="presOf" srcId="{9DC0E09A-3984-4696-B6E1-4145CC9861EA}" destId="{C632CA9E-161C-4532-A3BE-4F9BB72773EF}" srcOrd="1" destOrd="0" presId="urn:microsoft.com/office/officeart/2005/8/layout/bProcess3"/>
    <dgm:cxn modelId="{52E2C599-0475-4673-996A-FF313499E0A9}" type="presOf" srcId="{BE590CB3-8C87-4AE2-B15A-639B8E1F67A5}" destId="{93F0FD2E-D529-4466-9B36-914AE663732F}" srcOrd="0" destOrd="0" presId="urn:microsoft.com/office/officeart/2005/8/layout/bProcess3"/>
    <dgm:cxn modelId="{052D8153-C08E-47D3-A8E7-9BDE3F4BD3E6}" type="presOf" srcId="{8218191A-44FE-48D5-90EC-D65334A27167}" destId="{CBFD604B-A6C9-47E4-AC99-30D9D3205984}" srcOrd="0" destOrd="0" presId="urn:microsoft.com/office/officeart/2005/8/layout/bProcess3"/>
    <dgm:cxn modelId="{8753FBE3-ACAC-404F-83B0-CED4DCD3205B}" srcId="{E01CBB50-3893-4737-A3A9-FF9035BA4F1E}" destId="{BE590CB3-8C87-4AE2-B15A-639B8E1F67A5}" srcOrd="0" destOrd="0" parTransId="{990570A0-9EE1-4C13-8C21-3FB72CE0F936}" sibTransId="{906541F6-F0A4-4788-87AA-B667F28A80A5}"/>
    <dgm:cxn modelId="{676CD4B4-34D0-4674-8A6D-92D96301D456}" type="presOf" srcId="{906541F6-F0A4-4788-87AA-B667F28A80A5}" destId="{CC14DF10-A3EB-4305-ADD3-0EADD1214B64}" srcOrd="1" destOrd="0" presId="urn:microsoft.com/office/officeart/2005/8/layout/bProcess3"/>
    <dgm:cxn modelId="{BBD7FCA0-A96F-4A7D-BDE4-F10D53F22EE2}" type="presOf" srcId="{7EB76A8B-5516-445E-ABE0-1008950A637E}" destId="{65075054-7363-4057-A824-F0B2F676FC6D}" srcOrd="0" destOrd="0" presId="urn:microsoft.com/office/officeart/2005/8/layout/bProcess3"/>
    <dgm:cxn modelId="{9277357E-7310-49FD-A221-011D1392D156}" srcId="{E01CBB50-3893-4737-A3A9-FF9035BA4F1E}" destId="{0907D922-53F6-43D0-A474-D0A3A33D2C54}" srcOrd="4" destOrd="0" parTransId="{C21589DB-10B7-4589-B799-F342EABFE3F7}" sibTransId="{7EB76A8B-5516-445E-ABE0-1008950A637E}"/>
    <dgm:cxn modelId="{8C2795FB-D664-4604-A6CF-9261CBFD2B04}" type="presOf" srcId="{7EB76A8B-5516-445E-ABE0-1008950A637E}" destId="{620413CD-AE47-4347-A9DD-2A5200F7D7FA}" srcOrd="1" destOrd="0" presId="urn:microsoft.com/office/officeart/2005/8/layout/bProcess3"/>
    <dgm:cxn modelId="{BADC2DA2-B9C2-4593-8C4C-1ABB39177B16}" srcId="{E01CBB50-3893-4737-A3A9-FF9035BA4F1E}" destId="{CD632360-DE6E-4416-9EA4-44A54D089388}" srcOrd="5" destOrd="0" parTransId="{897A7840-E78D-472B-A516-6522A13FBD7B}" sibTransId="{6D530AF3-39A2-4346-A986-3818E7F1E7BE}"/>
    <dgm:cxn modelId="{4766E2F9-27D4-4F28-BCEA-6C27EC299AEC}" type="presOf" srcId="{0F6B9862-1096-4847-B4B5-8888A012AFCD}" destId="{5253D0DB-D9C3-404C-9107-61F0ACDCDACC}" srcOrd="0" destOrd="0" presId="urn:microsoft.com/office/officeart/2005/8/layout/bProcess3"/>
    <dgm:cxn modelId="{D0296ABD-794B-4874-9E8F-550FF9DA1F39}" srcId="{E01CBB50-3893-4737-A3A9-FF9035BA4F1E}" destId="{9821D97D-3FD4-4B8E-A42E-210D4FA391E8}" srcOrd="1" destOrd="0" parTransId="{AFD4D0D9-E8D0-49C5-BE8E-681ED4495C8A}" sibTransId="{0F6B9862-1096-4847-B4B5-8888A012AFCD}"/>
    <dgm:cxn modelId="{CAFF0FB2-71B5-4EBC-A4F6-4DEEDB38D2C3}" srcId="{E01CBB50-3893-4737-A3A9-FF9035BA4F1E}" destId="{8F0910D2-EB80-45E8-9A5A-241ED0968FBC}" srcOrd="2" destOrd="0" parTransId="{3DAB9891-EB6D-49DC-A781-64985D3430BF}" sibTransId="{9DC0E09A-3984-4696-B6E1-4145CC9861EA}"/>
    <dgm:cxn modelId="{2517ED91-42BB-4146-A540-999C36FA95EA}" type="presOf" srcId="{9DC0E09A-3984-4696-B6E1-4145CC9861EA}" destId="{DD4BBD17-7998-496C-BE9D-9DF6EEBE8FC2}" srcOrd="0" destOrd="0" presId="urn:microsoft.com/office/officeart/2005/8/layout/bProcess3"/>
    <dgm:cxn modelId="{DDBCE858-A9CE-4CAC-BA32-26EB792E5873}" srcId="{E01CBB50-3893-4737-A3A9-FF9035BA4F1E}" destId="{C7348B24-2B9F-4DE5-B932-5FC2F8618229}" srcOrd="3" destOrd="0" parTransId="{0E950729-F0C6-41FC-B355-DFB2447091FC}" sibTransId="{8218191A-44FE-48D5-90EC-D65334A27167}"/>
    <dgm:cxn modelId="{D0F80E81-5E65-4DCA-839D-681ADD720196}" type="presOf" srcId="{E01CBB50-3893-4737-A3A9-FF9035BA4F1E}" destId="{8FAFA4A4-50A4-4C1B-872C-72E51B52A8A5}" srcOrd="0" destOrd="0" presId="urn:microsoft.com/office/officeart/2005/8/layout/bProcess3"/>
    <dgm:cxn modelId="{9C0F9919-8B92-4F0D-91EC-70BEC044B57D}" type="presOf" srcId="{0907D922-53F6-43D0-A474-D0A3A33D2C54}" destId="{ECCF889C-F97A-43F6-9284-8086DD6BD2B1}" srcOrd="0" destOrd="0" presId="urn:microsoft.com/office/officeart/2005/8/layout/bProcess3"/>
    <dgm:cxn modelId="{24477897-F865-4AD6-89DA-852471E2F518}" type="presOf" srcId="{8218191A-44FE-48D5-90EC-D65334A27167}" destId="{8FFF09CC-5013-4847-A529-E8EC758B6B07}" srcOrd="1" destOrd="0" presId="urn:microsoft.com/office/officeart/2005/8/layout/bProcess3"/>
    <dgm:cxn modelId="{A18E32A8-1E4D-4B21-A8A6-87CE41EE3E04}" type="presOf" srcId="{C7348B24-2B9F-4DE5-B932-5FC2F8618229}" destId="{083A9CC8-28E5-4258-A3F5-4437F17E59A7}" srcOrd="0" destOrd="0" presId="urn:microsoft.com/office/officeart/2005/8/layout/bProcess3"/>
    <dgm:cxn modelId="{21679794-22DA-4B33-B2E1-55209CE6A64D}" type="presOf" srcId="{CD632360-DE6E-4416-9EA4-44A54D089388}" destId="{D5FEB81A-A493-453C-AFFB-9EF8172EBDB4}" srcOrd="0" destOrd="0" presId="urn:microsoft.com/office/officeart/2005/8/layout/bProcess3"/>
    <dgm:cxn modelId="{BBAFA506-B938-4D36-9F4D-69C240E18E80}" type="presOf" srcId="{906541F6-F0A4-4788-87AA-B667F28A80A5}" destId="{9BA8649D-4D8F-4DA4-AB66-219CA0D30B6A}" srcOrd="0" destOrd="0" presId="urn:microsoft.com/office/officeart/2005/8/layout/bProcess3"/>
    <dgm:cxn modelId="{9DD7E900-1FFE-42E5-B675-A2289A607ABF}" type="presOf" srcId="{8F0910D2-EB80-45E8-9A5A-241ED0968FBC}" destId="{3AB99004-2EF7-49D6-A694-095EB8F601A9}" srcOrd="0" destOrd="0" presId="urn:microsoft.com/office/officeart/2005/8/layout/bProcess3"/>
    <dgm:cxn modelId="{EAE91D58-46E1-47B7-B046-1AA2309C2ABB}" type="presParOf" srcId="{8FAFA4A4-50A4-4C1B-872C-72E51B52A8A5}" destId="{93F0FD2E-D529-4466-9B36-914AE663732F}" srcOrd="0" destOrd="0" presId="urn:microsoft.com/office/officeart/2005/8/layout/bProcess3"/>
    <dgm:cxn modelId="{7EEC6100-6375-40BF-8110-99BAF78161EC}" type="presParOf" srcId="{8FAFA4A4-50A4-4C1B-872C-72E51B52A8A5}" destId="{9BA8649D-4D8F-4DA4-AB66-219CA0D30B6A}" srcOrd="1" destOrd="0" presId="urn:microsoft.com/office/officeart/2005/8/layout/bProcess3"/>
    <dgm:cxn modelId="{33B5C1EC-ADE8-4526-B5C5-967F9ED8ACAB}" type="presParOf" srcId="{9BA8649D-4D8F-4DA4-AB66-219CA0D30B6A}" destId="{CC14DF10-A3EB-4305-ADD3-0EADD1214B64}" srcOrd="0" destOrd="0" presId="urn:microsoft.com/office/officeart/2005/8/layout/bProcess3"/>
    <dgm:cxn modelId="{B1A31CA0-7C42-4F93-BE64-309BC4CAD41D}" type="presParOf" srcId="{8FAFA4A4-50A4-4C1B-872C-72E51B52A8A5}" destId="{C96C4CEF-9AD5-4CD9-8A03-B1EF8C9C9320}" srcOrd="2" destOrd="0" presId="urn:microsoft.com/office/officeart/2005/8/layout/bProcess3"/>
    <dgm:cxn modelId="{C1900C5C-4A23-46D6-BFC9-CE83DF428744}" type="presParOf" srcId="{8FAFA4A4-50A4-4C1B-872C-72E51B52A8A5}" destId="{5253D0DB-D9C3-404C-9107-61F0ACDCDACC}" srcOrd="3" destOrd="0" presId="urn:microsoft.com/office/officeart/2005/8/layout/bProcess3"/>
    <dgm:cxn modelId="{D15E1C02-EDB3-4082-8203-58E645F45477}" type="presParOf" srcId="{5253D0DB-D9C3-404C-9107-61F0ACDCDACC}" destId="{90A5702F-34F4-4169-8A39-22BE2756B887}" srcOrd="0" destOrd="0" presId="urn:microsoft.com/office/officeart/2005/8/layout/bProcess3"/>
    <dgm:cxn modelId="{A2A25245-A873-4587-A65C-45FF0EF2A352}" type="presParOf" srcId="{8FAFA4A4-50A4-4C1B-872C-72E51B52A8A5}" destId="{3AB99004-2EF7-49D6-A694-095EB8F601A9}" srcOrd="4" destOrd="0" presId="urn:microsoft.com/office/officeart/2005/8/layout/bProcess3"/>
    <dgm:cxn modelId="{7E0516FA-4CA5-4A76-872D-B3A112C88158}" type="presParOf" srcId="{8FAFA4A4-50A4-4C1B-872C-72E51B52A8A5}" destId="{DD4BBD17-7998-496C-BE9D-9DF6EEBE8FC2}" srcOrd="5" destOrd="0" presId="urn:microsoft.com/office/officeart/2005/8/layout/bProcess3"/>
    <dgm:cxn modelId="{C92357D1-806C-42FA-9DE1-C4302D8304D1}" type="presParOf" srcId="{DD4BBD17-7998-496C-BE9D-9DF6EEBE8FC2}" destId="{C632CA9E-161C-4532-A3BE-4F9BB72773EF}" srcOrd="0" destOrd="0" presId="urn:microsoft.com/office/officeart/2005/8/layout/bProcess3"/>
    <dgm:cxn modelId="{A674D913-B4D5-4B7A-86F5-8C783747763E}" type="presParOf" srcId="{8FAFA4A4-50A4-4C1B-872C-72E51B52A8A5}" destId="{083A9CC8-28E5-4258-A3F5-4437F17E59A7}" srcOrd="6" destOrd="0" presId="urn:microsoft.com/office/officeart/2005/8/layout/bProcess3"/>
    <dgm:cxn modelId="{907E5A1F-8A4D-4862-B74C-0A81943ED3E6}" type="presParOf" srcId="{8FAFA4A4-50A4-4C1B-872C-72E51B52A8A5}" destId="{CBFD604B-A6C9-47E4-AC99-30D9D3205984}" srcOrd="7" destOrd="0" presId="urn:microsoft.com/office/officeart/2005/8/layout/bProcess3"/>
    <dgm:cxn modelId="{8DB4C096-8609-494E-9AD9-799FB3BCA611}" type="presParOf" srcId="{CBFD604B-A6C9-47E4-AC99-30D9D3205984}" destId="{8FFF09CC-5013-4847-A529-E8EC758B6B07}" srcOrd="0" destOrd="0" presId="urn:microsoft.com/office/officeart/2005/8/layout/bProcess3"/>
    <dgm:cxn modelId="{D3E2EB96-C2CF-4DFE-A66A-F5578898FD45}" type="presParOf" srcId="{8FAFA4A4-50A4-4C1B-872C-72E51B52A8A5}" destId="{ECCF889C-F97A-43F6-9284-8086DD6BD2B1}" srcOrd="8" destOrd="0" presId="urn:microsoft.com/office/officeart/2005/8/layout/bProcess3"/>
    <dgm:cxn modelId="{4EAEB6FE-3A8F-43B4-828A-DA0814DE2BBE}" type="presParOf" srcId="{8FAFA4A4-50A4-4C1B-872C-72E51B52A8A5}" destId="{65075054-7363-4057-A824-F0B2F676FC6D}" srcOrd="9" destOrd="0" presId="urn:microsoft.com/office/officeart/2005/8/layout/bProcess3"/>
    <dgm:cxn modelId="{0CC0B58F-F2F5-4B37-BA42-9FB9C47ABB69}" type="presParOf" srcId="{65075054-7363-4057-A824-F0B2F676FC6D}" destId="{620413CD-AE47-4347-A9DD-2A5200F7D7FA}" srcOrd="0" destOrd="0" presId="urn:microsoft.com/office/officeart/2005/8/layout/bProcess3"/>
    <dgm:cxn modelId="{4BC4B561-44EF-4501-B6F8-C440B8373A0E}" type="presParOf" srcId="{8FAFA4A4-50A4-4C1B-872C-72E51B52A8A5}" destId="{D5FEB81A-A493-453C-AFFB-9EF8172EBDB4}" srcOrd="10"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892E29-53B5-4AEA-93C2-F54B4CA390E8}">
      <dsp:nvSpPr>
        <dsp:cNvPr id="0" name=""/>
        <dsp:cNvSpPr/>
      </dsp:nvSpPr>
      <dsp:spPr>
        <a:xfrm>
          <a:off x="414922" y="0"/>
          <a:ext cx="4702458" cy="3471767"/>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186E79-E6A5-427D-B3B1-D1B1BD2CF013}">
      <dsp:nvSpPr>
        <dsp:cNvPr id="0" name=""/>
        <dsp:cNvSpPr/>
      </dsp:nvSpPr>
      <dsp:spPr>
        <a:xfrm>
          <a:off x="554918" y="1041530"/>
          <a:ext cx="2143767" cy="1388706"/>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Anlatan kişinin güvenirliği ve hikayenin doğruluğu</a:t>
          </a:r>
          <a:endParaRPr lang="tr-TR" sz="2000" kern="1200" dirty="0"/>
        </a:p>
      </dsp:txBody>
      <dsp:txXfrm>
        <a:off x="622709" y="1109321"/>
        <a:ext cx="2008185" cy="1253124"/>
      </dsp:txXfrm>
    </dsp:sp>
    <dsp:sp modelId="{37FF1CDD-4D3F-4A2F-8ACB-540D968F946B}">
      <dsp:nvSpPr>
        <dsp:cNvPr id="0" name=""/>
        <dsp:cNvSpPr/>
      </dsp:nvSpPr>
      <dsp:spPr>
        <a:xfrm>
          <a:off x="2833617" y="1041530"/>
          <a:ext cx="2143767" cy="1388706"/>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Sözlü Tarih bir gerçek bulma uygulaması değildir. </a:t>
          </a:r>
          <a:endParaRPr lang="tr-TR" sz="2000" kern="1200" dirty="0"/>
        </a:p>
      </dsp:txBody>
      <dsp:txXfrm>
        <a:off x="2901408" y="1109321"/>
        <a:ext cx="2008185" cy="12531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7BB14C-8328-46C4-9B6E-8AC9B18BB50A}">
      <dsp:nvSpPr>
        <dsp:cNvPr id="0" name=""/>
        <dsp:cNvSpPr/>
      </dsp:nvSpPr>
      <dsp:spPr>
        <a:xfrm rot="5400000">
          <a:off x="-196445" y="287640"/>
          <a:ext cx="1309634" cy="916743"/>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Kişi</a:t>
          </a:r>
          <a:endParaRPr lang="tr-TR" sz="1600" kern="1200" dirty="0"/>
        </a:p>
      </dsp:txBody>
      <dsp:txXfrm rot="-5400000">
        <a:off x="1" y="549567"/>
        <a:ext cx="916743" cy="392891"/>
      </dsp:txXfrm>
    </dsp:sp>
    <dsp:sp modelId="{3047D288-C649-4A56-8545-C04ACE64CE29}">
      <dsp:nvSpPr>
        <dsp:cNvPr id="0" name=""/>
        <dsp:cNvSpPr/>
      </dsp:nvSpPr>
      <dsp:spPr>
        <a:xfrm rot="5400000">
          <a:off x="3722021" y="-2776296"/>
          <a:ext cx="975691" cy="6586247"/>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t>Arkadaşlara, akrabalar vb. sorulması,</a:t>
          </a:r>
          <a:endParaRPr lang="tr-TR" sz="1600" kern="1200" dirty="0"/>
        </a:p>
        <a:p>
          <a:pPr marL="171450" lvl="1" indent="-171450" algn="l" defTabSz="711200">
            <a:lnSpc>
              <a:spcPct val="90000"/>
            </a:lnSpc>
            <a:spcBef>
              <a:spcPct val="0"/>
            </a:spcBef>
            <a:spcAft>
              <a:spcPct val="15000"/>
            </a:spcAft>
            <a:buChar char="••"/>
          </a:pPr>
          <a:r>
            <a:rPr lang="tr-TR" sz="1600" kern="1200" dirty="0" smtClean="0"/>
            <a:t>Yerel gruplar, dernekler, okullar </a:t>
          </a:r>
          <a:r>
            <a:rPr lang="tr-TR" sz="1600" kern="1200" dirty="0" err="1" smtClean="0"/>
            <a:t>vb</a:t>
          </a:r>
          <a:r>
            <a:rPr lang="tr-TR" sz="1600" kern="1200" dirty="0" smtClean="0"/>
            <a:t>,</a:t>
          </a:r>
          <a:endParaRPr lang="tr-TR" sz="1600" kern="1200" dirty="0"/>
        </a:p>
        <a:p>
          <a:pPr marL="171450" lvl="1" indent="-171450" algn="l" defTabSz="711200">
            <a:lnSpc>
              <a:spcPct val="90000"/>
            </a:lnSpc>
            <a:spcBef>
              <a:spcPct val="0"/>
            </a:spcBef>
            <a:spcAft>
              <a:spcPct val="15000"/>
            </a:spcAft>
            <a:buChar char="••"/>
          </a:pPr>
          <a:r>
            <a:rPr lang="tr-TR" sz="1600" kern="1200" dirty="0" smtClean="0"/>
            <a:t>Yaşlı insanların oldukları yerler,</a:t>
          </a:r>
          <a:endParaRPr lang="tr-TR" sz="1600" kern="1200" dirty="0"/>
        </a:p>
        <a:p>
          <a:pPr marL="171450" lvl="1" indent="-171450" algn="l" defTabSz="711200">
            <a:lnSpc>
              <a:spcPct val="90000"/>
            </a:lnSpc>
            <a:spcBef>
              <a:spcPct val="0"/>
            </a:spcBef>
            <a:spcAft>
              <a:spcPct val="15000"/>
            </a:spcAft>
            <a:buChar char="••"/>
          </a:pPr>
          <a:r>
            <a:rPr lang="tr-TR" sz="1600" kern="1200" dirty="0" smtClean="0"/>
            <a:t>Yerel gazete, radyo vb.</a:t>
          </a:r>
          <a:endParaRPr lang="tr-TR" sz="1600" kern="1200" dirty="0"/>
        </a:p>
      </dsp:txBody>
      <dsp:txXfrm rot="-5400000">
        <a:off x="916744" y="76610"/>
        <a:ext cx="6538618" cy="880433"/>
      </dsp:txXfrm>
    </dsp:sp>
    <dsp:sp modelId="{B7460C65-1295-4650-8405-7BCE18F83534}">
      <dsp:nvSpPr>
        <dsp:cNvPr id="0" name=""/>
        <dsp:cNvSpPr/>
      </dsp:nvSpPr>
      <dsp:spPr>
        <a:xfrm rot="5400000">
          <a:off x="-196445" y="1595537"/>
          <a:ext cx="1309634" cy="916743"/>
        </a:xfrm>
        <a:prstGeom prst="chevron">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Planlama</a:t>
          </a:r>
          <a:endParaRPr lang="tr-TR" sz="1600" kern="1200" dirty="0"/>
        </a:p>
      </dsp:txBody>
      <dsp:txXfrm rot="-5400000">
        <a:off x="1" y="1857464"/>
        <a:ext cx="916743" cy="392891"/>
      </dsp:txXfrm>
    </dsp:sp>
    <dsp:sp modelId="{437F7FA3-CE6C-4F86-AC93-CE817CB7DD6B}">
      <dsp:nvSpPr>
        <dsp:cNvPr id="0" name=""/>
        <dsp:cNvSpPr/>
      </dsp:nvSpPr>
      <dsp:spPr>
        <a:xfrm rot="5400000">
          <a:off x="3654573" y="-1468176"/>
          <a:ext cx="1110587" cy="6586247"/>
        </a:xfrm>
        <a:prstGeom prst="round2Same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t>Temel araştırmaların yapılması</a:t>
          </a:r>
          <a:endParaRPr lang="tr-TR" sz="1600" kern="1200" dirty="0"/>
        </a:p>
        <a:p>
          <a:pPr marL="171450" lvl="1" indent="-171450" algn="l" defTabSz="711200">
            <a:lnSpc>
              <a:spcPct val="90000"/>
            </a:lnSpc>
            <a:spcBef>
              <a:spcPct val="0"/>
            </a:spcBef>
            <a:spcAft>
              <a:spcPct val="15000"/>
            </a:spcAft>
            <a:buChar char="••"/>
          </a:pPr>
          <a:r>
            <a:rPr lang="tr-TR" sz="1600" kern="1200" dirty="0" smtClean="0"/>
            <a:t>Soruların hazırlanması</a:t>
          </a:r>
          <a:endParaRPr lang="tr-TR" sz="1600" kern="1200" dirty="0"/>
        </a:p>
        <a:p>
          <a:pPr marL="171450" lvl="1" indent="-171450" algn="l" defTabSz="711200">
            <a:lnSpc>
              <a:spcPct val="90000"/>
            </a:lnSpc>
            <a:spcBef>
              <a:spcPct val="0"/>
            </a:spcBef>
            <a:spcAft>
              <a:spcPct val="15000"/>
            </a:spcAft>
            <a:buChar char="••"/>
          </a:pPr>
          <a:r>
            <a:rPr lang="tr-TR" sz="1600" kern="1200" dirty="0" smtClean="0"/>
            <a:t>Kayıt Gereçleri</a:t>
          </a:r>
          <a:endParaRPr lang="tr-TR" sz="1600" kern="1200" dirty="0"/>
        </a:p>
        <a:p>
          <a:pPr marL="171450" lvl="1" indent="-171450" algn="l" defTabSz="711200">
            <a:lnSpc>
              <a:spcPct val="90000"/>
            </a:lnSpc>
            <a:spcBef>
              <a:spcPct val="0"/>
            </a:spcBef>
            <a:spcAft>
              <a:spcPct val="15000"/>
            </a:spcAft>
            <a:buChar char="••"/>
          </a:pPr>
          <a:r>
            <a:rPr lang="tr-TR" sz="1600" kern="1200" dirty="0" smtClean="0"/>
            <a:t>Kişilere başvurma</a:t>
          </a:r>
          <a:endParaRPr lang="tr-TR" sz="1600" kern="1200" dirty="0"/>
        </a:p>
      </dsp:txBody>
      <dsp:txXfrm rot="-5400000">
        <a:off x="916743" y="1323868"/>
        <a:ext cx="6532033" cy="1002159"/>
      </dsp:txXfrm>
    </dsp:sp>
    <dsp:sp modelId="{CA8166D4-9C0F-4D21-A157-263D229966CA}">
      <dsp:nvSpPr>
        <dsp:cNvPr id="0" name=""/>
        <dsp:cNvSpPr/>
      </dsp:nvSpPr>
      <dsp:spPr>
        <a:xfrm rot="5400000">
          <a:off x="-196445" y="3027484"/>
          <a:ext cx="1309634" cy="916743"/>
        </a:xfrm>
        <a:prstGeom prst="chevron">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Görüşme</a:t>
          </a:r>
          <a:endParaRPr lang="tr-TR" sz="1600" kern="1200" dirty="0"/>
        </a:p>
      </dsp:txBody>
      <dsp:txXfrm rot="-5400000">
        <a:off x="1" y="3289411"/>
        <a:ext cx="916743" cy="392891"/>
      </dsp:txXfrm>
    </dsp:sp>
    <dsp:sp modelId="{21183228-2FB5-45D8-A97C-54B00BD7341F}">
      <dsp:nvSpPr>
        <dsp:cNvPr id="0" name=""/>
        <dsp:cNvSpPr/>
      </dsp:nvSpPr>
      <dsp:spPr>
        <a:xfrm rot="5400000">
          <a:off x="3530747" y="-36452"/>
          <a:ext cx="1358239" cy="6586247"/>
        </a:xfrm>
        <a:prstGeom prst="round2Same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t>Güven verici olma,</a:t>
          </a:r>
          <a:endParaRPr lang="tr-TR" sz="1600" kern="1200" dirty="0"/>
        </a:p>
        <a:p>
          <a:pPr marL="171450" lvl="1" indent="-171450" algn="l" defTabSz="711200">
            <a:lnSpc>
              <a:spcPct val="90000"/>
            </a:lnSpc>
            <a:spcBef>
              <a:spcPct val="0"/>
            </a:spcBef>
            <a:spcAft>
              <a:spcPct val="15000"/>
            </a:spcAft>
            <a:buChar char="••"/>
          </a:pPr>
          <a:r>
            <a:rPr lang="tr-TR" sz="1600" kern="1200" dirty="0" smtClean="0"/>
            <a:t>Sessiz bir yer seçme,</a:t>
          </a:r>
          <a:endParaRPr lang="tr-TR" sz="1600" kern="1200" dirty="0"/>
        </a:p>
        <a:p>
          <a:pPr marL="171450" lvl="1" indent="-171450" algn="l" defTabSz="711200">
            <a:lnSpc>
              <a:spcPct val="90000"/>
            </a:lnSpc>
            <a:spcBef>
              <a:spcPct val="0"/>
            </a:spcBef>
            <a:spcAft>
              <a:spcPct val="15000"/>
            </a:spcAft>
            <a:buChar char="••"/>
          </a:pPr>
          <a:r>
            <a:rPr lang="tr-TR" sz="1600" kern="1200" dirty="0" smtClean="0"/>
            <a:t>Yakın olma,</a:t>
          </a:r>
          <a:endParaRPr lang="tr-TR" sz="1600" kern="1200" dirty="0"/>
        </a:p>
        <a:p>
          <a:pPr marL="171450" lvl="1" indent="-171450" algn="l" defTabSz="711200">
            <a:lnSpc>
              <a:spcPct val="90000"/>
            </a:lnSpc>
            <a:spcBef>
              <a:spcPct val="0"/>
            </a:spcBef>
            <a:spcAft>
              <a:spcPct val="15000"/>
            </a:spcAft>
            <a:buChar char="••"/>
          </a:pPr>
          <a:r>
            <a:rPr lang="tr-TR" sz="1600" kern="1200" dirty="0" smtClean="0"/>
            <a:t>Kısa ve net sorular sorma</a:t>
          </a:r>
          <a:endParaRPr lang="tr-TR" sz="1600" kern="1200" dirty="0"/>
        </a:p>
      </dsp:txBody>
      <dsp:txXfrm rot="-5400000">
        <a:off x="916743" y="2643856"/>
        <a:ext cx="6519943" cy="1225631"/>
      </dsp:txXfrm>
    </dsp:sp>
    <dsp:sp modelId="{F6083779-BC93-4D89-97EF-9D5E38E0B7D9}">
      <dsp:nvSpPr>
        <dsp:cNvPr id="0" name=""/>
        <dsp:cNvSpPr/>
      </dsp:nvSpPr>
      <dsp:spPr>
        <a:xfrm rot="5400000">
          <a:off x="-196445" y="4234923"/>
          <a:ext cx="1309634" cy="916743"/>
        </a:xfrm>
        <a:prstGeom prst="chevron">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tr-TR" sz="1600" kern="1200" dirty="0" smtClean="0"/>
            <a:t>Görüşme Sonrası</a:t>
          </a:r>
          <a:endParaRPr lang="tr-TR" sz="1600" kern="1200" dirty="0"/>
        </a:p>
      </dsp:txBody>
      <dsp:txXfrm rot="-5400000">
        <a:off x="1" y="4496850"/>
        <a:ext cx="916743" cy="392891"/>
      </dsp:txXfrm>
    </dsp:sp>
    <dsp:sp modelId="{4D7C00A4-739D-4C53-8C08-434E6CA39FC7}">
      <dsp:nvSpPr>
        <dsp:cNvPr id="0" name=""/>
        <dsp:cNvSpPr/>
      </dsp:nvSpPr>
      <dsp:spPr>
        <a:xfrm rot="5400000">
          <a:off x="3784236" y="1328491"/>
          <a:ext cx="851262" cy="6586247"/>
        </a:xfrm>
        <a:prstGeom prst="round2Same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tr-TR" sz="1600" kern="1200" dirty="0" smtClean="0"/>
            <a:t>Sınıflama</a:t>
          </a:r>
          <a:endParaRPr lang="tr-TR" sz="1600" kern="1200" dirty="0"/>
        </a:p>
      </dsp:txBody>
      <dsp:txXfrm rot="-5400000">
        <a:off x="916744" y="4237539"/>
        <a:ext cx="6544692" cy="7681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A8649D-4D8F-4DA4-AB66-219CA0D30B6A}">
      <dsp:nvSpPr>
        <dsp:cNvPr id="0" name=""/>
        <dsp:cNvSpPr/>
      </dsp:nvSpPr>
      <dsp:spPr>
        <a:xfrm>
          <a:off x="3756641" y="683261"/>
          <a:ext cx="528063" cy="91440"/>
        </a:xfrm>
        <a:custGeom>
          <a:avLst/>
          <a:gdLst/>
          <a:ahLst/>
          <a:cxnLst/>
          <a:rect l="0" t="0" r="0" b="0"/>
          <a:pathLst>
            <a:path>
              <a:moveTo>
                <a:pt x="0" y="45720"/>
              </a:moveTo>
              <a:lnTo>
                <a:pt x="528063" y="45720"/>
              </a:lnTo>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006706" y="726188"/>
        <a:ext cx="27933" cy="5586"/>
      </dsp:txXfrm>
    </dsp:sp>
    <dsp:sp modelId="{93F0FD2E-D529-4466-9B36-914AE663732F}">
      <dsp:nvSpPr>
        <dsp:cNvPr id="0" name=""/>
        <dsp:cNvSpPr/>
      </dsp:nvSpPr>
      <dsp:spPr>
        <a:xfrm>
          <a:off x="1329468" y="289"/>
          <a:ext cx="2428972" cy="145738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tr-TR" sz="2100" kern="1200" dirty="0" smtClean="0"/>
            <a:t>Yerel ve aile tarihine yeni boyutlar getirir.</a:t>
          </a:r>
          <a:endParaRPr lang="tr-TR" sz="2100" kern="1200" dirty="0"/>
        </a:p>
      </dsp:txBody>
      <dsp:txXfrm>
        <a:off x="1329468" y="289"/>
        <a:ext cx="2428972" cy="1457383"/>
      </dsp:txXfrm>
    </dsp:sp>
    <dsp:sp modelId="{5253D0DB-D9C3-404C-9107-61F0ACDCDACC}">
      <dsp:nvSpPr>
        <dsp:cNvPr id="0" name=""/>
        <dsp:cNvSpPr/>
      </dsp:nvSpPr>
      <dsp:spPr>
        <a:xfrm>
          <a:off x="2543954" y="1455873"/>
          <a:ext cx="2987636" cy="528063"/>
        </a:xfrm>
        <a:custGeom>
          <a:avLst/>
          <a:gdLst/>
          <a:ahLst/>
          <a:cxnLst/>
          <a:rect l="0" t="0" r="0" b="0"/>
          <a:pathLst>
            <a:path>
              <a:moveTo>
                <a:pt x="2987636" y="0"/>
              </a:moveTo>
              <a:lnTo>
                <a:pt x="2987636" y="281131"/>
              </a:lnTo>
              <a:lnTo>
                <a:pt x="0" y="281131"/>
              </a:lnTo>
              <a:lnTo>
                <a:pt x="0" y="528063"/>
              </a:lnTo>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961787" y="1717111"/>
        <a:ext cx="151971" cy="5586"/>
      </dsp:txXfrm>
    </dsp:sp>
    <dsp:sp modelId="{C96C4CEF-9AD5-4CD9-8A03-B1EF8C9C9320}">
      <dsp:nvSpPr>
        <dsp:cNvPr id="0" name=""/>
        <dsp:cNvSpPr/>
      </dsp:nvSpPr>
      <dsp:spPr>
        <a:xfrm>
          <a:off x="4317104" y="289"/>
          <a:ext cx="2428972" cy="145738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tr-TR" sz="2100" kern="1200" dirty="0" smtClean="0"/>
            <a:t>Gençler ile yaşlıların bir araya gelmesi</a:t>
          </a:r>
          <a:endParaRPr lang="tr-TR" sz="2100" kern="1200" dirty="0"/>
        </a:p>
      </dsp:txBody>
      <dsp:txXfrm>
        <a:off x="4317104" y="289"/>
        <a:ext cx="2428972" cy="1457383"/>
      </dsp:txXfrm>
    </dsp:sp>
    <dsp:sp modelId="{DD4BBD17-7998-496C-BE9D-9DF6EEBE8FC2}">
      <dsp:nvSpPr>
        <dsp:cNvPr id="0" name=""/>
        <dsp:cNvSpPr/>
      </dsp:nvSpPr>
      <dsp:spPr>
        <a:xfrm>
          <a:off x="3756641" y="2699308"/>
          <a:ext cx="528063" cy="91440"/>
        </a:xfrm>
        <a:custGeom>
          <a:avLst/>
          <a:gdLst/>
          <a:ahLst/>
          <a:cxnLst/>
          <a:rect l="0" t="0" r="0" b="0"/>
          <a:pathLst>
            <a:path>
              <a:moveTo>
                <a:pt x="0" y="45720"/>
              </a:moveTo>
              <a:lnTo>
                <a:pt x="528063" y="45720"/>
              </a:lnTo>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006706" y="2742235"/>
        <a:ext cx="27933" cy="5586"/>
      </dsp:txXfrm>
    </dsp:sp>
    <dsp:sp modelId="{3AB99004-2EF7-49D6-A694-095EB8F601A9}">
      <dsp:nvSpPr>
        <dsp:cNvPr id="0" name=""/>
        <dsp:cNvSpPr/>
      </dsp:nvSpPr>
      <dsp:spPr>
        <a:xfrm>
          <a:off x="1329468" y="2016337"/>
          <a:ext cx="2428972" cy="145738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tr-TR" sz="2100" kern="1200" dirty="0" smtClean="0"/>
            <a:t>Ortak değer duygusu</a:t>
          </a:r>
          <a:endParaRPr lang="tr-TR" sz="2100" kern="1200" dirty="0"/>
        </a:p>
      </dsp:txBody>
      <dsp:txXfrm>
        <a:off x="1329468" y="2016337"/>
        <a:ext cx="2428972" cy="1457383"/>
      </dsp:txXfrm>
    </dsp:sp>
    <dsp:sp modelId="{CBFD604B-A6C9-47E4-AC99-30D9D3205984}">
      <dsp:nvSpPr>
        <dsp:cNvPr id="0" name=""/>
        <dsp:cNvSpPr/>
      </dsp:nvSpPr>
      <dsp:spPr>
        <a:xfrm>
          <a:off x="2543954" y="3471920"/>
          <a:ext cx="2987636" cy="528063"/>
        </a:xfrm>
        <a:custGeom>
          <a:avLst/>
          <a:gdLst/>
          <a:ahLst/>
          <a:cxnLst/>
          <a:rect l="0" t="0" r="0" b="0"/>
          <a:pathLst>
            <a:path>
              <a:moveTo>
                <a:pt x="2987636" y="0"/>
              </a:moveTo>
              <a:lnTo>
                <a:pt x="2987636" y="281131"/>
              </a:lnTo>
              <a:lnTo>
                <a:pt x="0" y="281131"/>
              </a:lnTo>
              <a:lnTo>
                <a:pt x="0" y="528063"/>
              </a:lnTo>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961787" y="3733159"/>
        <a:ext cx="151971" cy="5586"/>
      </dsp:txXfrm>
    </dsp:sp>
    <dsp:sp modelId="{083A9CC8-28E5-4258-A3F5-4437F17E59A7}">
      <dsp:nvSpPr>
        <dsp:cNvPr id="0" name=""/>
        <dsp:cNvSpPr/>
      </dsp:nvSpPr>
      <dsp:spPr>
        <a:xfrm>
          <a:off x="4317104" y="2016337"/>
          <a:ext cx="2428972" cy="145738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tr-TR" sz="2100" kern="1200" dirty="0" smtClean="0"/>
            <a:t>Yaşama ait bilgiler verilmesi</a:t>
          </a:r>
          <a:endParaRPr lang="tr-TR" sz="2100" kern="1200" dirty="0"/>
        </a:p>
      </dsp:txBody>
      <dsp:txXfrm>
        <a:off x="4317104" y="2016337"/>
        <a:ext cx="2428972" cy="1457383"/>
      </dsp:txXfrm>
    </dsp:sp>
    <dsp:sp modelId="{65075054-7363-4057-A824-F0B2F676FC6D}">
      <dsp:nvSpPr>
        <dsp:cNvPr id="0" name=""/>
        <dsp:cNvSpPr/>
      </dsp:nvSpPr>
      <dsp:spPr>
        <a:xfrm>
          <a:off x="3756641" y="4715356"/>
          <a:ext cx="528063" cy="91440"/>
        </a:xfrm>
        <a:custGeom>
          <a:avLst/>
          <a:gdLst/>
          <a:ahLst/>
          <a:cxnLst/>
          <a:rect l="0" t="0" r="0" b="0"/>
          <a:pathLst>
            <a:path>
              <a:moveTo>
                <a:pt x="0" y="45720"/>
              </a:moveTo>
              <a:lnTo>
                <a:pt x="528063" y="45720"/>
              </a:lnTo>
            </a:path>
          </a:pathLst>
        </a:custGeom>
        <a:noFill/>
        <a:ln w="1270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006706" y="4758283"/>
        <a:ext cx="27933" cy="5586"/>
      </dsp:txXfrm>
    </dsp:sp>
    <dsp:sp modelId="{ECCF889C-F97A-43F6-9284-8086DD6BD2B1}">
      <dsp:nvSpPr>
        <dsp:cNvPr id="0" name=""/>
        <dsp:cNvSpPr/>
      </dsp:nvSpPr>
      <dsp:spPr>
        <a:xfrm>
          <a:off x="1329468" y="4032384"/>
          <a:ext cx="2428972" cy="145738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tr-TR" sz="2100" kern="1200" dirty="0" smtClean="0"/>
            <a:t>Arşiv, kütüphane vb. kaynak oluşturma</a:t>
          </a:r>
          <a:endParaRPr lang="tr-TR" sz="2100" kern="1200" dirty="0"/>
        </a:p>
      </dsp:txBody>
      <dsp:txXfrm>
        <a:off x="1329468" y="4032384"/>
        <a:ext cx="2428972" cy="1457383"/>
      </dsp:txXfrm>
    </dsp:sp>
    <dsp:sp modelId="{D5FEB81A-A493-453C-AFFB-9EF8172EBDB4}">
      <dsp:nvSpPr>
        <dsp:cNvPr id="0" name=""/>
        <dsp:cNvSpPr/>
      </dsp:nvSpPr>
      <dsp:spPr>
        <a:xfrm>
          <a:off x="4317104" y="4032384"/>
          <a:ext cx="2428972" cy="145738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tr-TR" sz="2100" kern="1200" dirty="0" smtClean="0"/>
            <a:t>Radyo ve TV için kaynak</a:t>
          </a:r>
          <a:endParaRPr lang="tr-TR" sz="2100" kern="1200" dirty="0"/>
        </a:p>
      </dsp:txBody>
      <dsp:txXfrm>
        <a:off x="4317104" y="4032384"/>
        <a:ext cx="2428972" cy="145738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B3B76C-BEC7-43B2-B58D-BD848F316519}" type="datetimeFigureOut">
              <a:rPr lang="tr-TR" smtClean="0"/>
              <a:t>26.01.2018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D8A316-189E-4A52-BBFF-2D1A7630913E}" type="slidenum">
              <a:rPr lang="tr-TR" smtClean="0"/>
              <a:t>‹#›</a:t>
            </a:fld>
            <a:endParaRPr lang="tr-TR"/>
          </a:p>
        </p:txBody>
      </p:sp>
    </p:spTree>
    <p:extLst>
      <p:ext uri="{BB962C8B-B14F-4D97-AF65-F5344CB8AC3E}">
        <p14:creationId xmlns:p14="http://schemas.microsoft.com/office/powerpoint/2010/main" val="729906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8D8A316-189E-4A52-BBFF-2D1A7630913E}" type="slidenum">
              <a:rPr lang="tr-TR" smtClean="0"/>
              <a:t>1</a:t>
            </a:fld>
            <a:endParaRPr lang="tr-TR"/>
          </a:p>
        </p:txBody>
      </p:sp>
    </p:spTree>
    <p:extLst>
      <p:ext uri="{BB962C8B-B14F-4D97-AF65-F5344CB8AC3E}">
        <p14:creationId xmlns:p14="http://schemas.microsoft.com/office/powerpoint/2010/main" val="20983626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EA5A2F-EC5A-41B1-BA8A-8B836125EC8C}" type="slidenum">
              <a:rPr lang="tr-TR" smtClean="0"/>
              <a:pPr/>
              <a:t>21</a:t>
            </a:fld>
            <a:endParaRPr lang="tr-TR"/>
          </a:p>
        </p:txBody>
      </p:sp>
    </p:spTree>
    <p:extLst>
      <p:ext uri="{BB962C8B-B14F-4D97-AF65-F5344CB8AC3E}">
        <p14:creationId xmlns:p14="http://schemas.microsoft.com/office/powerpoint/2010/main" val="1492351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EA5A2F-EC5A-41B1-BA8A-8B836125EC8C}" type="slidenum">
              <a:rPr lang="tr-TR" smtClean="0"/>
              <a:pPr/>
              <a:t>22</a:t>
            </a:fld>
            <a:endParaRPr lang="tr-TR"/>
          </a:p>
        </p:txBody>
      </p:sp>
    </p:spTree>
    <p:extLst>
      <p:ext uri="{BB962C8B-B14F-4D97-AF65-F5344CB8AC3E}">
        <p14:creationId xmlns:p14="http://schemas.microsoft.com/office/powerpoint/2010/main" val="981467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F8D8A316-189E-4A52-BBFF-2D1A7630913E}" type="slidenum">
              <a:rPr lang="tr-TR" smtClean="0"/>
              <a:t>30</a:t>
            </a:fld>
            <a:endParaRPr lang="tr-TR"/>
          </a:p>
        </p:txBody>
      </p:sp>
    </p:spTree>
    <p:extLst>
      <p:ext uri="{BB962C8B-B14F-4D97-AF65-F5344CB8AC3E}">
        <p14:creationId xmlns:p14="http://schemas.microsoft.com/office/powerpoint/2010/main" val="146210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EA5A2F-EC5A-41B1-BA8A-8B836125EC8C}" type="slidenum">
              <a:rPr lang="tr-TR" smtClean="0"/>
              <a:pPr/>
              <a:t>13</a:t>
            </a:fld>
            <a:endParaRPr lang="tr-TR"/>
          </a:p>
        </p:txBody>
      </p:sp>
    </p:spTree>
    <p:extLst>
      <p:ext uri="{BB962C8B-B14F-4D97-AF65-F5344CB8AC3E}">
        <p14:creationId xmlns:p14="http://schemas.microsoft.com/office/powerpoint/2010/main" val="2763022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EA5A2F-EC5A-41B1-BA8A-8B836125EC8C}" type="slidenum">
              <a:rPr lang="tr-TR" smtClean="0"/>
              <a:pPr/>
              <a:t>14</a:t>
            </a:fld>
            <a:endParaRPr lang="tr-TR"/>
          </a:p>
        </p:txBody>
      </p:sp>
    </p:spTree>
    <p:extLst>
      <p:ext uri="{BB962C8B-B14F-4D97-AF65-F5344CB8AC3E}">
        <p14:creationId xmlns:p14="http://schemas.microsoft.com/office/powerpoint/2010/main" val="3187795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EA5A2F-EC5A-41B1-BA8A-8B836125EC8C}" type="slidenum">
              <a:rPr lang="tr-TR" smtClean="0"/>
              <a:pPr/>
              <a:t>15</a:t>
            </a:fld>
            <a:endParaRPr lang="tr-TR"/>
          </a:p>
        </p:txBody>
      </p:sp>
    </p:spTree>
    <p:extLst>
      <p:ext uri="{BB962C8B-B14F-4D97-AF65-F5344CB8AC3E}">
        <p14:creationId xmlns:p14="http://schemas.microsoft.com/office/powerpoint/2010/main" val="2230553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EA5A2F-EC5A-41B1-BA8A-8B836125EC8C}" type="slidenum">
              <a:rPr lang="tr-TR" smtClean="0"/>
              <a:pPr/>
              <a:t>16</a:t>
            </a:fld>
            <a:endParaRPr lang="tr-TR"/>
          </a:p>
        </p:txBody>
      </p:sp>
    </p:spTree>
    <p:extLst>
      <p:ext uri="{BB962C8B-B14F-4D97-AF65-F5344CB8AC3E}">
        <p14:creationId xmlns:p14="http://schemas.microsoft.com/office/powerpoint/2010/main" val="1989858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EA5A2F-EC5A-41B1-BA8A-8B836125EC8C}" type="slidenum">
              <a:rPr lang="tr-TR" smtClean="0"/>
              <a:pPr/>
              <a:t>17</a:t>
            </a:fld>
            <a:endParaRPr lang="tr-TR"/>
          </a:p>
        </p:txBody>
      </p:sp>
    </p:spTree>
    <p:extLst>
      <p:ext uri="{BB962C8B-B14F-4D97-AF65-F5344CB8AC3E}">
        <p14:creationId xmlns:p14="http://schemas.microsoft.com/office/powerpoint/2010/main" val="16712777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EA5A2F-EC5A-41B1-BA8A-8B836125EC8C}" type="slidenum">
              <a:rPr lang="tr-TR" smtClean="0"/>
              <a:pPr/>
              <a:t>18</a:t>
            </a:fld>
            <a:endParaRPr lang="tr-TR"/>
          </a:p>
        </p:txBody>
      </p:sp>
    </p:spTree>
    <p:extLst>
      <p:ext uri="{BB962C8B-B14F-4D97-AF65-F5344CB8AC3E}">
        <p14:creationId xmlns:p14="http://schemas.microsoft.com/office/powerpoint/2010/main" val="3741623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EA5A2F-EC5A-41B1-BA8A-8B836125EC8C}" type="slidenum">
              <a:rPr lang="tr-TR" smtClean="0"/>
              <a:pPr/>
              <a:t>19</a:t>
            </a:fld>
            <a:endParaRPr lang="tr-TR"/>
          </a:p>
        </p:txBody>
      </p:sp>
    </p:spTree>
    <p:extLst>
      <p:ext uri="{BB962C8B-B14F-4D97-AF65-F5344CB8AC3E}">
        <p14:creationId xmlns:p14="http://schemas.microsoft.com/office/powerpoint/2010/main" val="39540784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6EA5A2F-EC5A-41B1-BA8A-8B836125EC8C}" type="slidenum">
              <a:rPr lang="tr-TR" smtClean="0"/>
              <a:pPr/>
              <a:t>20</a:t>
            </a:fld>
            <a:endParaRPr lang="tr-TR"/>
          </a:p>
        </p:txBody>
      </p:sp>
    </p:spTree>
    <p:extLst>
      <p:ext uri="{BB962C8B-B14F-4D97-AF65-F5344CB8AC3E}">
        <p14:creationId xmlns:p14="http://schemas.microsoft.com/office/powerpoint/2010/main" val="2382387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7029AFC7-3E7E-4E79-B5F3-2F99FA042689}" type="datetime1">
              <a:rPr lang="tr-TR" smtClean="0"/>
              <a:t>26.01.2018</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r>
              <a:rPr lang="tr-TR" smtClean="0"/>
              <a:t>Prof. Dr. İsmail GÜVEN</a:t>
            </a:r>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4A131C35-82AD-471E-9207-4701E35E1743}" type="datetime1">
              <a:rPr lang="tr-TR" smtClean="0"/>
              <a:t>26.01.2018</a:t>
            </a:fld>
            <a:endParaRPr lang="tr-TR"/>
          </a:p>
        </p:txBody>
      </p:sp>
      <p:sp>
        <p:nvSpPr>
          <p:cNvPr id="5" name="Altbilgi Yer Tutucusu 4"/>
          <p:cNvSpPr>
            <a:spLocks noGrp="1"/>
          </p:cNvSpPr>
          <p:nvPr>
            <p:ph type="ftr" sz="quarter" idx="11"/>
          </p:nvPr>
        </p:nvSpPr>
        <p:spPr/>
        <p:txBody>
          <a:bodyPr/>
          <a:lstStyle/>
          <a:p>
            <a:r>
              <a:rPr lang="tr-TR" smtClean="0"/>
              <a:t>Prof. Dr. İsmail GÜVEN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301270F5-2711-4889-A798-B0F7A633045D}" type="datetime1">
              <a:rPr lang="tr-TR" smtClean="0"/>
              <a:t>26.01.2018</a:t>
            </a:fld>
            <a:endParaRPr lang="tr-TR"/>
          </a:p>
        </p:txBody>
      </p:sp>
      <p:sp>
        <p:nvSpPr>
          <p:cNvPr id="5" name="Altbilgi Yer Tutucusu 4"/>
          <p:cNvSpPr>
            <a:spLocks noGrp="1"/>
          </p:cNvSpPr>
          <p:nvPr>
            <p:ph type="ftr" sz="quarter" idx="11"/>
          </p:nvPr>
        </p:nvSpPr>
        <p:spPr/>
        <p:txBody>
          <a:bodyPr/>
          <a:lstStyle/>
          <a:p>
            <a:r>
              <a:rPr lang="tr-TR" smtClean="0"/>
              <a:t>Prof. Dr. İsmail GÜVEN</a:t>
            </a:r>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C365B1D8-D276-4A5B-9360-E2A80D8B3ED6}" type="datetime1">
              <a:rPr lang="tr-TR" smtClean="0"/>
              <a:t>26.01.2018</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r>
              <a:rPr lang="tr-TR" smtClean="0"/>
              <a:t>Prof. Dr. İsmail GÜVEN</a:t>
            </a:r>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56EC5BEC-F349-41FA-8769-8AD4F03C9A4D}" type="datetime1">
              <a:rPr lang="tr-TR" smtClean="0"/>
              <a:t>26.01.2018</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r>
              <a:rPr lang="tr-TR" smtClean="0"/>
              <a:t>Prof. Dr. İsmail GÜVEN</a:t>
            </a:r>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9D5A64E7-DBB9-461F-B01F-2A5AD7DCFB33}" type="datetime1">
              <a:rPr lang="tr-TR" smtClean="0"/>
              <a:t>26.01.2018</a:t>
            </a:fld>
            <a:endParaRPr lang="tr-TR"/>
          </a:p>
        </p:txBody>
      </p:sp>
      <p:sp>
        <p:nvSpPr>
          <p:cNvPr id="6" name="Altbilgi Yer Tutucusu 5"/>
          <p:cNvSpPr>
            <a:spLocks noGrp="1"/>
          </p:cNvSpPr>
          <p:nvPr>
            <p:ph type="ftr" sz="quarter" idx="11"/>
          </p:nvPr>
        </p:nvSpPr>
        <p:spPr/>
        <p:txBody>
          <a:bodyPr/>
          <a:lstStyle/>
          <a:p>
            <a:r>
              <a:rPr lang="tr-TR" smtClean="0"/>
              <a:t>Prof. Dr. İsmail GÜVEN</a:t>
            </a:r>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130BF8CC-5B28-4500-9706-0F1FDC3D9A5F}" type="datetime1">
              <a:rPr lang="tr-TR" smtClean="0"/>
              <a:t>26.01.2018</a:t>
            </a:fld>
            <a:endParaRPr lang="tr-TR"/>
          </a:p>
        </p:txBody>
      </p:sp>
      <p:sp>
        <p:nvSpPr>
          <p:cNvPr id="8" name="Altbilgi Yer Tutucusu 7"/>
          <p:cNvSpPr>
            <a:spLocks noGrp="1"/>
          </p:cNvSpPr>
          <p:nvPr>
            <p:ph type="ftr" sz="quarter" idx="11"/>
          </p:nvPr>
        </p:nvSpPr>
        <p:spPr/>
        <p:txBody>
          <a:bodyPr/>
          <a:lstStyle/>
          <a:p>
            <a:r>
              <a:rPr lang="tr-TR" smtClean="0"/>
              <a:t>Prof. Dr. İsmail GÜVEN</a:t>
            </a:r>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F459EB87-6967-42E4-83D5-0A9B4EAF2710}" type="datetime1">
              <a:rPr lang="tr-TR" smtClean="0"/>
              <a:t>26.01.2018</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r>
              <a:rPr lang="tr-TR" smtClean="0"/>
              <a:t>Prof. Dr. İsmail GÜVEN</a:t>
            </a:r>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7F8184C-4F06-4A2D-B815-B4B825529BDE}" type="datetime1">
              <a:rPr lang="tr-TR" smtClean="0"/>
              <a:t>26.01.2018</a:t>
            </a:fld>
            <a:endParaRPr lang="tr-TR"/>
          </a:p>
        </p:txBody>
      </p:sp>
      <p:sp>
        <p:nvSpPr>
          <p:cNvPr id="3" name="Altbilgi Yer Tutucusu 2"/>
          <p:cNvSpPr>
            <a:spLocks noGrp="1"/>
          </p:cNvSpPr>
          <p:nvPr>
            <p:ph type="ftr" sz="quarter" idx="11"/>
          </p:nvPr>
        </p:nvSpPr>
        <p:spPr/>
        <p:txBody>
          <a:bodyPr/>
          <a:lstStyle/>
          <a:p>
            <a:r>
              <a:rPr lang="tr-TR" smtClean="0"/>
              <a:t>Prof. Dr. İsmail GÜVEN</a:t>
            </a:r>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C4E2E5A6-FFCE-4C8A-B293-F1CC82A9CF46}" type="datetime1">
              <a:rPr lang="tr-TR" smtClean="0"/>
              <a:t>26.01.2018</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r>
              <a:rPr lang="tr-TR" smtClean="0"/>
              <a:t>Prof. Dr. İsmail GÜVEN</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0F66B8D5-2E33-441B-9865-B3FE2DB8838B}" type="datetime1">
              <a:rPr lang="tr-TR" smtClean="0"/>
              <a:t>26.01.2018</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r>
              <a:rPr lang="tr-TR" smtClean="0"/>
              <a:t>Prof. Dr. İsmail GÜVEN</a:t>
            </a: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FD5304B-43FB-474E-87DF-EB6C5BB8B322}" type="datetime1">
              <a:rPr lang="tr-TR" smtClean="0"/>
              <a:t>26.01.2018</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tr-TR" smtClean="0"/>
              <a:t>Prof. Dr. İsmail GÜVEN</a:t>
            </a:r>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55776" y="3645024"/>
            <a:ext cx="5990743" cy="584775"/>
          </a:xfrm>
          <a:prstGeom prst="rect">
            <a:avLst/>
          </a:prstGeom>
          <a:noFill/>
        </p:spPr>
        <p:txBody>
          <a:bodyPr wrap="none" lIns="91440" tIns="45720" rIns="91440" bIns="45720">
            <a:spAutoFit/>
          </a:bodyPr>
          <a:lstStyle/>
          <a:p>
            <a:pPr algn="ctr"/>
            <a:r>
              <a:rPr lang="tr-TR" sz="3200" b="1" cap="none" spc="0" dirty="0" smtClean="0">
                <a:ln w="22225">
                  <a:solidFill>
                    <a:schemeClr val="accent2"/>
                  </a:solidFill>
                  <a:prstDash val="solid"/>
                </a:ln>
                <a:solidFill>
                  <a:schemeClr val="accent2">
                    <a:lumMod val="40000"/>
                    <a:lumOff val="60000"/>
                  </a:schemeClr>
                </a:solidFill>
                <a:effectLst/>
              </a:rPr>
              <a:t>Özel Öğretim Yöntemleri II</a:t>
            </a:r>
            <a:endParaRPr lang="tr-TR" sz="3200" b="1" cap="none" spc="0" dirty="0">
              <a:ln w="22225">
                <a:solidFill>
                  <a:schemeClr val="accent2"/>
                </a:solidFill>
                <a:prstDash val="solid"/>
              </a:ln>
              <a:solidFill>
                <a:schemeClr val="accent2">
                  <a:lumMod val="40000"/>
                  <a:lumOff val="60000"/>
                </a:schemeClr>
              </a:solidFill>
              <a:effectLst/>
            </a:endParaRPr>
          </a:p>
        </p:txBody>
      </p:sp>
      <p:sp>
        <p:nvSpPr>
          <p:cNvPr id="3" name="Metin kutusu 2"/>
          <p:cNvSpPr txBox="1"/>
          <p:nvPr/>
        </p:nvSpPr>
        <p:spPr>
          <a:xfrm>
            <a:off x="3498918" y="4928702"/>
            <a:ext cx="4889506" cy="923330"/>
          </a:xfrm>
          <a:prstGeom prst="rect">
            <a:avLst/>
          </a:prstGeom>
          <a:noFill/>
        </p:spPr>
        <p:txBody>
          <a:bodyPr wrap="square" rtlCol="0">
            <a:spAutoFit/>
          </a:bodyPr>
          <a:lstStyle/>
          <a:p>
            <a:pPr algn="ctr"/>
            <a:r>
              <a:rPr lang="tr-TR" dirty="0" smtClean="0">
                <a:solidFill>
                  <a:schemeClr val="accent2">
                    <a:lumMod val="50000"/>
                  </a:schemeClr>
                </a:solidFill>
              </a:rPr>
              <a:t>6. Hafta</a:t>
            </a:r>
          </a:p>
          <a:p>
            <a:pPr algn="ctr"/>
            <a:r>
              <a:rPr lang="tr-TR" dirty="0" smtClean="0">
                <a:solidFill>
                  <a:schemeClr val="accent2">
                    <a:lumMod val="50000"/>
                  </a:schemeClr>
                </a:solidFill>
              </a:rPr>
              <a:t>Öyküleştirme (Story Telling) ve  Sözlü Tarih Teknikleri</a:t>
            </a:r>
            <a:endParaRPr lang="tr-TR" dirty="0">
              <a:solidFill>
                <a:schemeClr val="accent2">
                  <a:lumMod val="50000"/>
                </a:schemeClr>
              </a:solidFill>
            </a:endParaRPr>
          </a:p>
        </p:txBody>
      </p:sp>
    </p:spTree>
    <p:extLst>
      <p:ext uri="{BB962C8B-B14F-4D97-AF65-F5344CB8AC3E}">
        <p14:creationId xmlns:p14="http://schemas.microsoft.com/office/powerpoint/2010/main" val="11512640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10</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611560" y="2924944"/>
            <a:ext cx="6984776" cy="574196"/>
          </a:xfrm>
          <a:prstGeom prst="rect">
            <a:avLst/>
          </a:prstGeom>
          <a:noFill/>
        </p:spPr>
        <p:txBody>
          <a:bodyPr wrap="square" lIns="91440" tIns="45720" rIns="91440" bIns="45720">
            <a:spAutoFit/>
          </a:bodyPr>
          <a:lstStyle/>
          <a:p>
            <a:pPr algn="ctr">
              <a:lnSpc>
                <a:spcPct val="150000"/>
              </a:lnSpc>
            </a:pPr>
            <a:r>
              <a:rPr lang="tr-TR" sz="2400" dirty="0" smtClean="0">
                <a:ln w="0"/>
                <a:solidFill>
                  <a:srgbClr val="0070C0"/>
                </a:solidFill>
              </a:rPr>
              <a:t>Karaktere karar verilmesi…</a:t>
            </a:r>
            <a:endParaRPr lang="tr-TR" sz="2400" b="0" cap="none" spc="0" dirty="0">
              <a:ln w="0"/>
              <a:solidFill>
                <a:srgbClr val="0070C0"/>
              </a:solidFill>
            </a:endParaRPr>
          </a:p>
        </p:txBody>
      </p:sp>
      <p:sp>
        <p:nvSpPr>
          <p:cNvPr id="2" name="Veri Yer Tutucusu 1"/>
          <p:cNvSpPr>
            <a:spLocks noGrp="1"/>
          </p:cNvSpPr>
          <p:nvPr>
            <p:ph type="dt" sz="half" idx="14"/>
          </p:nvPr>
        </p:nvSpPr>
        <p:spPr/>
        <p:txBody>
          <a:bodyPr/>
          <a:lstStyle/>
          <a:p>
            <a:fld id="{4A5483C6-F218-418D-9539-07B0F6BA3D16}" type="datetime1">
              <a:rPr lang="tr-TR" smtClean="0"/>
              <a:t>26.01.2018</a:t>
            </a:fld>
            <a:endParaRPr lang="tr-TR"/>
          </a:p>
        </p:txBody>
      </p:sp>
    </p:spTree>
    <p:extLst>
      <p:ext uri="{BB962C8B-B14F-4D97-AF65-F5344CB8AC3E}">
        <p14:creationId xmlns:p14="http://schemas.microsoft.com/office/powerpoint/2010/main" val="2521765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11</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611560" y="2924944"/>
            <a:ext cx="6984776" cy="574196"/>
          </a:xfrm>
          <a:prstGeom prst="rect">
            <a:avLst/>
          </a:prstGeom>
          <a:noFill/>
        </p:spPr>
        <p:txBody>
          <a:bodyPr wrap="square" lIns="91440" tIns="45720" rIns="91440" bIns="45720">
            <a:spAutoFit/>
          </a:bodyPr>
          <a:lstStyle/>
          <a:p>
            <a:pPr algn="ctr">
              <a:lnSpc>
                <a:spcPct val="150000"/>
              </a:lnSpc>
            </a:pPr>
            <a:r>
              <a:rPr lang="tr-TR" sz="2400" dirty="0" smtClean="0">
                <a:ln w="0"/>
                <a:solidFill>
                  <a:srgbClr val="0070C0"/>
                </a:solidFill>
              </a:rPr>
              <a:t>Kişi ile görüşme…</a:t>
            </a:r>
            <a:endParaRPr lang="tr-TR" sz="2400" b="0" cap="none" spc="0" dirty="0">
              <a:ln w="0"/>
              <a:solidFill>
                <a:srgbClr val="0070C0"/>
              </a:solidFill>
            </a:endParaRPr>
          </a:p>
        </p:txBody>
      </p:sp>
      <p:sp>
        <p:nvSpPr>
          <p:cNvPr id="2" name="Veri Yer Tutucusu 1"/>
          <p:cNvSpPr>
            <a:spLocks noGrp="1"/>
          </p:cNvSpPr>
          <p:nvPr>
            <p:ph type="dt" sz="half" idx="14"/>
          </p:nvPr>
        </p:nvSpPr>
        <p:spPr/>
        <p:txBody>
          <a:bodyPr/>
          <a:lstStyle/>
          <a:p>
            <a:fld id="{CBED4CB2-8B2B-4794-8327-5FEF1D83C419}" type="datetime1">
              <a:rPr lang="tr-TR" smtClean="0"/>
              <a:t>26.01.2018</a:t>
            </a:fld>
            <a:endParaRPr lang="tr-TR"/>
          </a:p>
        </p:txBody>
      </p:sp>
    </p:spTree>
    <p:extLst>
      <p:ext uri="{BB962C8B-B14F-4D97-AF65-F5344CB8AC3E}">
        <p14:creationId xmlns:p14="http://schemas.microsoft.com/office/powerpoint/2010/main" val="682047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12</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611560" y="4509120"/>
            <a:ext cx="6984776" cy="646331"/>
          </a:xfrm>
          <a:prstGeom prst="rect">
            <a:avLst/>
          </a:prstGeom>
          <a:noFill/>
        </p:spPr>
        <p:txBody>
          <a:bodyPr wrap="square" lIns="91440" tIns="45720" rIns="91440" bIns="45720">
            <a:spAutoFit/>
          </a:bodyPr>
          <a:lstStyle/>
          <a:p>
            <a:pPr>
              <a:lnSpc>
                <a:spcPct val="150000"/>
              </a:lnSpc>
            </a:pPr>
            <a:r>
              <a:rPr lang="tr-TR" sz="2400" dirty="0" smtClean="0">
                <a:ln w="0"/>
                <a:solidFill>
                  <a:srgbClr val="0070C0"/>
                </a:solidFill>
              </a:rPr>
              <a:t>Gazete sayfalarının değerlendirilmesi…</a:t>
            </a:r>
            <a:endParaRPr lang="tr-TR" sz="2400" b="0" cap="none" spc="0" dirty="0">
              <a:ln w="0"/>
              <a:solidFill>
                <a:srgbClr val="0070C0"/>
              </a:solidFill>
            </a:endParaRPr>
          </a:p>
        </p:txBody>
      </p:sp>
      <p:sp>
        <p:nvSpPr>
          <p:cNvPr id="2" name="Veri Yer Tutucusu 1"/>
          <p:cNvSpPr>
            <a:spLocks noGrp="1"/>
          </p:cNvSpPr>
          <p:nvPr>
            <p:ph type="dt" sz="half" idx="14"/>
          </p:nvPr>
        </p:nvSpPr>
        <p:spPr/>
        <p:txBody>
          <a:bodyPr/>
          <a:lstStyle/>
          <a:p>
            <a:fld id="{3C557B22-0270-4049-B589-7F8C2BF9E78B}" type="datetime1">
              <a:rPr lang="tr-TR" smtClean="0"/>
              <a:t>26.01.2018</a:t>
            </a:fld>
            <a:endParaRPr lang="tr-TR"/>
          </a:p>
        </p:txBody>
      </p:sp>
    </p:spTree>
    <p:extLst>
      <p:ext uri="{BB962C8B-B14F-4D97-AF65-F5344CB8AC3E}">
        <p14:creationId xmlns:p14="http://schemas.microsoft.com/office/powerpoint/2010/main" val="2187269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457200" y="1772816"/>
            <a:ext cx="7467600" cy="3600400"/>
          </a:xfrm>
        </p:spPr>
        <p:txBody>
          <a:bodyPr>
            <a:normAutofit lnSpcReduction="10000"/>
          </a:bodyPr>
          <a:lstStyle/>
          <a:p>
            <a:pPr marL="609600" indent="-609600" algn="just">
              <a:buFont typeface="Wingdings" pitchFamily="2" charset="2"/>
              <a:buNone/>
            </a:pPr>
            <a:r>
              <a:rPr lang="tr-TR" dirty="0">
                <a:latin typeface="Calibri" panose="020F0502020204030204" pitchFamily="34" charset="0"/>
              </a:rPr>
              <a:t>		Dersin işlenişinde konular arasında bütünlüğü sağlayacak bir yapının kurulması gerektiği </a:t>
            </a:r>
            <a:r>
              <a:rPr lang="tr-TR" dirty="0" smtClean="0">
                <a:latin typeface="Calibri" panose="020F0502020204030204" pitchFamily="34" charset="0"/>
              </a:rPr>
              <a:t>belirtiliyor.</a:t>
            </a:r>
          </a:p>
          <a:p>
            <a:pPr marL="609600" indent="-609600" algn="just">
              <a:buFont typeface="Wingdings" pitchFamily="2" charset="2"/>
              <a:buNone/>
            </a:pPr>
            <a:endParaRPr lang="tr-TR" dirty="0">
              <a:latin typeface="Calibri" panose="020F0502020204030204" pitchFamily="34" charset="0"/>
            </a:endParaRPr>
          </a:p>
          <a:p>
            <a:pPr marL="609600" indent="-609600" algn="just">
              <a:buFont typeface="Wingdings" pitchFamily="2" charset="2"/>
              <a:buAutoNum type="alphaLcPeriod"/>
            </a:pPr>
            <a:r>
              <a:rPr lang="tr-TR" dirty="0">
                <a:latin typeface="Calibri" panose="020F0502020204030204" pitchFamily="34" charset="0"/>
              </a:rPr>
              <a:t>Zaman ve yer belirlenmeli</a:t>
            </a:r>
          </a:p>
          <a:p>
            <a:pPr marL="609600" indent="-609600" algn="just">
              <a:buFont typeface="Wingdings" pitchFamily="2" charset="2"/>
              <a:buAutoNum type="alphaLcPeriod"/>
            </a:pPr>
            <a:r>
              <a:rPr lang="tr-TR" dirty="0">
                <a:latin typeface="Calibri" panose="020F0502020204030204" pitchFamily="34" charset="0"/>
              </a:rPr>
              <a:t>Çeşitli karakterler işe koşulmalı</a:t>
            </a:r>
          </a:p>
          <a:p>
            <a:pPr marL="609600" indent="-609600" algn="just">
              <a:buFont typeface="Wingdings" pitchFamily="2" charset="2"/>
              <a:buAutoNum type="alphaLcPeriod"/>
            </a:pPr>
            <a:r>
              <a:rPr lang="tr-TR" dirty="0">
                <a:latin typeface="Calibri" panose="020F0502020204030204" pitchFamily="34" charset="0"/>
              </a:rPr>
              <a:t>Nasıl bir yaşamın mevcut olduğu belirlenmeli</a:t>
            </a:r>
          </a:p>
          <a:p>
            <a:pPr marL="609600" indent="-609600" algn="just">
              <a:buFont typeface="Wingdings" pitchFamily="2" charset="2"/>
              <a:buAutoNum type="alphaLcPeriod"/>
            </a:pPr>
            <a:r>
              <a:rPr lang="tr-TR" dirty="0">
                <a:latin typeface="Calibri" panose="020F0502020204030204" pitchFamily="34" charset="0"/>
              </a:rPr>
              <a:t>Çeşitli problem durumları ve sorularla öğrencilerin çözüm üretebilmelerine ve tepkide bulunabilmelerine imkan sağlanmalı.</a:t>
            </a:r>
          </a:p>
        </p:txBody>
      </p:sp>
      <p:sp>
        <p:nvSpPr>
          <p:cNvPr id="7" name="Unvan 1"/>
          <p:cNvSpPr txBox="1">
            <a:spLocks/>
          </p:cNvSpPr>
          <p:nvPr/>
        </p:nvSpPr>
        <p:spPr>
          <a:xfrm>
            <a:off x="686708" y="260648"/>
            <a:ext cx="7238092"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Öyküleştirme (Story </a:t>
            </a:r>
            <a:r>
              <a:rPr lang="tr-TR" sz="2400" dirty="0" err="1"/>
              <a:t>Line</a:t>
            </a:r>
            <a:r>
              <a:rPr lang="tr-TR" sz="2400" dirty="0"/>
              <a:t>) </a:t>
            </a:r>
            <a:r>
              <a:rPr lang="tr-TR" sz="2400" dirty="0" smtClean="0"/>
              <a:t>Yöntemi</a:t>
            </a:r>
            <a:endParaRPr lang="tr-TR" sz="2400" dirty="0"/>
          </a:p>
        </p:txBody>
      </p:sp>
      <p:sp>
        <p:nvSpPr>
          <p:cNvPr id="2" name="Veri Yer Tutucusu 1"/>
          <p:cNvSpPr>
            <a:spLocks noGrp="1"/>
          </p:cNvSpPr>
          <p:nvPr>
            <p:ph type="dt" sz="half" idx="14"/>
          </p:nvPr>
        </p:nvSpPr>
        <p:spPr/>
        <p:txBody>
          <a:bodyPr/>
          <a:lstStyle/>
          <a:p>
            <a:fld id="{8F19CC46-A8C9-4A29-A35E-136FE8211365}" type="datetime1">
              <a:rPr lang="tr-TR" smtClean="0"/>
              <a:t>26.01.2018</a:t>
            </a:fld>
            <a:endParaRPr lang="tr-TR"/>
          </a:p>
        </p:txBody>
      </p:sp>
      <p:sp>
        <p:nvSpPr>
          <p:cNvPr id="3" name="Altbilgi Yer Tutucusu 2"/>
          <p:cNvSpPr>
            <a:spLocks noGrp="1"/>
          </p:cNvSpPr>
          <p:nvPr>
            <p:ph type="ftr" sz="quarter" idx="16"/>
          </p:nvPr>
        </p:nvSpPr>
        <p:spPr/>
        <p:txBody>
          <a:bodyPr/>
          <a:lstStyle/>
          <a:p>
            <a:r>
              <a:rPr lang="tr-TR" smtClean="0"/>
              <a:t>Prof. Dr. İsmail GÜVEN</a:t>
            </a:r>
            <a:endParaRPr lang="tr-TR"/>
          </a:p>
        </p:txBody>
      </p:sp>
      <p:sp>
        <p:nvSpPr>
          <p:cNvPr id="4" name="Slayt Numarası Yer Tutucusu 3"/>
          <p:cNvSpPr>
            <a:spLocks noGrp="1"/>
          </p:cNvSpPr>
          <p:nvPr>
            <p:ph type="sldNum" sz="quarter" idx="15"/>
          </p:nvPr>
        </p:nvSpPr>
        <p:spPr/>
        <p:txBody>
          <a:bodyPr/>
          <a:lstStyle/>
          <a:p>
            <a:fld id="{F302176B-0E47-46AC-8F43-DAB4B8A37D06}" type="slidenum">
              <a:rPr lang="tr-TR" smtClean="0"/>
              <a:t>13</a:t>
            </a:fld>
            <a:endParaRPr lang="tr-TR"/>
          </a:p>
        </p:txBody>
      </p:sp>
    </p:spTree>
    <p:extLst>
      <p:ext uri="{BB962C8B-B14F-4D97-AF65-F5344CB8AC3E}">
        <p14:creationId xmlns:p14="http://schemas.microsoft.com/office/powerpoint/2010/main" val="4033490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713486" y="2996952"/>
            <a:ext cx="7467600" cy="1296144"/>
          </a:xfrm>
        </p:spPr>
        <p:txBody>
          <a:bodyPr/>
          <a:lstStyle/>
          <a:p>
            <a:pPr marL="609600" indent="-609600" algn="ctr">
              <a:buFont typeface="Wingdings" pitchFamily="2" charset="2"/>
              <a:buNone/>
            </a:pPr>
            <a:r>
              <a:rPr lang="tr-TR" dirty="0" smtClean="0">
                <a:latin typeface="Calibri" panose="020F0502020204030204" pitchFamily="34" charset="0"/>
              </a:rPr>
              <a:t>Her </a:t>
            </a:r>
            <a:r>
              <a:rPr lang="tr-TR" dirty="0">
                <a:latin typeface="Calibri" panose="020F0502020204030204" pitchFamily="34" charset="0"/>
              </a:rPr>
              <a:t>öğrenciye kendi anlamalarının </a:t>
            </a:r>
            <a:r>
              <a:rPr lang="tr-TR" dirty="0" smtClean="0">
                <a:latin typeface="Calibri" panose="020F0502020204030204" pitchFamily="34" charset="0"/>
              </a:rPr>
              <a:t>ve düşüncelerinin</a:t>
            </a:r>
            <a:r>
              <a:rPr lang="tr-TR" dirty="0">
                <a:latin typeface="Calibri" panose="020F0502020204030204" pitchFamily="34" charset="0"/>
              </a:rPr>
              <a:t>, </a:t>
            </a:r>
            <a:r>
              <a:rPr lang="tr-TR" dirty="0" smtClean="0">
                <a:latin typeface="Calibri" panose="020F0502020204030204" pitchFamily="34" charset="0"/>
              </a:rPr>
              <a:t>delil öne </a:t>
            </a:r>
            <a:r>
              <a:rPr lang="tr-TR" dirty="0">
                <a:latin typeface="Calibri" panose="020F0502020204030204" pitchFamily="34" charset="0"/>
              </a:rPr>
              <a:t>sürebildiği sürece, kullanışlı olabileceği ve başka durumlarda da kullanılabileceği gösterilmelidir.</a:t>
            </a:r>
          </a:p>
          <a:p>
            <a:pPr marL="609600" indent="-609600">
              <a:buFont typeface="Wingdings" pitchFamily="2" charset="2"/>
              <a:buNone/>
            </a:pPr>
            <a:endParaRPr lang="tr-TR" dirty="0">
              <a:latin typeface="Calibri" panose="020F0502020204030204" pitchFamily="34" charset="0"/>
            </a:endParaRPr>
          </a:p>
        </p:txBody>
      </p:sp>
      <p:sp>
        <p:nvSpPr>
          <p:cNvPr id="3" name="Unvan 1"/>
          <p:cNvSpPr txBox="1">
            <a:spLocks/>
          </p:cNvSpPr>
          <p:nvPr/>
        </p:nvSpPr>
        <p:spPr>
          <a:xfrm>
            <a:off x="686708" y="260648"/>
            <a:ext cx="7238092"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Öyküleştirme (Story </a:t>
            </a:r>
            <a:r>
              <a:rPr lang="tr-TR" sz="2400" dirty="0" err="1"/>
              <a:t>Line</a:t>
            </a:r>
            <a:r>
              <a:rPr lang="tr-TR" sz="2400" dirty="0"/>
              <a:t>) </a:t>
            </a:r>
            <a:r>
              <a:rPr lang="tr-TR" sz="2400" dirty="0" smtClean="0"/>
              <a:t>Yöntemi</a:t>
            </a:r>
            <a:endParaRPr lang="tr-TR" sz="2400" dirty="0"/>
          </a:p>
        </p:txBody>
      </p:sp>
      <p:sp>
        <p:nvSpPr>
          <p:cNvPr id="2" name="Veri Yer Tutucusu 1"/>
          <p:cNvSpPr>
            <a:spLocks noGrp="1"/>
          </p:cNvSpPr>
          <p:nvPr>
            <p:ph type="dt" sz="half" idx="14"/>
          </p:nvPr>
        </p:nvSpPr>
        <p:spPr/>
        <p:txBody>
          <a:bodyPr/>
          <a:lstStyle/>
          <a:p>
            <a:fld id="{D2433978-FC1E-48FE-BA58-43A804D956CE}" type="datetime1">
              <a:rPr lang="tr-TR" smtClean="0"/>
              <a:t>26.01.2018</a:t>
            </a:fld>
            <a:endParaRPr lang="tr-TR"/>
          </a:p>
        </p:txBody>
      </p:sp>
      <p:sp>
        <p:nvSpPr>
          <p:cNvPr id="4" name="Altbilgi Yer Tutucusu 3"/>
          <p:cNvSpPr>
            <a:spLocks noGrp="1"/>
          </p:cNvSpPr>
          <p:nvPr>
            <p:ph type="ftr" sz="quarter" idx="16"/>
          </p:nvPr>
        </p:nvSpPr>
        <p:spPr/>
        <p:txBody>
          <a:bodyPr/>
          <a:lstStyle/>
          <a:p>
            <a:r>
              <a:rPr lang="tr-TR" smtClean="0"/>
              <a:t>Prof. Dr. İsmail GÜVEN</a:t>
            </a:r>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14</a:t>
            </a:fld>
            <a:endParaRPr lang="tr-TR"/>
          </a:p>
        </p:txBody>
      </p:sp>
    </p:spTree>
    <p:extLst>
      <p:ext uri="{BB962C8B-B14F-4D97-AF65-F5344CB8AC3E}">
        <p14:creationId xmlns:p14="http://schemas.microsoft.com/office/powerpoint/2010/main" val="343519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457200" y="1600200"/>
            <a:ext cx="7467600" cy="3196952"/>
          </a:xfrm>
        </p:spPr>
        <p:txBody>
          <a:bodyPr/>
          <a:lstStyle/>
          <a:p>
            <a:pPr>
              <a:lnSpc>
                <a:spcPct val="90000"/>
              </a:lnSpc>
              <a:buFont typeface="Wingdings" pitchFamily="2" charset="2"/>
              <a:buNone/>
            </a:pPr>
            <a:r>
              <a:rPr lang="tr-TR" dirty="0">
                <a:latin typeface="Calibri" panose="020F0502020204030204" pitchFamily="34" charset="0"/>
              </a:rPr>
              <a:t>		</a:t>
            </a:r>
            <a:r>
              <a:rPr lang="tr-TR" dirty="0" smtClean="0">
                <a:latin typeface="Calibri" panose="020F0502020204030204" pitchFamily="34" charset="0"/>
                <a:cs typeface="Times New Roman" charset="0"/>
              </a:rPr>
              <a:t>Storyline’nın  </a:t>
            </a:r>
            <a:r>
              <a:rPr lang="tr-TR" dirty="0">
                <a:latin typeface="Calibri" panose="020F0502020204030204" pitchFamily="34" charset="0"/>
                <a:cs typeface="Times New Roman" charset="0"/>
              </a:rPr>
              <a:t>ana öğeleri şunlardır:</a:t>
            </a:r>
          </a:p>
          <a:p>
            <a:pPr algn="just">
              <a:lnSpc>
                <a:spcPct val="90000"/>
              </a:lnSpc>
              <a:buFont typeface="Wingdings" pitchFamily="2" charset="2"/>
              <a:buNone/>
            </a:pPr>
            <a:r>
              <a:rPr lang="tr-TR" dirty="0">
                <a:latin typeface="Calibri" panose="020F0502020204030204" pitchFamily="34" charset="0"/>
                <a:cs typeface="Times New Roman" charset="0"/>
              </a:rPr>
              <a:t> </a:t>
            </a:r>
          </a:p>
          <a:p>
            <a:pPr algn="just">
              <a:lnSpc>
                <a:spcPct val="90000"/>
              </a:lnSpc>
            </a:pPr>
            <a:r>
              <a:rPr lang="tr-TR" dirty="0">
                <a:latin typeface="Calibri" panose="020F0502020204030204" pitchFamily="34" charset="0"/>
              </a:rPr>
              <a:t>Öğrenme sürecini, ayrıntılı bir zaman dilimine ve sıraya yerleştirir.</a:t>
            </a:r>
          </a:p>
          <a:p>
            <a:pPr algn="just">
              <a:lnSpc>
                <a:spcPct val="90000"/>
              </a:lnSpc>
            </a:pPr>
            <a:r>
              <a:rPr lang="tr-TR" dirty="0">
                <a:latin typeface="Calibri" panose="020F0502020204030204" pitchFamily="34" charset="0"/>
              </a:rPr>
              <a:t>Karakterler işe koşar.</a:t>
            </a:r>
          </a:p>
          <a:p>
            <a:pPr algn="just">
              <a:lnSpc>
                <a:spcPct val="90000"/>
              </a:lnSpc>
            </a:pPr>
            <a:r>
              <a:rPr lang="tr-TR" dirty="0">
                <a:latin typeface="Calibri" panose="020F0502020204030204" pitchFamily="34" charset="0"/>
              </a:rPr>
              <a:t>Üzerinde çalışmak için bir olay seçer.</a:t>
            </a:r>
          </a:p>
          <a:p>
            <a:pPr algn="just">
              <a:lnSpc>
                <a:spcPct val="90000"/>
              </a:lnSpc>
            </a:pPr>
            <a:r>
              <a:rPr lang="tr-TR" dirty="0">
                <a:latin typeface="Calibri" panose="020F0502020204030204" pitchFamily="34" charset="0"/>
              </a:rPr>
              <a:t>Çözümlemek için gerçek problemler sunar.</a:t>
            </a:r>
          </a:p>
          <a:p>
            <a:pPr algn="just">
              <a:lnSpc>
                <a:spcPct val="90000"/>
              </a:lnSpc>
              <a:buFont typeface="Wingdings" pitchFamily="2" charset="2"/>
              <a:buNone/>
            </a:pPr>
            <a:endParaRPr lang="tr-TR" dirty="0">
              <a:latin typeface="Calibri" panose="020F0502020204030204" pitchFamily="34" charset="0"/>
            </a:endParaRPr>
          </a:p>
        </p:txBody>
      </p:sp>
      <p:sp>
        <p:nvSpPr>
          <p:cNvPr id="7" name="Unvan 1"/>
          <p:cNvSpPr txBox="1">
            <a:spLocks/>
          </p:cNvSpPr>
          <p:nvPr/>
        </p:nvSpPr>
        <p:spPr>
          <a:xfrm>
            <a:off x="686708" y="260648"/>
            <a:ext cx="7238092"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Öyküleştirme (Story </a:t>
            </a:r>
            <a:r>
              <a:rPr lang="tr-TR" sz="2400" dirty="0" err="1" smtClean="0"/>
              <a:t>Line</a:t>
            </a:r>
            <a:r>
              <a:rPr lang="tr-TR" sz="2400" dirty="0" smtClean="0"/>
              <a:t>) Yöntemi</a:t>
            </a:r>
            <a:endParaRPr lang="tr-TR" sz="2400" dirty="0"/>
          </a:p>
        </p:txBody>
      </p:sp>
      <p:sp>
        <p:nvSpPr>
          <p:cNvPr id="2" name="Veri Yer Tutucusu 1"/>
          <p:cNvSpPr>
            <a:spLocks noGrp="1"/>
          </p:cNvSpPr>
          <p:nvPr>
            <p:ph type="dt" sz="half" idx="14"/>
          </p:nvPr>
        </p:nvSpPr>
        <p:spPr/>
        <p:txBody>
          <a:bodyPr/>
          <a:lstStyle/>
          <a:p>
            <a:fld id="{55AA6188-0347-479C-9B3A-EB818970D13B}" type="datetime1">
              <a:rPr lang="tr-TR" smtClean="0"/>
              <a:t>26.01.2018</a:t>
            </a:fld>
            <a:endParaRPr lang="tr-TR"/>
          </a:p>
        </p:txBody>
      </p:sp>
      <p:sp>
        <p:nvSpPr>
          <p:cNvPr id="3" name="Altbilgi Yer Tutucusu 2"/>
          <p:cNvSpPr>
            <a:spLocks noGrp="1"/>
          </p:cNvSpPr>
          <p:nvPr>
            <p:ph type="ftr" sz="quarter" idx="16"/>
          </p:nvPr>
        </p:nvSpPr>
        <p:spPr/>
        <p:txBody>
          <a:bodyPr/>
          <a:lstStyle/>
          <a:p>
            <a:r>
              <a:rPr lang="tr-TR" smtClean="0"/>
              <a:t>Prof. Dr. İsmail GÜVEN</a:t>
            </a:r>
            <a:endParaRPr lang="tr-TR"/>
          </a:p>
        </p:txBody>
      </p:sp>
      <p:sp>
        <p:nvSpPr>
          <p:cNvPr id="4" name="Slayt Numarası Yer Tutucusu 3"/>
          <p:cNvSpPr>
            <a:spLocks noGrp="1"/>
          </p:cNvSpPr>
          <p:nvPr>
            <p:ph type="sldNum" sz="quarter" idx="15"/>
          </p:nvPr>
        </p:nvSpPr>
        <p:spPr/>
        <p:txBody>
          <a:bodyPr/>
          <a:lstStyle/>
          <a:p>
            <a:fld id="{F302176B-0E47-46AC-8F43-DAB4B8A37D06}" type="slidenum">
              <a:rPr lang="tr-TR" smtClean="0"/>
              <a:t>15</a:t>
            </a:fld>
            <a:endParaRPr lang="tr-TR"/>
          </a:p>
        </p:txBody>
      </p:sp>
    </p:spTree>
    <p:extLst>
      <p:ext uri="{BB962C8B-B14F-4D97-AF65-F5344CB8AC3E}">
        <p14:creationId xmlns:p14="http://schemas.microsoft.com/office/powerpoint/2010/main" val="4199149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457200" y="1600200"/>
            <a:ext cx="7467600" cy="3917032"/>
          </a:xfrm>
        </p:spPr>
        <p:txBody>
          <a:bodyPr>
            <a:normAutofit/>
          </a:bodyPr>
          <a:lstStyle/>
          <a:p>
            <a:pPr algn="just">
              <a:buFont typeface="Wingdings" pitchFamily="2" charset="2"/>
              <a:buNone/>
            </a:pPr>
            <a:r>
              <a:rPr lang="tr-TR" dirty="0">
                <a:latin typeface="Calibri" panose="020F0502020204030204" pitchFamily="34" charset="0"/>
              </a:rPr>
              <a:t>		</a:t>
            </a:r>
            <a:r>
              <a:rPr lang="tr-TR" dirty="0">
                <a:latin typeface="Calibri" panose="020F0502020204030204" pitchFamily="34" charset="0"/>
                <a:cs typeface="Times New Roman" charset="0"/>
              </a:rPr>
              <a:t> Programın tümleşmesine yeni bir yaklaşım olan </a:t>
            </a:r>
            <a:r>
              <a:rPr lang="tr-TR" dirty="0" smtClean="0">
                <a:latin typeface="Calibri" panose="020F0502020204030204" pitchFamily="34" charset="0"/>
                <a:cs typeface="Times New Roman" charset="0"/>
              </a:rPr>
              <a:t>öyküleştirmr, </a:t>
            </a:r>
            <a:r>
              <a:rPr lang="tr-TR" dirty="0">
                <a:latin typeface="Calibri" panose="020F0502020204030204" pitchFamily="34" charset="0"/>
                <a:cs typeface="Times New Roman" charset="0"/>
              </a:rPr>
              <a:t>“Öykü teması” adında bir çalışma başlığıyla, programda bağıntı sistemi için bir metin yaratır. Öykü teması başlığında gerekli olan elemanlar; sahne, karakter ve olaylardır. Öykü programdaki bağlantılar için mantık ve yapı sağlar. T</a:t>
            </a:r>
            <a:r>
              <a:rPr lang="tr-TR" dirty="0" smtClean="0">
                <a:latin typeface="Calibri" panose="020F0502020204030204" pitchFamily="34" charset="0"/>
                <a:cs typeface="Times New Roman" charset="0"/>
              </a:rPr>
              <a:t>ematik </a:t>
            </a:r>
            <a:r>
              <a:rPr lang="tr-TR" dirty="0">
                <a:latin typeface="Calibri" panose="020F0502020204030204" pitchFamily="34" charset="0"/>
                <a:cs typeface="Times New Roman" charset="0"/>
              </a:rPr>
              <a:t>çalışmadan farkı, anahtar soruların sunulmasıdır. Tematik yaklaşımda rasgele olmasına rağmen</a:t>
            </a:r>
            <a:r>
              <a:rPr lang="tr-TR" dirty="0" smtClean="0">
                <a:latin typeface="Calibri" panose="020F0502020204030204" pitchFamily="34" charset="0"/>
                <a:cs typeface="Times New Roman" charset="0"/>
              </a:rPr>
              <a:t>, öyküleştirmede </a:t>
            </a:r>
            <a:r>
              <a:rPr lang="tr-TR" dirty="0">
                <a:latin typeface="Calibri" panose="020F0502020204030204" pitchFamily="34" charset="0"/>
                <a:cs typeface="Times New Roman" charset="0"/>
              </a:rPr>
              <a:t>araştırmaların sırası önemlidir. Her bir öykü teması bölümü bir öncekine dayanır (aşamalılık) </a:t>
            </a:r>
          </a:p>
        </p:txBody>
      </p:sp>
      <p:sp>
        <p:nvSpPr>
          <p:cNvPr id="7" name="Unvan 1"/>
          <p:cNvSpPr txBox="1">
            <a:spLocks/>
          </p:cNvSpPr>
          <p:nvPr/>
        </p:nvSpPr>
        <p:spPr>
          <a:xfrm>
            <a:off x="686708" y="260648"/>
            <a:ext cx="7238092"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Öyküleştirme (Story </a:t>
            </a:r>
            <a:r>
              <a:rPr lang="tr-TR" sz="2400" dirty="0" err="1"/>
              <a:t>Line</a:t>
            </a:r>
            <a:r>
              <a:rPr lang="tr-TR" sz="2400" dirty="0"/>
              <a:t>) </a:t>
            </a:r>
            <a:r>
              <a:rPr lang="tr-TR" sz="2400" dirty="0" smtClean="0"/>
              <a:t>Yöntemi</a:t>
            </a:r>
            <a:endParaRPr lang="tr-TR" sz="2400" dirty="0"/>
          </a:p>
        </p:txBody>
      </p:sp>
      <p:sp>
        <p:nvSpPr>
          <p:cNvPr id="2" name="Veri Yer Tutucusu 1"/>
          <p:cNvSpPr>
            <a:spLocks noGrp="1"/>
          </p:cNvSpPr>
          <p:nvPr>
            <p:ph type="dt" sz="half" idx="14"/>
          </p:nvPr>
        </p:nvSpPr>
        <p:spPr/>
        <p:txBody>
          <a:bodyPr/>
          <a:lstStyle/>
          <a:p>
            <a:fld id="{70BF71AA-4BE3-45AE-93CE-DD0857545B1F}" type="datetime1">
              <a:rPr lang="tr-TR" smtClean="0"/>
              <a:t>26.01.2018</a:t>
            </a:fld>
            <a:endParaRPr lang="tr-TR"/>
          </a:p>
        </p:txBody>
      </p:sp>
      <p:sp>
        <p:nvSpPr>
          <p:cNvPr id="3" name="Altbilgi Yer Tutucusu 2"/>
          <p:cNvSpPr>
            <a:spLocks noGrp="1"/>
          </p:cNvSpPr>
          <p:nvPr>
            <p:ph type="ftr" sz="quarter" idx="16"/>
          </p:nvPr>
        </p:nvSpPr>
        <p:spPr/>
        <p:txBody>
          <a:bodyPr/>
          <a:lstStyle/>
          <a:p>
            <a:r>
              <a:rPr lang="tr-TR" smtClean="0"/>
              <a:t>Prof. Dr. İsmail GÜVEN</a:t>
            </a:r>
            <a:endParaRPr lang="tr-TR"/>
          </a:p>
        </p:txBody>
      </p:sp>
      <p:sp>
        <p:nvSpPr>
          <p:cNvPr id="4" name="Slayt Numarası Yer Tutucusu 3"/>
          <p:cNvSpPr>
            <a:spLocks noGrp="1"/>
          </p:cNvSpPr>
          <p:nvPr>
            <p:ph type="sldNum" sz="quarter" idx="15"/>
          </p:nvPr>
        </p:nvSpPr>
        <p:spPr/>
        <p:txBody>
          <a:bodyPr/>
          <a:lstStyle/>
          <a:p>
            <a:fld id="{F302176B-0E47-46AC-8F43-DAB4B8A37D06}" type="slidenum">
              <a:rPr lang="tr-TR" smtClean="0"/>
              <a:t>16</a:t>
            </a:fld>
            <a:endParaRPr lang="tr-TR"/>
          </a:p>
        </p:txBody>
      </p:sp>
    </p:spTree>
    <p:extLst>
      <p:ext uri="{BB962C8B-B14F-4D97-AF65-F5344CB8AC3E}">
        <p14:creationId xmlns:p14="http://schemas.microsoft.com/office/powerpoint/2010/main" val="2175518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480726" y="1984248"/>
            <a:ext cx="7467600" cy="2020816"/>
          </a:xfrm>
        </p:spPr>
        <p:txBody>
          <a:bodyPr/>
          <a:lstStyle/>
          <a:p>
            <a:pPr algn="ctr">
              <a:buFont typeface="Wingdings" pitchFamily="2" charset="2"/>
              <a:buNone/>
            </a:pPr>
            <a:r>
              <a:rPr lang="tr-TR" dirty="0">
                <a:latin typeface="Calibri" panose="020F0502020204030204" pitchFamily="34" charset="0"/>
              </a:rPr>
              <a:t>		</a:t>
            </a:r>
            <a:r>
              <a:rPr lang="tr-TR" dirty="0" smtClean="0">
                <a:latin typeface="Calibri" panose="020F0502020204030204" pitchFamily="34" charset="0"/>
                <a:cs typeface="Times New Roman" charset="0"/>
              </a:rPr>
              <a:t>Storyline’nın </a:t>
            </a:r>
            <a:r>
              <a:rPr lang="tr-TR" dirty="0">
                <a:latin typeface="Calibri" panose="020F0502020204030204" pitchFamily="34" charset="0"/>
                <a:cs typeface="Times New Roman" charset="0"/>
              </a:rPr>
              <a:t>temel amacı; kişileri, zamanı ve mekanı içine alan bir anlatım süreci yani bir öykü oluşturmaktır. Bu anlatım, iyi bir öğretim için önemli olan bilgi ve yeterlilikleri uygun bir bağlantıda ele almalıdır.</a:t>
            </a:r>
          </a:p>
          <a:p>
            <a:pPr algn="ctr">
              <a:buFont typeface="Wingdings" pitchFamily="2" charset="2"/>
              <a:buNone/>
            </a:pPr>
            <a:endParaRPr lang="tr-TR" dirty="0">
              <a:latin typeface="Calibri" panose="020F0502020204030204" pitchFamily="34" charset="0"/>
            </a:endParaRPr>
          </a:p>
        </p:txBody>
      </p:sp>
      <p:sp>
        <p:nvSpPr>
          <p:cNvPr id="7" name="Unvan 1"/>
          <p:cNvSpPr txBox="1">
            <a:spLocks/>
          </p:cNvSpPr>
          <p:nvPr/>
        </p:nvSpPr>
        <p:spPr>
          <a:xfrm>
            <a:off x="686708" y="260648"/>
            <a:ext cx="7238092"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Öyküleştirme (Story </a:t>
            </a:r>
            <a:r>
              <a:rPr lang="tr-TR" sz="2400" dirty="0" err="1"/>
              <a:t>Line</a:t>
            </a:r>
            <a:r>
              <a:rPr lang="tr-TR" sz="2400" dirty="0"/>
              <a:t>) </a:t>
            </a:r>
            <a:r>
              <a:rPr lang="tr-TR" sz="2400" dirty="0" smtClean="0"/>
              <a:t>Yöntemi</a:t>
            </a:r>
            <a:endParaRPr lang="tr-TR" sz="2400" dirty="0"/>
          </a:p>
        </p:txBody>
      </p:sp>
      <p:sp>
        <p:nvSpPr>
          <p:cNvPr id="2" name="Veri Yer Tutucusu 1"/>
          <p:cNvSpPr>
            <a:spLocks noGrp="1"/>
          </p:cNvSpPr>
          <p:nvPr>
            <p:ph type="dt" sz="half" idx="14"/>
          </p:nvPr>
        </p:nvSpPr>
        <p:spPr/>
        <p:txBody>
          <a:bodyPr/>
          <a:lstStyle/>
          <a:p>
            <a:fld id="{468BDAF9-159A-4FDF-918D-5500413C3768}" type="datetime1">
              <a:rPr lang="tr-TR" smtClean="0"/>
              <a:t>26.01.2018</a:t>
            </a:fld>
            <a:endParaRPr lang="tr-TR"/>
          </a:p>
        </p:txBody>
      </p:sp>
      <p:sp>
        <p:nvSpPr>
          <p:cNvPr id="3" name="Altbilgi Yer Tutucusu 2"/>
          <p:cNvSpPr>
            <a:spLocks noGrp="1"/>
          </p:cNvSpPr>
          <p:nvPr>
            <p:ph type="ftr" sz="quarter" idx="16"/>
          </p:nvPr>
        </p:nvSpPr>
        <p:spPr/>
        <p:txBody>
          <a:bodyPr/>
          <a:lstStyle/>
          <a:p>
            <a:r>
              <a:rPr lang="tr-TR" smtClean="0"/>
              <a:t>Prof. Dr. İsmail GÜVEN</a:t>
            </a:r>
            <a:endParaRPr lang="tr-TR"/>
          </a:p>
        </p:txBody>
      </p:sp>
      <p:sp>
        <p:nvSpPr>
          <p:cNvPr id="4" name="Slayt Numarası Yer Tutucusu 3"/>
          <p:cNvSpPr>
            <a:spLocks noGrp="1"/>
          </p:cNvSpPr>
          <p:nvPr>
            <p:ph type="sldNum" sz="quarter" idx="15"/>
          </p:nvPr>
        </p:nvSpPr>
        <p:spPr/>
        <p:txBody>
          <a:bodyPr/>
          <a:lstStyle/>
          <a:p>
            <a:fld id="{F302176B-0E47-46AC-8F43-DAB4B8A37D06}" type="slidenum">
              <a:rPr lang="tr-TR" smtClean="0"/>
              <a:t>17</a:t>
            </a:fld>
            <a:endParaRPr lang="tr-TR"/>
          </a:p>
        </p:txBody>
      </p:sp>
    </p:spTree>
    <p:extLst>
      <p:ext uri="{BB962C8B-B14F-4D97-AF65-F5344CB8AC3E}">
        <p14:creationId xmlns:p14="http://schemas.microsoft.com/office/powerpoint/2010/main" val="2591332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457200" y="2420888"/>
            <a:ext cx="7467600" cy="2548880"/>
          </a:xfrm>
        </p:spPr>
        <p:txBody>
          <a:bodyPr/>
          <a:lstStyle/>
          <a:p>
            <a:pPr algn="just">
              <a:lnSpc>
                <a:spcPct val="90000"/>
              </a:lnSpc>
              <a:buFont typeface="Wingdings" pitchFamily="2" charset="2"/>
              <a:buNone/>
            </a:pPr>
            <a:r>
              <a:rPr lang="tr-TR" dirty="0">
                <a:latin typeface="Calibri" panose="020F0502020204030204" pitchFamily="34" charset="0"/>
              </a:rPr>
              <a:t>		</a:t>
            </a:r>
            <a:r>
              <a:rPr lang="tr-TR" dirty="0">
                <a:latin typeface="Calibri" panose="020F0502020204030204" pitchFamily="34" charset="0"/>
                <a:cs typeface="Times New Roman" charset="0"/>
              </a:rPr>
              <a:t> </a:t>
            </a:r>
            <a:r>
              <a:rPr lang="tr-TR" dirty="0" smtClean="0">
                <a:latin typeface="Calibri" panose="020F0502020204030204" pitchFamily="34" charset="0"/>
                <a:cs typeface="Times New Roman" charset="0"/>
              </a:rPr>
              <a:t>Öyküleştirme </a:t>
            </a:r>
            <a:r>
              <a:rPr lang="tr-TR" dirty="0">
                <a:latin typeface="Calibri" panose="020F0502020204030204" pitchFamily="34" charset="0"/>
                <a:cs typeface="Times New Roman" charset="0"/>
              </a:rPr>
              <a:t>sü</a:t>
            </a:r>
            <a:r>
              <a:rPr lang="tr-TR" dirty="0">
                <a:latin typeface="Calibri" panose="020F0502020204030204" pitchFamily="34" charset="0"/>
              </a:rPr>
              <a:t>r</a:t>
            </a:r>
            <a:r>
              <a:rPr lang="tr-TR" dirty="0">
                <a:latin typeface="Calibri" panose="020F0502020204030204" pitchFamily="34" charset="0"/>
                <a:cs typeface="Times New Roman" charset="0"/>
              </a:rPr>
              <a:t>eci her</a:t>
            </a:r>
            <a:r>
              <a:rPr lang="tr-TR" dirty="0">
                <a:latin typeface="Calibri" panose="020F0502020204030204" pitchFamily="34" charset="0"/>
              </a:rPr>
              <a:t> </a:t>
            </a:r>
            <a:r>
              <a:rPr lang="tr-TR" dirty="0">
                <a:latin typeface="Calibri" panose="020F0502020204030204" pitchFamily="34" charset="0"/>
                <a:cs typeface="Times New Roman" charset="0"/>
              </a:rPr>
              <a:t>şeyden önce, iyi yazılmış, aşamalı (sıralı) bir öyküdür (tema). Bir öyküde temel öğeler; dekor (mekan), karakterler ve plandır ki bunların </a:t>
            </a:r>
            <a:r>
              <a:rPr lang="tr-TR" dirty="0" smtClean="0">
                <a:latin typeface="Calibri" panose="020F0502020204030204" pitchFamily="34" charset="0"/>
                <a:cs typeface="Times New Roman" charset="0"/>
              </a:rPr>
              <a:t>hepsi öyküleştirmede </a:t>
            </a:r>
            <a:r>
              <a:rPr lang="tr-TR" dirty="0">
                <a:latin typeface="Calibri" panose="020F0502020204030204" pitchFamily="34" charset="0"/>
                <a:cs typeface="Times New Roman" charset="0"/>
              </a:rPr>
              <a:t>belirlenmiştir. Öğrenciler de öğretmen de süreci sahiplenirler çünkü öyküyü g</a:t>
            </a:r>
            <a:r>
              <a:rPr lang="tr-TR" dirty="0">
                <a:latin typeface="Calibri" panose="020F0502020204030204" pitchFamily="34" charset="0"/>
              </a:rPr>
              <a:t>e</a:t>
            </a:r>
            <a:r>
              <a:rPr lang="tr-TR" dirty="0">
                <a:latin typeface="Calibri" panose="020F0502020204030204" pitchFamily="34" charset="0"/>
                <a:cs typeface="Times New Roman" charset="0"/>
              </a:rPr>
              <a:t>liştirm</a:t>
            </a:r>
            <a:r>
              <a:rPr lang="tr-TR" dirty="0">
                <a:latin typeface="Calibri" panose="020F0502020204030204" pitchFamily="34" charset="0"/>
              </a:rPr>
              <a:t>e</a:t>
            </a:r>
            <a:r>
              <a:rPr lang="tr-TR" dirty="0">
                <a:latin typeface="Calibri" panose="020F0502020204030204" pitchFamily="34" charset="0"/>
                <a:cs typeface="Times New Roman" charset="0"/>
              </a:rPr>
              <a:t>k için beraber çalışmaktadırlar.</a:t>
            </a:r>
            <a:r>
              <a:rPr lang="tr-TR" dirty="0">
                <a:latin typeface="Calibri" panose="020F0502020204030204" pitchFamily="34" charset="0"/>
              </a:rPr>
              <a:t> </a:t>
            </a:r>
          </a:p>
        </p:txBody>
      </p:sp>
      <p:sp>
        <p:nvSpPr>
          <p:cNvPr id="7" name="Unvan 1"/>
          <p:cNvSpPr txBox="1">
            <a:spLocks/>
          </p:cNvSpPr>
          <p:nvPr/>
        </p:nvSpPr>
        <p:spPr>
          <a:xfrm>
            <a:off x="686708" y="260648"/>
            <a:ext cx="7238092"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Öyküleştirme (Story </a:t>
            </a:r>
            <a:r>
              <a:rPr lang="tr-TR" sz="2400" dirty="0" err="1"/>
              <a:t>Line</a:t>
            </a:r>
            <a:r>
              <a:rPr lang="tr-TR" sz="2400" dirty="0"/>
              <a:t>) </a:t>
            </a:r>
            <a:r>
              <a:rPr lang="tr-TR" sz="2400" dirty="0" smtClean="0"/>
              <a:t>Yöntemi</a:t>
            </a:r>
            <a:endParaRPr lang="tr-TR" sz="2400" dirty="0"/>
          </a:p>
        </p:txBody>
      </p:sp>
      <p:sp>
        <p:nvSpPr>
          <p:cNvPr id="3" name="Veri Yer Tutucusu 2"/>
          <p:cNvSpPr>
            <a:spLocks noGrp="1"/>
          </p:cNvSpPr>
          <p:nvPr>
            <p:ph type="dt" sz="half" idx="14"/>
          </p:nvPr>
        </p:nvSpPr>
        <p:spPr/>
        <p:txBody>
          <a:bodyPr/>
          <a:lstStyle/>
          <a:p>
            <a:fld id="{22AC1C5D-275D-4AB6-9CF7-3757AE7B4156}" type="datetime1">
              <a:rPr lang="tr-TR" smtClean="0"/>
              <a:t>26.01.2018</a:t>
            </a:fld>
            <a:endParaRPr lang="tr-TR"/>
          </a:p>
        </p:txBody>
      </p:sp>
      <p:sp>
        <p:nvSpPr>
          <p:cNvPr id="4" name="Altbilgi Yer Tutucusu 3"/>
          <p:cNvSpPr>
            <a:spLocks noGrp="1"/>
          </p:cNvSpPr>
          <p:nvPr>
            <p:ph type="ftr" sz="quarter" idx="16"/>
          </p:nvPr>
        </p:nvSpPr>
        <p:spPr/>
        <p:txBody>
          <a:bodyPr/>
          <a:lstStyle/>
          <a:p>
            <a:r>
              <a:rPr lang="tr-TR" smtClean="0"/>
              <a:t>Prof. Dr. İsmail GÜVEN</a:t>
            </a:r>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18</a:t>
            </a:fld>
            <a:endParaRPr lang="tr-TR"/>
          </a:p>
        </p:txBody>
      </p:sp>
    </p:spTree>
    <p:extLst>
      <p:ext uri="{BB962C8B-B14F-4D97-AF65-F5344CB8AC3E}">
        <p14:creationId xmlns:p14="http://schemas.microsoft.com/office/powerpoint/2010/main" val="1619775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571954" y="1484784"/>
            <a:ext cx="7467600" cy="1756792"/>
          </a:xfrm>
        </p:spPr>
        <p:txBody>
          <a:bodyPr/>
          <a:lstStyle/>
          <a:p>
            <a:pPr algn="just">
              <a:buFont typeface="Wingdings" pitchFamily="2" charset="2"/>
              <a:buNone/>
            </a:pPr>
            <a:r>
              <a:rPr lang="tr-TR" dirty="0">
                <a:latin typeface="Calibri" panose="020F0502020204030204" pitchFamily="34" charset="0"/>
              </a:rPr>
              <a:t>		</a:t>
            </a:r>
            <a:r>
              <a:rPr lang="tr-TR" dirty="0">
                <a:latin typeface="Calibri" panose="020F0502020204030204" pitchFamily="34" charset="0"/>
                <a:cs typeface="Times New Roman" charset="0"/>
              </a:rPr>
              <a:t>Öykü daima bir anahtar soru ile başlar. Bu soru öğrencileri işbirliğine yönlendirerek dersin işlenmesini sağlar. Bu ÖTÖY ve tematik yaklaşım arasındaki temel farktır.</a:t>
            </a:r>
            <a:r>
              <a:rPr lang="tr-TR" dirty="0">
                <a:latin typeface="Calibri" panose="020F0502020204030204" pitchFamily="34" charset="0"/>
              </a:rPr>
              <a:t> </a:t>
            </a:r>
          </a:p>
        </p:txBody>
      </p:sp>
      <p:sp>
        <p:nvSpPr>
          <p:cNvPr id="7" name="Unvan 1"/>
          <p:cNvSpPr txBox="1">
            <a:spLocks/>
          </p:cNvSpPr>
          <p:nvPr/>
        </p:nvSpPr>
        <p:spPr>
          <a:xfrm>
            <a:off x="686708" y="260648"/>
            <a:ext cx="7238092"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Öyküleştirme (Story </a:t>
            </a:r>
            <a:r>
              <a:rPr lang="tr-TR" sz="2400" dirty="0" err="1"/>
              <a:t>Line</a:t>
            </a:r>
            <a:r>
              <a:rPr lang="tr-TR" sz="2400" dirty="0"/>
              <a:t>) </a:t>
            </a:r>
            <a:r>
              <a:rPr lang="tr-TR" sz="2400" dirty="0" smtClean="0"/>
              <a:t>Yöntemi</a:t>
            </a:r>
            <a:endParaRPr lang="tr-TR" sz="2400" dirty="0"/>
          </a:p>
        </p:txBody>
      </p:sp>
      <p:sp>
        <p:nvSpPr>
          <p:cNvPr id="4" name="Rectangle 3"/>
          <p:cNvSpPr txBox="1">
            <a:spLocks noChangeArrowheads="1"/>
          </p:cNvSpPr>
          <p:nvPr/>
        </p:nvSpPr>
        <p:spPr>
          <a:xfrm>
            <a:off x="571954" y="3356992"/>
            <a:ext cx="7467600" cy="18288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lgn="just">
              <a:buFont typeface="Wingdings" pitchFamily="2" charset="2"/>
              <a:buNone/>
            </a:pPr>
            <a:r>
              <a:rPr lang="tr-TR" smtClean="0">
                <a:latin typeface="Calibri" panose="020F0502020204030204" pitchFamily="34" charset="0"/>
              </a:rPr>
              <a:t>		</a:t>
            </a:r>
            <a:r>
              <a:rPr lang="tr-TR" smtClean="0">
                <a:latin typeface="Calibri" panose="020F0502020204030204" pitchFamily="34" charset="0"/>
                <a:cs typeface="Times New Roman" charset="0"/>
              </a:rPr>
              <a:t>Storyline tutumlar ve duygularla ilgilidir. Çocuklar kendilerini öğretmenin oluşturduğu hikayedeki karakterlerle özdeşleştirirler ve bu yolla öğrenme sürecini sahiplenirler</a:t>
            </a:r>
            <a:r>
              <a:rPr lang="tr-TR" smtClean="0">
                <a:latin typeface="Calibri" panose="020F0502020204030204" pitchFamily="34" charset="0"/>
              </a:rPr>
              <a:t>.</a:t>
            </a:r>
            <a:endParaRPr lang="tr-TR" dirty="0">
              <a:latin typeface="Calibri" panose="020F0502020204030204" pitchFamily="34" charset="0"/>
            </a:endParaRPr>
          </a:p>
        </p:txBody>
      </p:sp>
      <p:sp>
        <p:nvSpPr>
          <p:cNvPr id="2" name="Veri Yer Tutucusu 1"/>
          <p:cNvSpPr>
            <a:spLocks noGrp="1"/>
          </p:cNvSpPr>
          <p:nvPr>
            <p:ph type="dt" sz="half" idx="14"/>
          </p:nvPr>
        </p:nvSpPr>
        <p:spPr/>
        <p:txBody>
          <a:bodyPr/>
          <a:lstStyle/>
          <a:p>
            <a:fld id="{E01A2C50-6B78-458E-AA40-89A01B3691CA}" type="datetime1">
              <a:rPr lang="tr-TR" smtClean="0"/>
              <a:t>26.01.2018</a:t>
            </a:fld>
            <a:endParaRPr lang="tr-TR"/>
          </a:p>
        </p:txBody>
      </p:sp>
      <p:sp>
        <p:nvSpPr>
          <p:cNvPr id="3" name="Altbilgi Yer Tutucusu 2"/>
          <p:cNvSpPr>
            <a:spLocks noGrp="1"/>
          </p:cNvSpPr>
          <p:nvPr>
            <p:ph type="ftr" sz="quarter" idx="16"/>
          </p:nvPr>
        </p:nvSpPr>
        <p:spPr/>
        <p:txBody>
          <a:bodyPr/>
          <a:lstStyle/>
          <a:p>
            <a:r>
              <a:rPr lang="tr-TR" smtClean="0"/>
              <a:t>Prof. Dr. İsmail GÜVEN</a:t>
            </a:r>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19</a:t>
            </a:fld>
            <a:endParaRPr lang="tr-TR"/>
          </a:p>
        </p:txBody>
      </p:sp>
    </p:spTree>
    <p:extLst>
      <p:ext uri="{BB962C8B-B14F-4D97-AF65-F5344CB8AC3E}">
        <p14:creationId xmlns:p14="http://schemas.microsoft.com/office/powerpoint/2010/main" val="758546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2</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Metin kutusu 6"/>
          <p:cNvSpPr txBox="1"/>
          <p:nvPr/>
        </p:nvSpPr>
        <p:spPr>
          <a:xfrm>
            <a:off x="683568" y="2076664"/>
            <a:ext cx="4836012" cy="101566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000" dirty="0" smtClean="0"/>
              <a:t>Öyküleştirme (Story Telling) tekniği duymuş muydunuz? Bu teknik sizce nasıl kullanılıyor olabilir? </a:t>
            </a:r>
            <a:endParaRPr lang="tr-TR" sz="2000" dirty="0"/>
          </a:p>
        </p:txBody>
      </p:sp>
      <p:sp>
        <p:nvSpPr>
          <p:cNvPr id="8" name="Metin kutusu 7"/>
          <p:cNvSpPr txBox="1"/>
          <p:nvPr/>
        </p:nvSpPr>
        <p:spPr>
          <a:xfrm>
            <a:off x="3174795" y="3678167"/>
            <a:ext cx="4153391" cy="70788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tr-TR" sz="2000" dirty="0" smtClean="0"/>
              <a:t>Sizce, Sözlü Tarih güvenilir bir teknik midir? </a:t>
            </a:r>
            <a:endParaRPr lang="tr-TR" sz="2000" dirty="0"/>
          </a:p>
        </p:txBody>
      </p:sp>
      <p:sp>
        <p:nvSpPr>
          <p:cNvPr id="9" name="Metin kutusu 8"/>
          <p:cNvSpPr txBox="1"/>
          <p:nvPr/>
        </p:nvSpPr>
        <p:spPr>
          <a:xfrm>
            <a:off x="456068" y="5026164"/>
            <a:ext cx="7517456" cy="707886"/>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tr-TR" sz="2000" dirty="0" smtClean="0"/>
              <a:t>Bu teknikleri öğretim programındaki hangi kazanımları gerçekleştirirken kullanabiliriz?  Neden?</a:t>
            </a:r>
            <a:endParaRPr lang="tr-TR" sz="2000" dirty="0"/>
          </a:p>
        </p:txBody>
      </p:sp>
      <p:sp>
        <p:nvSpPr>
          <p:cNvPr id="10" name="Dikdörtgen 9"/>
          <p:cNvSpPr/>
          <p:nvPr/>
        </p:nvSpPr>
        <p:spPr>
          <a:xfrm>
            <a:off x="387151" y="1088348"/>
            <a:ext cx="7935792" cy="584775"/>
          </a:xfrm>
          <a:prstGeom prst="rect">
            <a:avLst/>
          </a:prstGeom>
          <a:noFill/>
        </p:spPr>
        <p:txBody>
          <a:bodyPr wrap="square" lIns="91440" tIns="45720" rIns="91440" bIns="45720">
            <a:spAutoFit/>
          </a:bodyPr>
          <a:lstStyle/>
          <a:p>
            <a:pPr algn="ctr"/>
            <a:r>
              <a:rPr lang="tr-TR" sz="3200" b="1" cap="none" spc="0" dirty="0" smtClean="0">
                <a:ln w="22225">
                  <a:solidFill>
                    <a:schemeClr val="accent2"/>
                  </a:solidFill>
                  <a:prstDash val="solid"/>
                </a:ln>
                <a:solidFill>
                  <a:schemeClr val="accent2">
                    <a:lumMod val="40000"/>
                    <a:lumOff val="60000"/>
                  </a:schemeClr>
                </a:solidFill>
                <a:effectLst/>
              </a:rPr>
              <a:t>Ne hatırlıyorsunuz/biliyorsunuz?</a:t>
            </a:r>
            <a:endParaRPr lang="tr-TR" sz="3200" b="1" cap="none" spc="0" dirty="0">
              <a:ln w="22225">
                <a:solidFill>
                  <a:schemeClr val="accent2"/>
                </a:solidFill>
                <a:prstDash val="solid"/>
              </a:ln>
              <a:solidFill>
                <a:schemeClr val="accent2">
                  <a:lumMod val="40000"/>
                  <a:lumOff val="60000"/>
                </a:schemeClr>
              </a:solidFill>
              <a:effectLst/>
            </a:endParaRPr>
          </a:p>
        </p:txBody>
      </p:sp>
      <p:sp>
        <p:nvSpPr>
          <p:cNvPr id="12" name="Dikdörtgen 11"/>
          <p:cNvSpPr/>
          <p:nvPr/>
        </p:nvSpPr>
        <p:spPr>
          <a:xfrm>
            <a:off x="306760" y="184700"/>
            <a:ext cx="7001544" cy="369332"/>
          </a:xfrm>
          <a:prstGeom prst="rect">
            <a:avLst/>
          </a:prstGeom>
          <a:noFill/>
        </p:spPr>
        <p:txBody>
          <a:bodyPr wrap="square" lIns="91440" tIns="45720" rIns="91440" bIns="45720">
            <a:spAutoFit/>
          </a:bodyPr>
          <a:lstStyle/>
          <a:p>
            <a:r>
              <a:rPr lang="tr-TR" b="1" dirty="0" smtClean="0">
                <a:ln w="0"/>
                <a:solidFill>
                  <a:srgbClr val="FF0000"/>
                </a:solidFill>
              </a:rPr>
              <a:t>Giriş Aşaması</a:t>
            </a:r>
            <a:endParaRPr lang="tr-TR" b="1" dirty="0">
              <a:ln w="0"/>
              <a:solidFill>
                <a:srgbClr val="FF0000"/>
              </a:solidFill>
            </a:endParaRPr>
          </a:p>
        </p:txBody>
      </p:sp>
      <p:sp>
        <p:nvSpPr>
          <p:cNvPr id="2" name="Veri Yer Tutucusu 1"/>
          <p:cNvSpPr>
            <a:spLocks noGrp="1"/>
          </p:cNvSpPr>
          <p:nvPr>
            <p:ph type="dt" sz="half" idx="14"/>
          </p:nvPr>
        </p:nvSpPr>
        <p:spPr/>
        <p:txBody>
          <a:bodyPr/>
          <a:lstStyle/>
          <a:p>
            <a:fld id="{85DA93E3-80A1-41E7-B4C7-7472AD7A5A2C}" type="datetime1">
              <a:rPr lang="tr-TR" smtClean="0"/>
              <a:t>26.01.2018</a:t>
            </a:fld>
            <a:endParaRPr lang="tr-TR"/>
          </a:p>
        </p:txBody>
      </p:sp>
    </p:spTree>
    <p:extLst>
      <p:ext uri="{BB962C8B-B14F-4D97-AF65-F5344CB8AC3E}">
        <p14:creationId xmlns:p14="http://schemas.microsoft.com/office/powerpoint/2010/main" val="9148065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571954" y="2708920"/>
            <a:ext cx="7467600" cy="1872208"/>
          </a:xfrm>
        </p:spPr>
        <p:txBody>
          <a:bodyPr/>
          <a:lstStyle/>
          <a:p>
            <a:pPr algn="just">
              <a:buFont typeface="Wingdings" pitchFamily="2" charset="2"/>
              <a:buNone/>
            </a:pPr>
            <a:r>
              <a:rPr lang="tr-TR" dirty="0"/>
              <a:t>		</a:t>
            </a:r>
            <a:r>
              <a:rPr lang="tr-TR" b="1" dirty="0">
                <a:cs typeface="Times New Roman" charset="0"/>
              </a:rPr>
              <a:t>Zamanlama: </a:t>
            </a:r>
            <a:r>
              <a:rPr lang="tr-TR" dirty="0">
                <a:cs typeface="Times New Roman" charset="0"/>
              </a:rPr>
              <a:t>A</a:t>
            </a:r>
            <a:r>
              <a:rPr lang="tr-TR" dirty="0" smtClean="0">
                <a:cs typeface="Times New Roman" charset="0"/>
              </a:rPr>
              <a:t>yrılacak </a:t>
            </a:r>
            <a:r>
              <a:rPr lang="tr-TR" dirty="0">
                <a:cs typeface="Times New Roman" charset="0"/>
              </a:rPr>
              <a:t>olan zaman çeşitli şekillerde olabilmektedir. </a:t>
            </a:r>
            <a:r>
              <a:rPr lang="tr-TR" dirty="0" smtClean="0">
                <a:cs typeface="Times New Roman" charset="0"/>
              </a:rPr>
              <a:t>Kimi </a:t>
            </a:r>
            <a:r>
              <a:rPr lang="tr-TR" dirty="0">
                <a:cs typeface="Times New Roman" charset="0"/>
              </a:rPr>
              <a:t>uygulayıcılar tüm bir öğretim </a:t>
            </a:r>
            <a:r>
              <a:rPr lang="tr-TR" dirty="0" smtClean="0">
                <a:cs typeface="Times New Roman" charset="0"/>
              </a:rPr>
              <a:t>yılını </a:t>
            </a:r>
            <a:r>
              <a:rPr lang="tr-TR" dirty="0">
                <a:cs typeface="Times New Roman" charset="0"/>
              </a:rPr>
              <a:t>ayırırken, kimileri ünite bazında ele almayı uygun görmüşlerdir. </a:t>
            </a:r>
          </a:p>
        </p:txBody>
      </p:sp>
      <p:sp>
        <p:nvSpPr>
          <p:cNvPr id="7" name="Unvan 1"/>
          <p:cNvSpPr txBox="1">
            <a:spLocks/>
          </p:cNvSpPr>
          <p:nvPr/>
        </p:nvSpPr>
        <p:spPr>
          <a:xfrm>
            <a:off x="686708" y="260648"/>
            <a:ext cx="7238092"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Öyküleştirme (Story </a:t>
            </a:r>
            <a:r>
              <a:rPr lang="tr-TR" sz="2400" dirty="0" err="1" smtClean="0"/>
              <a:t>Line</a:t>
            </a:r>
            <a:r>
              <a:rPr lang="tr-TR" sz="2400" dirty="0" smtClean="0"/>
              <a:t>) Yöntemi</a:t>
            </a:r>
            <a:endParaRPr lang="tr-TR" sz="2400" dirty="0"/>
          </a:p>
        </p:txBody>
      </p:sp>
      <p:sp>
        <p:nvSpPr>
          <p:cNvPr id="3" name="Veri Yer Tutucusu 2"/>
          <p:cNvSpPr>
            <a:spLocks noGrp="1"/>
          </p:cNvSpPr>
          <p:nvPr>
            <p:ph type="dt" sz="half" idx="14"/>
          </p:nvPr>
        </p:nvSpPr>
        <p:spPr/>
        <p:txBody>
          <a:bodyPr/>
          <a:lstStyle/>
          <a:p>
            <a:fld id="{5C3D1EFC-7994-4A55-AE75-2834CB42586A}" type="datetime1">
              <a:rPr lang="tr-TR" smtClean="0"/>
              <a:t>26.01.2018</a:t>
            </a:fld>
            <a:endParaRPr lang="tr-TR"/>
          </a:p>
        </p:txBody>
      </p:sp>
      <p:sp>
        <p:nvSpPr>
          <p:cNvPr id="4" name="Altbilgi Yer Tutucusu 3"/>
          <p:cNvSpPr>
            <a:spLocks noGrp="1"/>
          </p:cNvSpPr>
          <p:nvPr>
            <p:ph type="ftr" sz="quarter" idx="16"/>
          </p:nvPr>
        </p:nvSpPr>
        <p:spPr/>
        <p:txBody>
          <a:bodyPr/>
          <a:lstStyle/>
          <a:p>
            <a:r>
              <a:rPr lang="tr-TR" smtClean="0"/>
              <a:t>Prof. Dr. İsmail GÜVEN</a:t>
            </a:r>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20</a:t>
            </a:fld>
            <a:endParaRPr lang="tr-TR"/>
          </a:p>
        </p:txBody>
      </p:sp>
    </p:spTree>
    <p:extLst>
      <p:ext uri="{BB962C8B-B14F-4D97-AF65-F5344CB8AC3E}">
        <p14:creationId xmlns:p14="http://schemas.microsoft.com/office/powerpoint/2010/main" val="5223858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571954" y="2708920"/>
            <a:ext cx="7467600" cy="2260848"/>
          </a:xfrm>
        </p:spPr>
        <p:txBody>
          <a:bodyPr/>
          <a:lstStyle/>
          <a:p>
            <a:pPr algn="just">
              <a:lnSpc>
                <a:spcPct val="90000"/>
              </a:lnSpc>
              <a:buFont typeface="Wingdings" pitchFamily="2" charset="2"/>
              <a:buNone/>
            </a:pPr>
            <a:r>
              <a:rPr lang="tr-TR" dirty="0">
                <a:latin typeface="Calibri" panose="020F0502020204030204" pitchFamily="34" charset="0"/>
              </a:rPr>
              <a:t>		</a:t>
            </a:r>
            <a:r>
              <a:rPr lang="tr-TR" b="1" dirty="0">
                <a:latin typeface="Calibri" panose="020F0502020204030204" pitchFamily="34" charset="0"/>
                <a:cs typeface="Times New Roman" charset="0"/>
              </a:rPr>
              <a:t>Planlama: </a:t>
            </a:r>
            <a:r>
              <a:rPr lang="tr-TR" dirty="0">
                <a:latin typeface="Calibri" panose="020F0502020204030204" pitchFamily="34" charset="0"/>
                <a:cs typeface="Times New Roman" charset="0"/>
              </a:rPr>
              <a:t>Bir  </a:t>
            </a:r>
            <a:r>
              <a:rPr lang="tr-TR" dirty="0" smtClean="0">
                <a:latin typeface="Calibri" panose="020F0502020204030204" pitchFamily="34" charset="0"/>
                <a:cs typeface="Times New Roman" charset="0"/>
              </a:rPr>
              <a:t>öyküleştirme </a:t>
            </a:r>
            <a:r>
              <a:rPr lang="tr-TR" dirty="0">
                <a:latin typeface="Calibri" panose="020F0502020204030204" pitchFamily="34" charset="0"/>
                <a:cs typeface="Times New Roman" charset="0"/>
              </a:rPr>
              <a:t>programında önemli olan içeriğin, öğrencilere kazandırılmak istene bilgi ve görüşler doğrultusunda düzenlenmesidir. Bu program, değişik düzeylerde hangi kategori ve konularda öğrencilerin etkileşime sokulacağını öngörür. Ayrıca öğretmenl</a:t>
            </a:r>
            <a:r>
              <a:rPr lang="tr-TR" dirty="0">
                <a:latin typeface="Calibri" panose="020F0502020204030204" pitchFamily="34" charset="0"/>
              </a:rPr>
              <a:t>e</a:t>
            </a:r>
            <a:r>
              <a:rPr lang="tr-TR" dirty="0">
                <a:latin typeface="Calibri" panose="020F0502020204030204" pitchFamily="34" charset="0"/>
                <a:cs typeface="Times New Roman" charset="0"/>
              </a:rPr>
              <a:t>rden de daha ayrıntılı bir planlamayı bekler.</a:t>
            </a:r>
            <a:r>
              <a:rPr lang="tr-TR" dirty="0">
                <a:latin typeface="Calibri" panose="020F0502020204030204" pitchFamily="34" charset="0"/>
              </a:rPr>
              <a:t> </a:t>
            </a:r>
          </a:p>
        </p:txBody>
      </p:sp>
      <p:sp>
        <p:nvSpPr>
          <p:cNvPr id="7" name="Unvan 1"/>
          <p:cNvSpPr txBox="1">
            <a:spLocks/>
          </p:cNvSpPr>
          <p:nvPr/>
        </p:nvSpPr>
        <p:spPr>
          <a:xfrm>
            <a:off x="686708" y="260648"/>
            <a:ext cx="7238092"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Öyküleştirme (Story </a:t>
            </a:r>
            <a:r>
              <a:rPr lang="tr-TR" sz="2400" dirty="0" err="1" smtClean="0"/>
              <a:t>Line</a:t>
            </a:r>
            <a:r>
              <a:rPr lang="tr-TR" sz="2400" dirty="0" smtClean="0"/>
              <a:t>) Yöntemi</a:t>
            </a:r>
            <a:endParaRPr lang="tr-TR" sz="2400" dirty="0"/>
          </a:p>
        </p:txBody>
      </p:sp>
      <p:sp>
        <p:nvSpPr>
          <p:cNvPr id="2" name="Veri Yer Tutucusu 1"/>
          <p:cNvSpPr>
            <a:spLocks noGrp="1"/>
          </p:cNvSpPr>
          <p:nvPr>
            <p:ph type="dt" sz="half" idx="14"/>
          </p:nvPr>
        </p:nvSpPr>
        <p:spPr/>
        <p:txBody>
          <a:bodyPr/>
          <a:lstStyle/>
          <a:p>
            <a:fld id="{2E6D4834-F62D-44DF-A266-9D021F58A1D2}" type="datetime1">
              <a:rPr lang="tr-TR" smtClean="0"/>
              <a:t>26.01.2018</a:t>
            </a:fld>
            <a:endParaRPr lang="tr-TR"/>
          </a:p>
        </p:txBody>
      </p:sp>
      <p:sp>
        <p:nvSpPr>
          <p:cNvPr id="3" name="Altbilgi Yer Tutucusu 2"/>
          <p:cNvSpPr>
            <a:spLocks noGrp="1"/>
          </p:cNvSpPr>
          <p:nvPr>
            <p:ph type="ftr" sz="quarter" idx="16"/>
          </p:nvPr>
        </p:nvSpPr>
        <p:spPr/>
        <p:txBody>
          <a:bodyPr/>
          <a:lstStyle/>
          <a:p>
            <a:r>
              <a:rPr lang="tr-TR" smtClean="0"/>
              <a:t>Prof. Dr. İsmail GÜVEN</a:t>
            </a:r>
            <a:endParaRPr lang="tr-TR"/>
          </a:p>
        </p:txBody>
      </p:sp>
      <p:sp>
        <p:nvSpPr>
          <p:cNvPr id="4" name="Slayt Numarası Yer Tutucusu 3"/>
          <p:cNvSpPr>
            <a:spLocks noGrp="1"/>
          </p:cNvSpPr>
          <p:nvPr>
            <p:ph type="sldNum" sz="quarter" idx="15"/>
          </p:nvPr>
        </p:nvSpPr>
        <p:spPr/>
        <p:txBody>
          <a:bodyPr/>
          <a:lstStyle/>
          <a:p>
            <a:fld id="{F302176B-0E47-46AC-8F43-DAB4B8A37D06}" type="slidenum">
              <a:rPr lang="tr-TR" smtClean="0"/>
              <a:t>21</a:t>
            </a:fld>
            <a:endParaRPr lang="tr-TR"/>
          </a:p>
        </p:txBody>
      </p:sp>
    </p:spTree>
    <p:extLst>
      <p:ext uri="{BB962C8B-B14F-4D97-AF65-F5344CB8AC3E}">
        <p14:creationId xmlns:p14="http://schemas.microsoft.com/office/powerpoint/2010/main" val="7077173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673060" y="961207"/>
            <a:ext cx="7931388" cy="5661248"/>
          </a:xfrm>
        </p:spPr>
        <p:txBody>
          <a:bodyPr>
            <a:noAutofit/>
          </a:bodyPr>
          <a:lstStyle/>
          <a:p>
            <a:pPr marL="457200" indent="-457200" algn="just">
              <a:lnSpc>
                <a:spcPct val="90000"/>
              </a:lnSpc>
              <a:buFont typeface="+mj-lt"/>
              <a:buAutoNum type="arabicPeriod"/>
            </a:pPr>
            <a:r>
              <a:rPr lang="tr-TR" dirty="0" smtClean="0">
                <a:latin typeface="Calibri" panose="020F0502020204030204" pitchFamily="34" charset="0"/>
                <a:cs typeface="Times New Roman" charset="0"/>
              </a:rPr>
              <a:t>Öykü </a:t>
            </a:r>
            <a:r>
              <a:rPr lang="tr-TR" dirty="0">
                <a:latin typeface="Calibri" panose="020F0502020204030204" pitchFamily="34" charset="0"/>
                <a:cs typeface="Times New Roman" charset="0"/>
              </a:rPr>
              <a:t>teması: Her bir bölüm tek bir </a:t>
            </a:r>
            <a:r>
              <a:rPr lang="tr-TR" dirty="0" smtClean="0">
                <a:latin typeface="Calibri" panose="020F0502020204030204" pitchFamily="34" charset="0"/>
                <a:cs typeface="Times New Roman" charset="0"/>
              </a:rPr>
              <a:t>başlıkla belirtilmelidir</a:t>
            </a:r>
            <a:r>
              <a:rPr lang="tr-TR" dirty="0">
                <a:latin typeface="Calibri" panose="020F0502020204030204" pitchFamily="34" charset="0"/>
                <a:cs typeface="Times New Roman" charset="0"/>
              </a:rPr>
              <a:t>. (Örneğin: Ev, Aile, Okul)</a:t>
            </a:r>
          </a:p>
          <a:p>
            <a:pPr marL="457200" indent="-457200" algn="just">
              <a:lnSpc>
                <a:spcPct val="90000"/>
              </a:lnSpc>
              <a:buFont typeface="+mj-lt"/>
              <a:buAutoNum type="arabicPeriod"/>
            </a:pPr>
            <a:r>
              <a:rPr lang="tr-TR" dirty="0">
                <a:latin typeface="Calibri" panose="020F0502020204030204" pitchFamily="34" charset="0"/>
                <a:cs typeface="Times New Roman" charset="0"/>
              </a:rPr>
              <a:t>A</a:t>
            </a:r>
            <a:r>
              <a:rPr lang="tr-TR" dirty="0" smtClean="0">
                <a:latin typeface="Calibri" panose="020F0502020204030204" pitchFamily="34" charset="0"/>
                <a:cs typeface="Times New Roman" charset="0"/>
              </a:rPr>
              <a:t>nahtar </a:t>
            </a:r>
            <a:r>
              <a:rPr lang="tr-TR" dirty="0">
                <a:latin typeface="Calibri" panose="020F0502020204030204" pitchFamily="34" charset="0"/>
                <a:cs typeface="Times New Roman" charset="0"/>
              </a:rPr>
              <a:t>sorular: Her bir başlık, öğrencileri harekete geçirecek bir çok sorunun sorulmasına olanak tanımalıdır. (Örneğin: Ailede kimler var</a:t>
            </a:r>
            <a:r>
              <a:rPr lang="tr-TR" dirty="0" smtClean="0">
                <a:latin typeface="Calibri" panose="020F0502020204030204" pitchFamily="34" charset="0"/>
                <a:cs typeface="Times New Roman" charset="0"/>
              </a:rPr>
              <a:t>?)</a:t>
            </a:r>
          </a:p>
          <a:p>
            <a:pPr marL="457200" indent="-457200" algn="just">
              <a:lnSpc>
                <a:spcPct val="90000"/>
              </a:lnSpc>
              <a:buFont typeface="+mj-lt"/>
              <a:buAutoNum type="arabicPeriod"/>
            </a:pPr>
            <a:r>
              <a:rPr lang="tr-TR" dirty="0" smtClean="0">
                <a:latin typeface="Calibri" panose="020F0502020204030204" pitchFamily="34" charset="0"/>
                <a:cs typeface="Times New Roman" charset="0"/>
              </a:rPr>
              <a:t>Öğrenci </a:t>
            </a:r>
            <a:r>
              <a:rPr lang="tr-TR" dirty="0">
                <a:latin typeface="Calibri" panose="020F0502020204030204" pitchFamily="34" charset="0"/>
                <a:cs typeface="Times New Roman" charset="0"/>
              </a:rPr>
              <a:t>etkinlikleri: Soruların cevaplarını bulduracak çeşitli öğrenci etkinlikleri </a:t>
            </a:r>
            <a:r>
              <a:rPr lang="tr-TR" dirty="0" smtClean="0">
                <a:latin typeface="Calibri" panose="020F0502020204030204" pitchFamily="34" charset="0"/>
                <a:cs typeface="Times New Roman" charset="0"/>
              </a:rPr>
              <a:t>düzenlenmelidir.</a:t>
            </a:r>
          </a:p>
          <a:p>
            <a:pPr marL="457200" indent="-457200" algn="just">
              <a:lnSpc>
                <a:spcPct val="90000"/>
              </a:lnSpc>
              <a:buFont typeface="+mj-lt"/>
              <a:buAutoNum type="arabicPeriod"/>
            </a:pPr>
            <a:r>
              <a:rPr lang="tr-TR" dirty="0" smtClean="0">
                <a:latin typeface="Calibri" panose="020F0502020204030204" pitchFamily="34" charset="0"/>
                <a:cs typeface="Times New Roman" charset="0"/>
              </a:rPr>
              <a:t>Organizasyon</a:t>
            </a:r>
            <a:r>
              <a:rPr lang="tr-TR" dirty="0">
                <a:latin typeface="Calibri" panose="020F0502020204030204" pitchFamily="34" charset="0"/>
                <a:cs typeface="Times New Roman" charset="0"/>
              </a:rPr>
              <a:t>: Etkinliğe en uygun organizasyona karar verilmelidir. (Örneğin: büyük grup, küçük grup, ikişerli, üçerli gruplar</a:t>
            </a:r>
            <a:r>
              <a:rPr lang="tr-TR" dirty="0" smtClean="0">
                <a:latin typeface="Calibri" panose="020F0502020204030204" pitchFamily="34" charset="0"/>
                <a:cs typeface="Times New Roman" charset="0"/>
              </a:rPr>
              <a:t>).</a:t>
            </a:r>
          </a:p>
          <a:p>
            <a:pPr marL="457200" indent="-457200" algn="just">
              <a:buFont typeface="+mj-lt"/>
              <a:buAutoNum type="arabicPeriod"/>
            </a:pPr>
            <a:r>
              <a:rPr lang="tr-TR" dirty="0" smtClean="0">
                <a:latin typeface="Calibri" panose="020F0502020204030204" pitchFamily="34" charset="0"/>
                <a:cs typeface="Times New Roman" charset="0"/>
              </a:rPr>
              <a:t>Araç </a:t>
            </a:r>
            <a:r>
              <a:rPr lang="tr-TR" dirty="0">
                <a:latin typeface="Calibri" panose="020F0502020204030204" pitchFamily="34" charset="0"/>
                <a:cs typeface="Times New Roman" charset="0"/>
              </a:rPr>
              <a:t>gereçler: Etkinliklerde kullanılacak araç ve gereçlerin listesi çıkarılır. </a:t>
            </a:r>
          </a:p>
          <a:p>
            <a:pPr marL="457200" indent="-457200">
              <a:buFont typeface="+mj-lt"/>
              <a:buAutoNum type="arabicPeriod"/>
            </a:pPr>
            <a:r>
              <a:rPr lang="tr-TR" dirty="0" smtClean="0">
                <a:latin typeface="Calibri" panose="020F0502020204030204" pitchFamily="34" charset="0"/>
                <a:cs typeface="Times New Roman" charset="0"/>
              </a:rPr>
              <a:t>Ürün </a:t>
            </a:r>
            <a:r>
              <a:rPr lang="tr-TR" dirty="0">
                <a:latin typeface="Calibri" panose="020F0502020204030204" pitchFamily="34" charset="0"/>
                <a:cs typeface="Times New Roman" charset="0"/>
              </a:rPr>
              <a:t>(Çıktı): Etkinlikler sonucu ortaya çıkması beklenen ürünlerdir. Bunlar aynı zamanda değerlendirme için de kullanılabilir</a:t>
            </a:r>
            <a:r>
              <a:rPr lang="tr-TR" dirty="0" smtClean="0">
                <a:latin typeface="Calibri" panose="020F0502020204030204" pitchFamily="34" charset="0"/>
                <a:cs typeface="Times New Roman" charset="0"/>
              </a:rPr>
              <a:t>.</a:t>
            </a:r>
            <a:endParaRPr lang="tr-TR" dirty="0">
              <a:latin typeface="Calibri" panose="020F0502020204030204" pitchFamily="34" charset="0"/>
              <a:cs typeface="Times New Roman" charset="0"/>
            </a:endParaRPr>
          </a:p>
        </p:txBody>
      </p:sp>
      <p:sp>
        <p:nvSpPr>
          <p:cNvPr id="7" name="Unvan 1"/>
          <p:cNvSpPr txBox="1">
            <a:spLocks/>
          </p:cNvSpPr>
          <p:nvPr/>
        </p:nvSpPr>
        <p:spPr>
          <a:xfrm>
            <a:off x="673060" y="116632"/>
            <a:ext cx="7238092"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Öyküleştirme (Story </a:t>
            </a:r>
            <a:r>
              <a:rPr lang="tr-TR" sz="2400" dirty="0" err="1" smtClean="0"/>
              <a:t>Line</a:t>
            </a:r>
            <a:r>
              <a:rPr lang="tr-TR" sz="2400" dirty="0" smtClean="0"/>
              <a:t>) Yöntemi</a:t>
            </a:r>
            <a:endParaRPr lang="tr-TR" sz="2400" dirty="0"/>
          </a:p>
        </p:txBody>
      </p:sp>
      <p:sp>
        <p:nvSpPr>
          <p:cNvPr id="2" name="Veri Yer Tutucusu 1"/>
          <p:cNvSpPr>
            <a:spLocks noGrp="1"/>
          </p:cNvSpPr>
          <p:nvPr>
            <p:ph type="dt" sz="half" idx="14"/>
          </p:nvPr>
        </p:nvSpPr>
        <p:spPr/>
        <p:txBody>
          <a:bodyPr/>
          <a:lstStyle/>
          <a:p>
            <a:fld id="{81B57A82-FDDD-4F0E-88BE-B28A38B3CA8A}" type="datetime1">
              <a:rPr lang="tr-TR" smtClean="0"/>
              <a:t>26.01.2018</a:t>
            </a:fld>
            <a:endParaRPr lang="tr-TR"/>
          </a:p>
        </p:txBody>
      </p:sp>
      <p:sp>
        <p:nvSpPr>
          <p:cNvPr id="3" name="Altbilgi Yer Tutucusu 2"/>
          <p:cNvSpPr>
            <a:spLocks noGrp="1"/>
          </p:cNvSpPr>
          <p:nvPr>
            <p:ph type="ftr" sz="quarter" idx="16"/>
          </p:nvPr>
        </p:nvSpPr>
        <p:spPr/>
        <p:txBody>
          <a:bodyPr/>
          <a:lstStyle/>
          <a:p>
            <a:r>
              <a:rPr lang="tr-TR" smtClean="0"/>
              <a:t>Prof. Dr. İsmail GÜVEN</a:t>
            </a:r>
            <a:endParaRPr lang="tr-TR"/>
          </a:p>
        </p:txBody>
      </p:sp>
      <p:sp>
        <p:nvSpPr>
          <p:cNvPr id="4" name="Slayt Numarası Yer Tutucusu 3"/>
          <p:cNvSpPr>
            <a:spLocks noGrp="1"/>
          </p:cNvSpPr>
          <p:nvPr>
            <p:ph type="sldNum" sz="quarter" idx="15"/>
          </p:nvPr>
        </p:nvSpPr>
        <p:spPr/>
        <p:txBody>
          <a:bodyPr/>
          <a:lstStyle/>
          <a:p>
            <a:fld id="{F302176B-0E47-46AC-8F43-DAB4B8A37D06}" type="slidenum">
              <a:rPr lang="tr-TR" smtClean="0"/>
              <a:t>22</a:t>
            </a:fld>
            <a:endParaRPr lang="tr-TR"/>
          </a:p>
        </p:txBody>
      </p:sp>
    </p:spTree>
    <p:extLst>
      <p:ext uri="{BB962C8B-B14F-4D97-AF65-F5344CB8AC3E}">
        <p14:creationId xmlns:p14="http://schemas.microsoft.com/office/powerpoint/2010/main" val="26115915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Unvan 1"/>
          <p:cNvSpPr txBox="1">
            <a:spLocks/>
          </p:cNvSpPr>
          <p:nvPr/>
        </p:nvSpPr>
        <p:spPr>
          <a:xfrm>
            <a:off x="686708" y="260648"/>
            <a:ext cx="8197984"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Sözlü Tarih Yöntemi</a:t>
            </a:r>
            <a:endParaRPr lang="tr-TR" sz="2400" dirty="0"/>
          </a:p>
        </p:txBody>
      </p:sp>
      <p:sp>
        <p:nvSpPr>
          <p:cNvPr id="8" name="Metin kutusu 7"/>
          <p:cNvSpPr txBox="1"/>
          <p:nvPr/>
        </p:nvSpPr>
        <p:spPr>
          <a:xfrm>
            <a:off x="686709" y="2203386"/>
            <a:ext cx="2990171" cy="101566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tr-TR" sz="1500" dirty="0"/>
              <a:t>Gerçek tarih; çevremizdir, ailemizdeki ve toplumdaki yaşlıların hafıza ve deneyimleridir. </a:t>
            </a:r>
          </a:p>
        </p:txBody>
      </p:sp>
      <p:sp>
        <p:nvSpPr>
          <p:cNvPr id="9" name="Metin kutusu 8"/>
          <p:cNvSpPr txBox="1"/>
          <p:nvPr/>
        </p:nvSpPr>
        <p:spPr>
          <a:xfrm>
            <a:off x="4479843" y="2203385"/>
            <a:ext cx="3948640" cy="101566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tr-TR" sz="1500" dirty="0"/>
              <a:t>Geçmişe ait tarih önemi olan bir takım durumların iki kişi arasında bilinçli ve bilimsel olarak konuşması ve kaydedilmesi olarak anlaşılabilir</a:t>
            </a:r>
          </a:p>
        </p:txBody>
      </p:sp>
      <p:sp>
        <p:nvSpPr>
          <p:cNvPr id="10" name="Metin kutusu 9"/>
          <p:cNvSpPr txBox="1"/>
          <p:nvPr/>
        </p:nvSpPr>
        <p:spPr>
          <a:xfrm>
            <a:off x="686708" y="3767196"/>
            <a:ext cx="7796639" cy="124649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algn="ctr"/>
            <a:r>
              <a:rPr lang="tr-TR" sz="1500" dirty="0"/>
              <a:t>En iyi görüşmeler düzenli ve yüksek nitelikte düşünülmüş anlamlı soruların belirli bir konu üzerine sorulduğu, anlatan kişilerin ayrıntıları hatırlamaya teşvik edildiği, karışıklıkların aydınlığa kavuşturulduğu, bağlantısız görünen anılar arasında bağlantı kurulduğu önceden ve şu an ne anlama geldikleri karşılaştırılarak çelişkilerin açıklandığı görüşmelerdir. </a:t>
            </a:r>
          </a:p>
        </p:txBody>
      </p:sp>
      <p:sp>
        <p:nvSpPr>
          <p:cNvPr id="2" name="Veri Yer Tutucusu 1"/>
          <p:cNvSpPr>
            <a:spLocks noGrp="1"/>
          </p:cNvSpPr>
          <p:nvPr>
            <p:ph type="dt" sz="half" idx="14"/>
          </p:nvPr>
        </p:nvSpPr>
        <p:spPr/>
        <p:txBody>
          <a:bodyPr/>
          <a:lstStyle/>
          <a:p>
            <a:fld id="{45C65398-010B-497F-9041-46D3F54CE1DC}" type="datetime1">
              <a:rPr lang="tr-TR" smtClean="0"/>
              <a:t>26.01.2018</a:t>
            </a:fld>
            <a:endParaRPr lang="tr-TR"/>
          </a:p>
        </p:txBody>
      </p:sp>
      <p:sp>
        <p:nvSpPr>
          <p:cNvPr id="3" name="Altbilgi Yer Tutucusu 2"/>
          <p:cNvSpPr>
            <a:spLocks noGrp="1"/>
          </p:cNvSpPr>
          <p:nvPr>
            <p:ph type="ftr" sz="quarter" idx="16"/>
          </p:nvPr>
        </p:nvSpPr>
        <p:spPr/>
        <p:txBody>
          <a:bodyPr/>
          <a:lstStyle/>
          <a:p>
            <a:r>
              <a:rPr lang="tr-TR" smtClean="0"/>
              <a:t>Prof. Dr. İsmail GÜVEN</a:t>
            </a:r>
            <a:endParaRPr lang="tr-TR"/>
          </a:p>
        </p:txBody>
      </p:sp>
      <p:sp>
        <p:nvSpPr>
          <p:cNvPr id="4" name="Slayt Numarası Yer Tutucusu 3"/>
          <p:cNvSpPr>
            <a:spLocks noGrp="1"/>
          </p:cNvSpPr>
          <p:nvPr>
            <p:ph type="sldNum" sz="quarter" idx="15"/>
          </p:nvPr>
        </p:nvSpPr>
        <p:spPr/>
        <p:txBody>
          <a:bodyPr/>
          <a:lstStyle/>
          <a:p>
            <a:fld id="{F302176B-0E47-46AC-8F43-DAB4B8A37D06}" type="slidenum">
              <a:rPr lang="tr-TR" smtClean="0"/>
              <a:t>23</a:t>
            </a:fld>
            <a:endParaRPr lang="tr-TR"/>
          </a:p>
        </p:txBody>
      </p:sp>
    </p:spTree>
    <p:extLst>
      <p:ext uri="{BB962C8B-B14F-4D97-AF65-F5344CB8AC3E}">
        <p14:creationId xmlns:p14="http://schemas.microsoft.com/office/powerpoint/2010/main" val="11799749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1"/>
          <p:cNvSpPr txBox="1">
            <a:spLocks/>
          </p:cNvSpPr>
          <p:nvPr/>
        </p:nvSpPr>
        <p:spPr>
          <a:xfrm>
            <a:off x="601274" y="332656"/>
            <a:ext cx="7827208"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Sözlü Tarih Yöntemi</a:t>
            </a:r>
            <a:endParaRPr lang="tr-TR" sz="2400" dirty="0"/>
          </a:p>
        </p:txBody>
      </p:sp>
      <p:sp>
        <p:nvSpPr>
          <p:cNvPr id="2" name="Dikdörtgen 1"/>
          <p:cNvSpPr/>
          <p:nvPr/>
        </p:nvSpPr>
        <p:spPr>
          <a:xfrm>
            <a:off x="1060919" y="2708920"/>
            <a:ext cx="6907918" cy="1143070"/>
          </a:xfrm>
          <a:prstGeom prst="rect">
            <a:avLst/>
          </a:prstGeom>
          <a:noFill/>
        </p:spPr>
        <p:txBody>
          <a:bodyPr wrap="none" lIns="91440" tIns="45720" rIns="91440" bIns="45720">
            <a:spAutoFit/>
          </a:bodyPr>
          <a:lstStyle/>
          <a:p>
            <a:pPr algn="ctr">
              <a:lnSpc>
                <a:spcPct val="150000"/>
              </a:lnSpc>
            </a:pPr>
            <a:r>
              <a:rPr lang="tr-TR" sz="2400" b="1" dirty="0">
                <a:latin typeface="Calibri Light" panose="020F0302020204030204" pitchFamily="34" charset="0"/>
              </a:rPr>
              <a:t>Birinin bir yerde olması demek</a:t>
            </a:r>
          </a:p>
          <a:p>
            <a:pPr algn="ctr">
              <a:lnSpc>
                <a:spcPct val="150000"/>
              </a:lnSpc>
            </a:pPr>
            <a:r>
              <a:rPr lang="tr-TR" sz="2400" b="1" dirty="0">
                <a:latin typeface="Calibri Light" panose="020F0302020204030204" pitchFamily="34" charset="0"/>
              </a:rPr>
              <a:t>orada ne olduğunu tamamen anladığı anlamına gelmez.</a:t>
            </a:r>
          </a:p>
        </p:txBody>
      </p:sp>
      <p:sp>
        <p:nvSpPr>
          <p:cNvPr id="3" name="Veri Yer Tutucusu 2"/>
          <p:cNvSpPr>
            <a:spLocks noGrp="1"/>
          </p:cNvSpPr>
          <p:nvPr>
            <p:ph type="dt" sz="half" idx="14"/>
          </p:nvPr>
        </p:nvSpPr>
        <p:spPr/>
        <p:txBody>
          <a:bodyPr/>
          <a:lstStyle/>
          <a:p>
            <a:fld id="{AB253F98-B163-49D4-B583-5062C73509B3}" type="datetime1">
              <a:rPr lang="tr-TR" smtClean="0"/>
              <a:t>26.01.2018</a:t>
            </a:fld>
            <a:endParaRPr lang="tr-TR"/>
          </a:p>
        </p:txBody>
      </p:sp>
      <p:sp>
        <p:nvSpPr>
          <p:cNvPr id="4" name="Altbilgi Yer Tutucusu 3"/>
          <p:cNvSpPr>
            <a:spLocks noGrp="1"/>
          </p:cNvSpPr>
          <p:nvPr>
            <p:ph type="ftr" sz="quarter" idx="16"/>
          </p:nvPr>
        </p:nvSpPr>
        <p:spPr/>
        <p:txBody>
          <a:bodyPr/>
          <a:lstStyle/>
          <a:p>
            <a:r>
              <a:rPr lang="tr-TR" smtClean="0"/>
              <a:t>Prof. Dr. İsmail GÜVEN</a:t>
            </a:r>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24</a:t>
            </a:fld>
            <a:endParaRPr lang="tr-TR"/>
          </a:p>
        </p:txBody>
      </p:sp>
    </p:spTree>
    <p:extLst>
      <p:ext uri="{BB962C8B-B14F-4D97-AF65-F5344CB8AC3E}">
        <p14:creationId xmlns:p14="http://schemas.microsoft.com/office/powerpoint/2010/main" val="13702822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Unvan 1"/>
          <p:cNvSpPr txBox="1">
            <a:spLocks/>
          </p:cNvSpPr>
          <p:nvPr/>
        </p:nvSpPr>
        <p:spPr>
          <a:xfrm>
            <a:off x="601274" y="404664"/>
            <a:ext cx="7827208"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Sözlü </a:t>
            </a:r>
            <a:r>
              <a:rPr lang="tr-TR" sz="2400" dirty="0"/>
              <a:t>Tarihi Yorumlama</a:t>
            </a:r>
          </a:p>
        </p:txBody>
      </p:sp>
      <p:graphicFrame>
        <p:nvGraphicFramePr>
          <p:cNvPr id="2" name="Diyagram 1"/>
          <p:cNvGraphicFramePr/>
          <p:nvPr>
            <p:extLst/>
          </p:nvPr>
        </p:nvGraphicFramePr>
        <p:xfrm>
          <a:off x="1755354" y="1914869"/>
          <a:ext cx="5532304" cy="34717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Veri Yer Tutucusu 2"/>
          <p:cNvSpPr>
            <a:spLocks noGrp="1"/>
          </p:cNvSpPr>
          <p:nvPr>
            <p:ph type="dt" sz="half" idx="14"/>
          </p:nvPr>
        </p:nvSpPr>
        <p:spPr/>
        <p:txBody>
          <a:bodyPr/>
          <a:lstStyle/>
          <a:p>
            <a:fld id="{21BCE85D-94A6-4C2B-9975-AB46D805442E}" type="datetime1">
              <a:rPr lang="tr-TR" smtClean="0"/>
              <a:t>26.01.2018</a:t>
            </a:fld>
            <a:endParaRPr lang="tr-TR"/>
          </a:p>
        </p:txBody>
      </p:sp>
      <p:sp>
        <p:nvSpPr>
          <p:cNvPr id="4" name="Altbilgi Yer Tutucusu 3"/>
          <p:cNvSpPr>
            <a:spLocks noGrp="1"/>
          </p:cNvSpPr>
          <p:nvPr>
            <p:ph type="ftr" sz="quarter" idx="16"/>
          </p:nvPr>
        </p:nvSpPr>
        <p:spPr/>
        <p:txBody>
          <a:bodyPr/>
          <a:lstStyle/>
          <a:p>
            <a:r>
              <a:rPr lang="tr-TR" smtClean="0"/>
              <a:t>Prof. Dr. İsmail GÜVEN</a:t>
            </a:r>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25</a:t>
            </a:fld>
            <a:endParaRPr lang="tr-TR"/>
          </a:p>
        </p:txBody>
      </p:sp>
    </p:spTree>
    <p:extLst>
      <p:ext uri="{BB962C8B-B14F-4D97-AF65-F5344CB8AC3E}">
        <p14:creationId xmlns:p14="http://schemas.microsoft.com/office/powerpoint/2010/main" val="25508042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Unvan 1"/>
          <p:cNvSpPr txBox="1">
            <a:spLocks/>
          </p:cNvSpPr>
          <p:nvPr/>
        </p:nvSpPr>
        <p:spPr>
          <a:xfrm>
            <a:off x="601274" y="476672"/>
            <a:ext cx="7750130"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Sözlü </a:t>
            </a:r>
            <a:r>
              <a:rPr lang="tr-TR" sz="2400" dirty="0"/>
              <a:t>Tarihi Uygulama</a:t>
            </a:r>
          </a:p>
        </p:txBody>
      </p:sp>
      <p:sp>
        <p:nvSpPr>
          <p:cNvPr id="2" name="Dikdörtgen 1"/>
          <p:cNvSpPr/>
          <p:nvPr/>
        </p:nvSpPr>
        <p:spPr>
          <a:xfrm>
            <a:off x="792603" y="3082752"/>
            <a:ext cx="7558801" cy="692497"/>
          </a:xfrm>
          <a:prstGeom prst="rect">
            <a:avLst/>
          </a:prstGeom>
          <a:noFill/>
        </p:spPr>
        <p:txBody>
          <a:bodyPr wrap="none" lIns="68580" tIns="34290" rIns="68580" bIns="34290">
            <a:spAutoFit/>
            <a:scene3d>
              <a:camera prst="orthographicFront"/>
              <a:lightRig rig="soft" dir="t">
                <a:rot lat="0" lon="0" rev="15600000"/>
              </a:lightRig>
            </a:scene3d>
            <a:sp3d extrusionH="57150" prstMaterial="softEdge">
              <a:bevelT w="25400" h="38100"/>
            </a:sp3d>
          </a:bodyPr>
          <a:lstStyle/>
          <a:p>
            <a:pPr algn="ctr"/>
            <a:r>
              <a:rPr lang="tr-TR" sz="4050" b="1" dirty="0">
                <a:ln/>
                <a:solidFill>
                  <a:schemeClr val="accent4"/>
                </a:solidFill>
              </a:rPr>
              <a:t>Nereden başlayacaksınız?...</a:t>
            </a:r>
          </a:p>
        </p:txBody>
      </p:sp>
      <p:sp>
        <p:nvSpPr>
          <p:cNvPr id="3" name="Veri Yer Tutucusu 2"/>
          <p:cNvSpPr>
            <a:spLocks noGrp="1"/>
          </p:cNvSpPr>
          <p:nvPr>
            <p:ph type="dt" sz="half" idx="14"/>
          </p:nvPr>
        </p:nvSpPr>
        <p:spPr/>
        <p:txBody>
          <a:bodyPr/>
          <a:lstStyle/>
          <a:p>
            <a:fld id="{BD754407-3065-403E-91CE-8902CCA1C3F3}" type="datetime1">
              <a:rPr lang="tr-TR" smtClean="0"/>
              <a:t>26.01.2018</a:t>
            </a:fld>
            <a:endParaRPr lang="tr-TR"/>
          </a:p>
        </p:txBody>
      </p:sp>
      <p:sp>
        <p:nvSpPr>
          <p:cNvPr id="4" name="Altbilgi Yer Tutucusu 3"/>
          <p:cNvSpPr>
            <a:spLocks noGrp="1"/>
          </p:cNvSpPr>
          <p:nvPr>
            <p:ph type="ftr" sz="quarter" idx="16"/>
          </p:nvPr>
        </p:nvSpPr>
        <p:spPr/>
        <p:txBody>
          <a:bodyPr/>
          <a:lstStyle/>
          <a:p>
            <a:r>
              <a:rPr lang="tr-TR" smtClean="0"/>
              <a:t>Prof. Dr. İsmail GÜVEN</a:t>
            </a:r>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26</a:t>
            </a:fld>
            <a:endParaRPr lang="tr-TR"/>
          </a:p>
        </p:txBody>
      </p:sp>
    </p:spTree>
    <p:extLst>
      <p:ext uri="{BB962C8B-B14F-4D97-AF65-F5344CB8AC3E}">
        <p14:creationId xmlns:p14="http://schemas.microsoft.com/office/powerpoint/2010/main" val="41556039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Unvan 1"/>
          <p:cNvSpPr txBox="1">
            <a:spLocks/>
          </p:cNvSpPr>
          <p:nvPr/>
        </p:nvSpPr>
        <p:spPr>
          <a:xfrm>
            <a:off x="525392" y="188640"/>
            <a:ext cx="8197984"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Sözlü </a:t>
            </a:r>
            <a:r>
              <a:rPr lang="tr-TR" sz="2400" dirty="0"/>
              <a:t>Tarihi Uygulama</a:t>
            </a:r>
          </a:p>
        </p:txBody>
      </p:sp>
      <p:graphicFrame>
        <p:nvGraphicFramePr>
          <p:cNvPr id="3" name="Diyagram 2"/>
          <p:cNvGraphicFramePr/>
          <p:nvPr>
            <p:extLst>
              <p:ext uri="{D42A27DB-BD31-4B8C-83A1-F6EECF244321}">
                <p14:modId xmlns:p14="http://schemas.microsoft.com/office/powerpoint/2010/main" val="1771195696"/>
              </p:ext>
            </p:extLst>
          </p:nvPr>
        </p:nvGraphicFramePr>
        <p:xfrm>
          <a:off x="525392" y="1177231"/>
          <a:ext cx="7502991" cy="53481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Veri Yer Tutucusu 1"/>
          <p:cNvSpPr>
            <a:spLocks noGrp="1"/>
          </p:cNvSpPr>
          <p:nvPr>
            <p:ph type="dt" sz="half" idx="14"/>
          </p:nvPr>
        </p:nvSpPr>
        <p:spPr/>
        <p:txBody>
          <a:bodyPr/>
          <a:lstStyle/>
          <a:p>
            <a:fld id="{79D15340-9F13-4860-B550-E9FE42114335}" type="datetime1">
              <a:rPr lang="tr-TR" smtClean="0"/>
              <a:t>26.01.2018</a:t>
            </a:fld>
            <a:endParaRPr lang="tr-TR"/>
          </a:p>
        </p:txBody>
      </p:sp>
      <p:sp>
        <p:nvSpPr>
          <p:cNvPr id="4" name="Altbilgi Yer Tutucusu 3"/>
          <p:cNvSpPr>
            <a:spLocks noGrp="1"/>
          </p:cNvSpPr>
          <p:nvPr>
            <p:ph type="ftr" sz="quarter" idx="16"/>
          </p:nvPr>
        </p:nvSpPr>
        <p:spPr/>
        <p:txBody>
          <a:bodyPr/>
          <a:lstStyle/>
          <a:p>
            <a:r>
              <a:rPr lang="tr-TR" smtClean="0"/>
              <a:t>Prof. Dr. İsmail GÜVEN</a:t>
            </a:r>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27</a:t>
            </a:fld>
            <a:endParaRPr lang="tr-TR"/>
          </a:p>
        </p:txBody>
      </p:sp>
    </p:spTree>
    <p:extLst>
      <p:ext uri="{BB962C8B-B14F-4D97-AF65-F5344CB8AC3E}">
        <p14:creationId xmlns:p14="http://schemas.microsoft.com/office/powerpoint/2010/main" val="30145433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Unvan 1"/>
          <p:cNvSpPr txBox="1">
            <a:spLocks/>
          </p:cNvSpPr>
          <p:nvPr/>
        </p:nvSpPr>
        <p:spPr>
          <a:xfrm>
            <a:off x="525392" y="188640"/>
            <a:ext cx="8197984" cy="700559"/>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800" b="1" kern="1200" cap="none" baseline="0">
                <a:blipFill>
                  <a:blip r:embed="rId2">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r>
              <a:rPr lang="tr-TR" sz="2400" dirty="0" smtClean="0"/>
              <a:t>Sözlü </a:t>
            </a:r>
            <a:r>
              <a:rPr lang="tr-TR" sz="2400" dirty="0"/>
              <a:t>Tarihi Nasıl Kullanılabilir?</a:t>
            </a:r>
          </a:p>
        </p:txBody>
      </p:sp>
      <p:graphicFrame>
        <p:nvGraphicFramePr>
          <p:cNvPr id="2" name="Diyagram 1"/>
          <p:cNvGraphicFramePr/>
          <p:nvPr>
            <p:extLst>
              <p:ext uri="{D42A27DB-BD31-4B8C-83A1-F6EECF244321}">
                <p14:modId xmlns:p14="http://schemas.microsoft.com/office/powerpoint/2010/main" val="1825360195"/>
              </p:ext>
            </p:extLst>
          </p:nvPr>
        </p:nvGraphicFramePr>
        <p:xfrm>
          <a:off x="395536" y="1052736"/>
          <a:ext cx="8075546" cy="54900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Veri Yer Tutucusu 2"/>
          <p:cNvSpPr>
            <a:spLocks noGrp="1"/>
          </p:cNvSpPr>
          <p:nvPr>
            <p:ph type="dt" sz="half" idx="14"/>
          </p:nvPr>
        </p:nvSpPr>
        <p:spPr/>
        <p:txBody>
          <a:bodyPr/>
          <a:lstStyle/>
          <a:p>
            <a:fld id="{7C50ABC8-A827-4B59-A98D-C70C349C05AE}" type="datetime1">
              <a:rPr lang="tr-TR" smtClean="0"/>
              <a:t>26.01.2018</a:t>
            </a:fld>
            <a:endParaRPr lang="tr-TR"/>
          </a:p>
        </p:txBody>
      </p:sp>
      <p:sp>
        <p:nvSpPr>
          <p:cNvPr id="4" name="Altbilgi Yer Tutucusu 3"/>
          <p:cNvSpPr>
            <a:spLocks noGrp="1"/>
          </p:cNvSpPr>
          <p:nvPr>
            <p:ph type="ftr" sz="quarter" idx="16"/>
          </p:nvPr>
        </p:nvSpPr>
        <p:spPr/>
        <p:txBody>
          <a:bodyPr/>
          <a:lstStyle/>
          <a:p>
            <a:r>
              <a:rPr lang="tr-TR" smtClean="0"/>
              <a:t>Prof. Dr. İsmail GÜVEN</a:t>
            </a:r>
            <a:endParaRPr lang="tr-TR"/>
          </a:p>
        </p:txBody>
      </p:sp>
      <p:sp>
        <p:nvSpPr>
          <p:cNvPr id="5" name="Slayt Numarası Yer Tutucusu 4"/>
          <p:cNvSpPr>
            <a:spLocks noGrp="1"/>
          </p:cNvSpPr>
          <p:nvPr>
            <p:ph type="sldNum" sz="quarter" idx="15"/>
          </p:nvPr>
        </p:nvSpPr>
        <p:spPr/>
        <p:txBody>
          <a:bodyPr/>
          <a:lstStyle/>
          <a:p>
            <a:fld id="{F302176B-0E47-46AC-8F43-DAB4B8A37D06}" type="slidenum">
              <a:rPr lang="tr-TR" smtClean="0"/>
              <a:t>28</a:t>
            </a:fld>
            <a:endParaRPr lang="tr-TR"/>
          </a:p>
        </p:txBody>
      </p:sp>
    </p:spTree>
    <p:extLst>
      <p:ext uri="{BB962C8B-B14F-4D97-AF65-F5344CB8AC3E}">
        <p14:creationId xmlns:p14="http://schemas.microsoft.com/office/powerpoint/2010/main" val="1100170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5"/>
          </p:nvPr>
        </p:nvSpPr>
        <p:spPr/>
        <p:txBody>
          <a:bodyPr/>
          <a:lstStyle/>
          <a:p>
            <a:fld id="{F302176B-0E47-46AC-8F43-DAB4B8A37D06}" type="slidenum">
              <a:rPr lang="tr-TR" smtClean="0"/>
              <a:t>29</a:t>
            </a:fld>
            <a:endParaRPr lang="tr-TR"/>
          </a:p>
        </p:txBody>
      </p:sp>
      <p:sp>
        <p:nvSpPr>
          <p:cNvPr id="3" name="Metin kutusu 2"/>
          <p:cNvSpPr txBox="1"/>
          <p:nvPr/>
        </p:nvSpPr>
        <p:spPr>
          <a:xfrm>
            <a:off x="306760" y="2719791"/>
            <a:ext cx="8127056" cy="1569660"/>
          </a:xfrm>
          <a:prstGeom prst="rect">
            <a:avLst/>
          </a:prstGeom>
          <a:noFill/>
        </p:spPr>
        <p:txBody>
          <a:bodyPr wrap="square" rtlCol="0">
            <a:spAutoFit/>
          </a:bodyPr>
          <a:lstStyle/>
          <a:p>
            <a:pPr algn="ctr"/>
            <a:r>
              <a:rPr lang="tr-TR" sz="2400" dirty="0" smtClean="0">
                <a:solidFill>
                  <a:schemeClr val="accent2">
                    <a:lumMod val="50000"/>
                  </a:schemeClr>
                </a:solidFill>
              </a:rPr>
              <a:t>Sosyal bilgiler öğretim programından bir kazanım seçerek Sözlü Tarih ve Öyküleştirme tekniklerinin kullanıldığı bir ders planını 45 dakika içinde tasarlayınız. </a:t>
            </a:r>
            <a:endParaRPr lang="tr-TR" sz="2400" dirty="0">
              <a:solidFill>
                <a:schemeClr val="accent2">
                  <a:lumMod val="50000"/>
                </a:schemeClr>
              </a:solidFill>
            </a:endParaRPr>
          </a:p>
        </p:txBody>
      </p:sp>
      <p:sp>
        <p:nvSpPr>
          <p:cNvPr id="5" name="Altbilgi Yer Tutucusu 4"/>
          <p:cNvSpPr>
            <a:spLocks noGrp="1"/>
          </p:cNvSpPr>
          <p:nvPr>
            <p:ph type="ftr" sz="quarter" idx="16"/>
          </p:nvPr>
        </p:nvSpPr>
        <p:spPr/>
        <p:txBody>
          <a:bodyPr/>
          <a:lstStyle/>
          <a:p>
            <a:r>
              <a:rPr lang="tr-TR" dirty="0" smtClean="0"/>
              <a:t>Prof. Dr. İsmail GÜVEN</a:t>
            </a:r>
            <a:endParaRPr lang="tr-TR" dirty="0"/>
          </a:p>
        </p:txBody>
      </p:sp>
      <p:sp>
        <p:nvSpPr>
          <p:cNvPr id="7" name="Dikdörtgen 6"/>
          <p:cNvSpPr/>
          <p:nvPr/>
        </p:nvSpPr>
        <p:spPr>
          <a:xfrm>
            <a:off x="147064" y="144476"/>
            <a:ext cx="7001544" cy="369332"/>
          </a:xfrm>
          <a:prstGeom prst="rect">
            <a:avLst/>
          </a:prstGeom>
          <a:noFill/>
        </p:spPr>
        <p:txBody>
          <a:bodyPr wrap="square" lIns="91440" tIns="45720" rIns="91440" bIns="45720">
            <a:spAutoFit/>
          </a:bodyPr>
          <a:lstStyle/>
          <a:p>
            <a:r>
              <a:rPr lang="tr-TR" dirty="0" smtClean="0">
                <a:ln w="0"/>
                <a:effectLst>
                  <a:outerShdw blurRad="38100" dist="19050" dir="2700000" algn="tl" rotWithShape="0">
                    <a:schemeClr val="dk1">
                      <a:alpha val="40000"/>
                    </a:schemeClr>
                  </a:outerShdw>
                </a:effectLst>
              </a:rPr>
              <a:t>Bilgiyi Derinleştirme Aşaması</a:t>
            </a:r>
            <a:endParaRPr lang="tr-TR" dirty="0">
              <a:ln w="0"/>
              <a:effectLst>
                <a:outerShdw blurRad="38100" dist="19050" dir="2700000" algn="tl" rotWithShape="0">
                  <a:schemeClr val="dk1">
                    <a:alpha val="40000"/>
                  </a:schemeClr>
                </a:outerShdw>
              </a:effectLst>
            </a:endParaRPr>
          </a:p>
        </p:txBody>
      </p:sp>
      <p:sp>
        <p:nvSpPr>
          <p:cNvPr id="2" name="Veri Yer Tutucusu 1"/>
          <p:cNvSpPr>
            <a:spLocks noGrp="1"/>
          </p:cNvSpPr>
          <p:nvPr>
            <p:ph type="dt" sz="half" idx="14"/>
          </p:nvPr>
        </p:nvSpPr>
        <p:spPr/>
        <p:txBody>
          <a:bodyPr/>
          <a:lstStyle/>
          <a:p>
            <a:fld id="{7D5C2A76-63C4-4295-9256-218885E6E3A0}" type="datetime1">
              <a:rPr lang="tr-TR" smtClean="0"/>
              <a:t>26.01.2018</a:t>
            </a:fld>
            <a:endParaRPr lang="tr-TR"/>
          </a:p>
        </p:txBody>
      </p:sp>
    </p:spTree>
    <p:extLst>
      <p:ext uri="{BB962C8B-B14F-4D97-AF65-F5344CB8AC3E}">
        <p14:creationId xmlns:p14="http://schemas.microsoft.com/office/powerpoint/2010/main" val="201160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3</a:t>
            </a:fld>
            <a:endParaRPr lang="tr-TR"/>
          </a:p>
        </p:txBody>
      </p:sp>
      <p:sp>
        <p:nvSpPr>
          <p:cNvPr id="4" name="Altbilgi Yer Tutucusu 3"/>
          <p:cNvSpPr>
            <a:spLocks noGrp="1"/>
          </p:cNvSpPr>
          <p:nvPr>
            <p:ph type="ftr" sz="quarter" idx="16"/>
          </p:nvPr>
        </p:nvSpPr>
        <p:spPr/>
        <p:txBody>
          <a:bodyPr/>
          <a:lstStyle/>
          <a:p>
            <a:r>
              <a:rPr lang="tr-TR" smtClean="0"/>
              <a:t>Prof. Dr. İsmail GÜVEN</a:t>
            </a:r>
            <a:endParaRPr lang="tr-TR"/>
          </a:p>
        </p:txBody>
      </p:sp>
      <p:sp>
        <p:nvSpPr>
          <p:cNvPr id="6" name="Dikdörtgen 5"/>
          <p:cNvSpPr/>
          <p:nvPr/>
        </p:nvSpPr>
        <p:spPr>
          <a:xfrm>
            <a:off x="467544" y="5746036"/>
            <a:ext cx="7935792" cy="584775"/>
          </a:xfrm>
          <a:prstGeom prst="rect">
            <a:avLst/>
          </a:prstGeom>
          <a:noFill/>
        </p:spPr>
        <p:txBody>
          <a:bodyPr wrap="square" lIns="91440" tIns="45720" rIns="91440" bIns="45720">
            <a:spAutoFit/>
          </a:bodyPr>
          <a:lstStyle/>
          <a:p>
            <a:pPr algn="ctr"/>
            <a:r>
              <a:rPr lang="tr-TR" sz="3200" b="1" cap="none" spc="0" dirty="0" smtClean="0">
                <a:ln w="22225">
                  <a:solidFill>
                    <a:schemeClr val="accent2"/>
                  </a:solidFill>
                  <a:prstDash val="solid"/>
                </a:ln>
                <a:solidFill>
                  <a:schemeClr val="accent2">
                    <a:lumMod val="40000"/>
                    <a:lumOff val="60000"/>
                  </a:schemeClr>
                </a:solidFill>
                <a:effectLst/>
              </a:rPr>
              <a:t>Örnek Uygulama</a:t>
            </a:r>
            <a:endParaRPr lang="tr-TR" sz="3200" b="1" cap="none" spc="0" dirty="0">
              <a:ln w="22225">
                <a:solidFill>
                  <a:schemeClr val="accent2"/>
                </a:solidFill>
                <a:prstDash val="solid"/>
              </a:ln>
              <a:solidFill>
                <a:schemeClr val="accent2">
                  <a:lumMod val="40000"/>
                  <a:lumOff val="60000"/>
                </a:schemeClr>
              </a:solidFill>
              <a:effectLst/>
            </a:endParaRPr>
          </a:p>
        </p:txBody>
      </p:sp>
      <p:sp>
        <p:nvSpPr>
          <p:cNvPr id="8" name="Dikdörtgen 7"/>
          <p:cNvSpPr/>
          <p:nvPr/>
        </p:nvSpPr>
        <p:spPr>
          <a:xfrm>
            <a:off x="306760" y="184700"/>
            <a:ext cx="7001544" cy="369332"/>
          </a:xfrm>
          <a:prstGeom prst="rect">
            <a:avLst/>
          </a:prstGeom>
          <a:noFill/>
        </p:spPr>
        <p:txBody>
          <a:bodyPr wrap="square" lIns="91440" tIns="45720" rIns="91440" bIns="45720">
            <a:spAutoFit/>
          </a:bodyPr>
          <a:lstStyle/>
          <a:p>
            <a:r>
              <a:rPr lang="tr-TR" dirty="0" smtClean="0">
                <a:ln w="0"/>
                <a:effectLst>
                  <a:outerShdw blurRad="38100" dist="19050" dir="2700000" algn="tl" rotWithShape="0">
                    <a:schemeClr val="dk1">
                      <a:alpha val="40000"/>
                    </a:schemeClr>
                  </a:outerShdw>
                </a:effectLst>
              </a:rPr>
              <a:t>Keşfetme Aşaması</a:t>
            </a:r>
            <a:endParaRPr lang="tr-TR" dirty="0">
              <a:ln w="0"/>
              <a:effectLst>
                <a:outerShdw blurRad="38100" dist="19050" dir="2700000" algn="tl" rotWithShape="0">
                  <a:schemeClr val="dk1">
                    <a:alpha val="40000"/>
                  </a:schemeClr>
                </a:outerShdw>
              </a:effectLst>
            </a:endParaRPr>
          </a:p>
        </p:txBody>
      </p:sp>
      <p:sp>
        <p:nvSpPr>
          <p:cNvPr id="7" name="Dikdörtgen 6"/>
          <p:cNvSpPr/>
          <p:nvPr/>
        </p:nvSpPr>
        <p:spPr>
          <a:xfrm>
            <a:off x="1682763" y="2803785"/>
            <a:ext cx="5505353" cy="692497"/>
          </a:xfrm>
          <a:prstGeom prst="rect">
            <a:avLst/>
          </a:prstGeom>
          <a:noFill/>
        </p:spPr>
        <p:txBody>
          <a:bodyPr wrap="none" lIns="68580" tIns="34290" rIns="68580" bIns="34290">
            <a:spAutoFit/>
          </a:bodyPr>
          <a:lstStyle/>
          <a:p>
            <a:pPr algn="ctr"/>
            <a:r>
              <a:rPr lang="tr-TR" sz="4050" dirty="0" smtClean="0">
                <a:ln w="0"/>
                <a:effectLst>
                  <a:outerShdw blurRad="38100" dist="19050" dir="2700000" algn="tl" rotWithShape="0">
                    <a:schemeClr val="dk1">
                      <a:alpha val="40000"/>
                    </a:schemeClr>
                  </a:outerShdw>
                </a:effectLst>
              </a:rPr>
              <a:t>«Barış» mı «İstila» mı?</a:t>
            </a:r>
            <a:endParaRPr lang="tr-TR" sz="4050" dirty="0">
              <a:ln w="0"/>
              <a:effectLst>
                <a:outerShdw blurRad="38100" dist="19050" dir="2700000" algn="tl" rotWithShape="0">
                  <a:schemeClr val="dk1">
                    <a:alpha val="40000"/>
                  </a:schemeClr>
                </a:outerShdw>
              </a:effectLst>
            </a:endParaRPr>
          </a:p>
        </p:txBody>
      </p:sp>
      <p:sp>
        <p:nvSpPr>
          <p:cNvPr id="2" name="Veri Yer Tutucusu 1"/>
          <p:cNvSpPr>
            <a:spLocks noGrp="1"/>
          </p:cNvSpPr>
          <p:nvPr>
            <p:ph type="dt" sz="half" idx="14"/>
          </p:nvPr>
        </p:nvSpPr>
        <p:spPr/>
        <p:txBody>
          <a:bodyPr/>
          <a:lstStyle/>
          <a:p>
            <a:fld id="{D45BD954-5965-47CA-97F9-5BBCC284C73E}" type="datetime1">
              <a:rPr lang="tr-TR" smtClean="0"/>
              <a:t>26.01.2018</a:t>
            </a:fld>
            <a:endParaRPr lang="tr-TR"/>
          </a:p>
        </p:txBody>
      </p:sp>
    </p:spTree>
    <p:extLst>
      <p:ext uri="{BB962C8B-B14F-4D97-AF65-F5344CB8AC3E}">
        <p14:creationId xmlns:p14="http://schemas.microsoft.com/office/powerpoint/2010/main" val="22945169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5"/>
          </p:nvPr>
        </p:nvSpPr>
        <p:spPr/>
        <p:txBody>
          <a:bodyPr/>
          <a:lstStyle/>
          <a:p>
            <a:fld id="{F302176B-0E47-46AC-8F43-DAB4B8A37D06}" type="slidenum">
              <a:rPr lang="tr-TR" smtClean="0"/>
              <a:t>30</a:t>
            </a:fld>
            <a:endParaRPr lang="tr-TR"/>
          </a:p>
        </p:txBody>
      </p:sp>
      <p:sp>
        <p:nvSpPr>
          <p:cNvPr id="3" name="Metin kutusu 2"/>
          <p:cNvSpPr txBox="1"/>
          <p:nvPr/>
        </p:nvSpPr>
        <p:spPr>
          <a:xfrm>
            <a:off x="258345" y="3689287"/>
            <a:ext cx="8127056" cy="461665"/>
          </a:xfrm>
          <a:prstGeom prst="rect">
            <a:avLst/>
          </a:prstGeom>
          <a:noFill/>
        </p:spPr>
        <p:txBody>
          <a:bodyPr wrap="square" rtlCol="0">
            <a:spAutoFit/>
          </a:bodyPr>
          <a:lstStyle/>
          <a:p>
            <a:pPr algn="just"/>
            <a:r>
              <a:rPr lang="tr-TR" sz="2400" dirty="0" smtClean="0">
                <a:solidFill>
                  <a:schemeClr val="accent2">
                    <a:lumMod val="50000"/>
                  </a:schemeClr>
                </a:solidFill>
              </a:rPr>
              <a:t>Hazırlanan ders planlarının sunumu… </a:t>
            </a:r>
            <a:endParaRPr lang="tr-TR" sz="2400" dirty="0">
              <a:solidFill>
                <a:schemeClr val="accent2">
                  <a:lumMod val="50000"/>
                </a:schemeClr>
              </a:solidFill>
            </a:endParaRPr>
          </a:p>
        </p:txBody>
      </p:sp>
      <p:sp>
        <p:nvSpPr>
          <p:cNvPr id="5" name="Altbilgi Yer Tutucusu 4"/>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147064" y="144476"/>
            <a:ext cx="7001544" cy="369332"/>
          </a:xfrm>
          <a:prstGeom prst="rect">
            <a:avLst/>
          </a:prstGeom>
          <a:noFill/>
        </p:spPr>
        <p:txBody>
          <a:bodyPr wrap="square" lIns="91440" tIns="45720" rIns="91440" bIns="45720">
            <a:spAutoFit/>
          </a:bodyPr>
          <a:lstStyle/>
          <a:p>
            <a:r>
              <a:rPr lang="tr-TR" dirty="0" smtClean="0">
                <a:ln w="0"/>
                <a:effectLst>
                  <a:outerShdw blurRad="38100" dist="19050" dir="2700000" algn="tl" rotWithShape="0">
                    <a:schemeClr val="dk1">
                      <a:alpha val="40000"/>
                    </a:schemeClr>
                  </a:outerShdw>
                </a:effectLst>
              </a:rPr>
              <a:t>Değerlendirme Aşaması</a:t>
            </a:r>
            <a:endParaRPr lang="tr-TR" dirty="0">
              <a:ln w="0"/>
              <a:effectLst>
                <a:outerShdw blurRad="38100" dist="19050" dir="2700000" algn="tl" rotWithShape="0">
                  <a:schemeClr val="dk1">
                    <a:alpha val="40000"/>
                  </a:schemeClr>
                </a:outerShdw>
              </a:effectLst>
            </a:endParaRPr>
          </a:p>
        </p:txBody>
      </p:sp>
      <p:sp>
        <p:nvSpPr>
          <p:cNvPr id="2" name="Veri Yer Tutucusu 1"/>
          <p:cNvSpPr>
            <a:spLocks noGrp="1"/>
          </p:cNvSpPr>
          <p:nvPr>
            <p:ph type="dt" sz="half" idx="14"/>
          </p:nvPr>
        </p:nvSpPr>
        <p:spPr/>
        <p:txBody>
          <a:bodyPr/>
          <a:lstStyle/>
          <a:p>
            <a:fld id="{EFE44707-5441-4027-975B-2F1748176A11}" type="datetime1">
              <a:rPr lang="tr-TR" smtClean="0"/>
              <a:t>26.01.2018</a:t>
            </a:fld>
            <a:endParaRPr lang="tr-TR"/>
          </a:p>
        </p:txBody>
      </p:sp>
    </p:spTree>
    <p:extLst>
      <p:ext uri="{BB962C8B-B14F-4D97-AF65-F5344CB8AC3E}">
        <p14:creationId xmlns:p14="http://schemas.microsoft.com/office/powerpoint/2010/main" val="5169258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Slayt Numarası Yer Tutucusu 6"/>
          <p:cNvSpPr>
            <a:spLocks noGrp="1"/>
          </p:cNvSpPr>
          <p:nvPr>
            <p:ph type="sldNum" sz="quarter" idx="15"/>
          </p:nvPr>
        </p:nvSpPr>
        <p:spPr/>
        <p:txBody>
          <a:bodyPr/>
          <a:lstStyle/>
          <a:p>
            <a:fld id="{F302176B-0E47-46AC-8F43-DAB4B8A37D06}" type="slidenum">
              <a:rPr lang="tr-TR" smtClean="0"/>
              <a:t>4</a:t>
            </a:fld>
            <a:endParaRPr lang="tr-TR"/>
          </a:p>
        </p:txBody>
      </p:sp>
      <p:pic>
        <p:nvPicPr>
          <p:cNvPr id="8" name="Picture 4" descr="http://www.forumalew.org/attachments/31853d1419445543/kibris-baris-harekati-gazete-mansetleri-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5180"/>
            <a:ext cx="4984452" cy="6863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i Yer Tutucusu 1"/>
          <p:cNvSpPr>
            <a:spLocks noGrp="1"/>
          </p:cNvSpPr>
          <p:nvPr>
            <p:ph type="dt" sz="half" idx="14"/>
          </p:nvPr>
        </p:nvSpPr>
        <p:spPr/>
        <p:txBody>
          <a:bodyPr/>
          <a:lstStyle/>
          <a:p>
            <a:fld id="{1354692C-FF5A-4328-A248-D08319E415E3}" type="datetime1">
              <a:rPr lang="tr-TR" smtClean="0"/>
              <a:t>26.01.2018</a:t>
            </a:fld>
            <a:endParaRPr lang="tr-TR"/>
          </a:p>
        </p:txBody>
      </p:sp>
    </p:spTree>
    <p:extLst>
      <p:ext uri="{BB962C8B-B14F-4D97-AF65-F5344CB8AC3E}">
        <p14:creationId xmlns:p14="http://schemas.microsoft.com/office/powerpoint/2010/main" val="1142328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Slayt Numarası Yer Tutucusu 6"/>
          <p:cNvSpPr>
            <a:spLocks noGrp="1"/>
          </p:cNvSpPr>
          <p:nvPr>
            <p:ph type="sldNum" sz="quarter" idx="15"/>
          </p:nvPr>
        </p:nvSpPr>
        <p:spPr/>
        <p:txBody>
          <a:bodyPr/>
          <a:lstStyle/>
          <a:p>
            <a:fld id="{F302176B-0E47-46AC-8F43-DAB4B8A37D06}" type="slidenum">
              <a:rPr lang="tr-TR" smtClean="0"/>
              <a:t>5</a:t>
            </a:fld>
            <a:endParaRPr lang="tr-TR"/>
          </a:p>
        </p:txBody>
      </p:sp>
      <p:pic>
        <p:nvPicPr>
          <p:cNvPr id="5" name="Picture 2" descr="https://pbs.twimg.com/media/BRuDGLcCMAAEkW_.jpg:lar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0"/>
            <a:ext cx="5464306" cy="6886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i Yer Tutucusu 1"/>
          <p:cNvSpPr>
            <a:spLocks noGrp="1"/>
          </p:cNvSpPr>
          <p:nvPr>
            <p:ph type="dt" sz="half" idx="14"/>
          </p:nvPr>
        </p:nvSpPr>
        <p:spPr/>
        <p:txBody>
          <a:bodyPr/>
          <a:lstStyle/>
          <a:p>
            <a:fld id="{C97FEBEE-0B6E-4336-BFC4-56452B1B76A7}" type="datetime1">
              <a:rPr lang="tr-TR" smtClean="0"/>
              <a:t>26.01.2018</a:t>
            </a:fld>
            <a:endParaRPr lang="tr-TR"/>
          </a:p>
        </p:txBody>
      </p:sp>
    </p:spTree>
    <p:extLst>
      <p:ext uri="{BB962C8B-B14F-4D97-AF65-F5344CB8AC3E}">
        <p14:creationId xmlns:p14="http://schemas.microsoft.com/office/powerpoint/2010/main" val="21359399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Slayt Numarası Yer Tutucusu 6"/>
          <p:cNvSpPr>
            <a:spLocks noGrp="1"/>
          </p:cNvSpPr>
          <p:nvPr>
            <p:ph type="sldNum" sz="quarter" idx="15"/>
          </p:nvPr>
        </p:nvSpPr>
        <p:spPr/>
        <p:txBody>
          <a:bodyPr/>
          <a:lstStyle/>
          <a:p>
            <a:fld id="{F302176B-0E47-46AC-8F43-DAB4B8A37D06}" type="slidenum">
              <a:rPr lang="tr-TR" smtClean="0"/>
              <a:t>6</a:t>
            </a:fld>
            <a:endParaRPr lang="tr-TR"/>
          </a:p>
        </p:txBody>
      </p:sp>
      <p:sp>
        <p:nvSpPr>
          <p:cNvPr id="3" name="Veri Yer Tutucusu 2"/>
          <p:cNvSpPr>
            <a:spLocks noGrp="1"/>
          </p:cNvSpPr>
          <p:nvPr>
            <p:ph type="dt" sz="half" idx="14"/>
          </p:nvPr>
        </p:nvSpPr>
        <p:spPr/>
        <p:txBody>
          <a:bodyPr/>
          <a:lstStyle/>
          <a:p>
            <a:fld id="{6579BF1C-A219-4535-AC40-F8C9BF2A174B}" type="datetime1">
              <a:rPr lang="tr-TR" smtClean="0"/>
              <a:t>26.01.2018</a:t>
            </a:fld>
            <a:endParaRPr lang="tr-TR"/>
          </a:p>
        </p:txBody>
      </p:sp>
      <p:sp>
        <p:nvSpPr>
          <p:cNvPr id="8" name="Dikdörtgen 7"/>
          <p:cNvSpPr/>
          <p:nvPr/>
        </p:nvSpPr>
        <p:spPr>
          <a:xfrm>
            <a:off x="539552" y="2852936"/>
            <a:ext cx="6984776" cy="574196"/>
          </a:xfrm>
          <a:prstGeom prst="rect">
            <a:avLst/>
          </a:prstGeom>
          <a:noFill/>
        </p:spPr>
        <p:txBody>
          <a:bodyPr wrap="square" lIns="91440" tIns="45720" rIns="91440" bIns="45720">
            <a:spAutoFit/>
          </a:bodyPr>
          <a:lstStyle/>
          <a:p>
            <a:pPr>
              <a:lnSpc>
                <a:spcPct val="150000"/>
              </a:lnSpc>
            </a:pPr>
            <a:r>
              <a:rPr lang="tr-TR" sz="2400" dirty="0" smtClean="0">
                <a:ln w="0"/>
                <a:solidFill>
                  <a:srgbClr val="0070C0"/>
                </a:solidFill>
              </a:rPr>
              <a:t>Belgesel 1</a:t>
            </a:r>
            <a:endParaRPr lang="tr-TR" sz="2400" b="0" cap="none" spc="0" dirty="0">
              <a:ln w="0"/>
              <a:solidFill>
                <a:srgbClr val="0070C0"/>
              </a:solidFill>
            </a:endParaRPr>
          </a:p>
        </p:txBody>
      </p:sp>
    </p:spTree>
    <p:extLst>
      <p:ext uri="{BB962C8B-B14F-4D97-AF65-F5344CB8AC3E}">
        <p14:creationId xmlns:p14="http://schemas.microsoft.com/office/powerpoint/2010/main" val="2439041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Slayt Numarası Yer Tutucusu 6"/>
          <p:cNvSpPr>
            <a:spLocks noGrp="1"/>
          </p:cNvSpPr>
          <p:nvPr>
            <p:ph type="sldNum" sz="quarter" idx="15"/>
          </p:nvPr>
        </p:nvSpPr>
        <p:spPr/>
        <p:txBody>
          <a:bodyPr/>
          <a:lstStyle/>
          <a:p>
            <a:fld id="{F302176B-0E47-46AC-8F43-DAB4B8A37D06}" type="slidenum">
              <a:rPr lang="tr-TR" smtClean="0"/>
              <a:t>7</a:t>
            </a:fld>
            <a:endParaRPr lang="tr-TR"/>
          </a:p>
        </p:txBody>
      </p:sp>
      <p:sp>
        <p:nvSpPr>
          <p:cNvPr id="3" name="Veri Yer Tutucusu 2"/>
          <p:cNvSpPr>
            <a:spLocks noGrp="1"/>
          </p:cNvSpPr>
          <p:nvPr>
            <p:ph type="dt" sz="half" idx="14"/>
          </p:nvPr>
        </p:nvSpPr>
        <p:spPr/>
        <p:txBody>
          <a:bodyPr/>
          <a:lstStyle/>
          <a:p>
            <a:fld id="{6579BF1C-A219-4535-AC40-F8C9BF2A174B}" type="datetime1">
              <a:rPr lang="tr-TR" smtClean="0"/>
              <a:t>26.01.2018</a:t>
            </a:fld>
            <a:endParaRPr lang="tr-TR"/>
          </a:p>
        </p:txBody>
      </p:sp>
      <p:sp>
        <p:nvSpPr>
          <p:cNvPr id="8" name="Dikdörtgen 7"/>
          <p:cNvSpPr/>
          <p:nvPr/>
        </p:nvSpPr>
        <p:spPr>
          <a:xfrm>
            <a:off x="539552" y="2852936"/>
            <a:ext cx="6984776" cy="574196"/>
          </a:xfrm>
          <a:prstGeom prst="rect">
            <a:avLst/>
          </a:prstGeom>
          <a:noFill/>
        </p:spPr>
        <p:txBody>
          <a:bodyPr wrap="square" lIns="91440" tIns="45720" rIns="91440" bIns="45720">
            <a:spAutoFit/>
          </a:bodyPr>
          <a:lstStyle/>
          <a:p>
            <a:pPr>
              <a:lnSpc>
                <a:spcPct val="150000"/>
              </a:lnSpc>
            </a:pPr>
            <a:r>
              <a:rPr lang="tr-TR" sz="2400" dirty="0" smtClean="0">
                <a:ln w="0"/>
                <a:solidFill>
                  <a:srgbClr val="0070C0"/>
                </a:solidFill>
              </a:rPr>
              <a:t>Belgesel 1</a:t>
            </a:r>
            <a:endParaRPr lang="tr-TR" sz="2400" b="0" cap="none" spc="0" dirty="0">
              <a:ln w="0"/>
              <a:solidFill>
                <a:srgbClr val="0070C0"/>
              </a:solidFill>
            </a:endParaRPr>
          </a:p>
        </p:txBody>
      </p:sp>
    </p:spTree>
    <p:extLst>
      <p:ext uri="{BB962C8B-B14F-4D97-AF65-F5344CB8AC3E}">
        <p14:creationId xmlns:p14="http://schemas.microsoft.com/office/powerpoint/2010/main" val="19172439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8</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539552" y="2852936"/>
            <a:ext cx="6984776" cy="574196"/>
          </a:xfrm>
          <a:prstGeom prst="rect">
            <a:avLst/>
          </a:prstGeom>
          <a:noFill/>
        </p:spPr>
        <p:txBody>
          <a:bodyPr wrap="square" lIns="91440" tIns="45720" rIns="91440" bIns="45720">
            <a:spAutoFit/>
          </a:bodyPr>
          <a:lstStyle/>
          <a:p>
            <a:pPr>
              <a:lnSpc>
                <a:spcPct val="150000"/>
              </a:lnSpc>
            </a:pPr>
            <a:r>
              <a:rPr lang="tr-TR" sz="2400" dirty="0" smtClean="0">
                <a:ln w="0"/>
                <a:solidFill>
                  <a:srgbClr val="0070C0"/>
                </a:solidFill>
              </a:rPr>
              <a:t>Kıbrıs Barış Harekatı Tarihsel Süreci…</a:t>
            </a:r>
            <a:endParaRPr lang="tr-TR" sz="2400" b="0" cap="none" spc="0" dirty="0">
              <a:ln w="0"/>
              <a:solidFill>
                <a:srgbClr val="0070C0"/>
              </a:solidFill>
            </a:endParaRPr>
          </a:p>
        </p:txBody>
      </p:sp>
      <p:sp>
        <p:nvSpPr>
          <p:cNvPr id="2" name="Veri Yer Tutucusu 1"/>
          <p:cNvSpPr>
            <a:spLocks noGrp="1"/>
          </p:cNvSpPr>
          <p:nvPr>
            <p:ph type="dt" sz="half" idx="14"/>
          </p:nvPr>
        </p:nvSpPr>
        <p:spPr/>
        <p:txBody>
          <a:bodyPr/>
          <a:lstStyle/>
          <a:p>
            <a:fld id="{713C1A27-C0FA-4977-8E3D-DBE5C4E987F6}" type="datetime1">
              <a:rPr lang="tr-TR" smtClean="0"/>
              <a:t>26.01.2018</a:t>
            </a:fld>
            <a:endParaRPr lang="tr-TR"/>
          </a:p>
        </p:txBody>
      </p:sp>
    </p:spTree>
    <p:extLst>
      <p:ext uri="{BB962C8B-B14F-4D97-AF65-F5344CB8AC3E}">
        <p14:creationId xmlns:p14="http://schemas.microsoft.com/office/powerpoint/2010/main" val="1141236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ayt Numarası Yer Tutucusu 4"/>
          <p:cNvSpPr>
            <a:spLocks noGrp="1"/>
          </p:cNvSpPr>
          <p:nvPr>
            <p:ph type="sldNum" sz="quarter" idx="15"/>
          </p:nvPr>
        </p:nvSpPr>
        <p:spPr/>
        <p:txBody>
          <a:bodyPr/>
          <a:lstStyle/>
          <a:p>
            <a:fld id="{F302176B-0E47-46AC-8F43-DAB4B8A37D06}" type="slidenum">
              <a:rPr lang="tr-TR" smtClean="0"/>
              <a:t>9</a:t>
            </a:fld>
            <a:endParaRPr lang="tr-TR"/>
          </a:p>
        </p:txBody>
      </p:sp>
      <p:sp>
        <p:nvSpPr>
          <p:cNvPr id="6" name="Altbilgi Yer Tutucusu 5"/>
          <p:cNvSpPr>
            <a:spLocks noGrp="1"/>
          </p:cNvSpPr>
          <p:nvPr>
            <p:ph type="ftr" sz="quarter" idx="16"/>
          </p:nvPr>
        </p:nvSpPr>
        <p:spPr/>
        <p:txBody>
          <a:bodyPr/>
          <a:lstStyle/>
          <a:p>
            <a:r>
              <a:rPr lang="tr-TR" smtClean="0"/>
              <a:t>Prof. Dr. İsmail GÜVEN</a:t>
            </a:r>
            <a:endParaRPr lang="tr-TR"/>
          </a:p>
        </p:txBody>
      </p:sp>
      <p:sp>
        <p:nvSpPr>
          <p:cNvPr id="7" name="Dikdörtgen 6"/>
          <p:cNvSpPr/>
          <p:nvPr/>
        </p:nvSpPr>
        <p:spPr>
          <a:xfrm>
            <a:off x="683568" y="1916832"/>
            <a:ext cx="6984776" cy="2862322"/>
          </a:xfrm>
          <a:prstGeom prst="rect">
            <a:avLst/>
          </a:prstGeom>
          <a:noFill/>
        </p:spPr>
        <p:txBody>
          <a:bodyPr wrap="square" lIns="91440" tIns="45720" rIns="91440" bIns="45720">
            <a:spAutoFit/>
          </a:bodyPr>
          <a:lstStyle/>
          <a:p>
            <a:pPr>
              <a:lnSpc>
                <a:spcPct val="150000"/>
              </a:lnSpc>
            </a:pPr>
            <a:r>
              <a:rPr lang="tr-TR" sz="2400" dirty="0" smtClean="0">
                <a:ln w="0"/>
                <a:solidFill>
                  <a:srgbClr val="0070C0"/>
                </a:solidFill>
              </a:rPr>
              <a:t>Ben kimim?</a:t>
            </a:r>
          </a:p>
          <a:p>
            <a:pPr>
              <a:lnSpc>
                <a:spcPct val="150000"/>
              </a:lnSpc>
            </a:pPr>
            <a:r>
              <a:rPr lang="tr-TR" sz="2400" dirty="0" smtClean="0">
                <a:ln w="0"/>
                <a:solidFill>
                  <a:srgbClr val="0070C0"/>
                </a:solidFill>
              </a:rPr>
              <a:t>Bu gün günlerden ne?</a:t>
            </a:r>
          </a:p>
          <a:p>
            <a:pPr>
              <a:lnSpc>
                <a:spcPct val="150000"/>
              </a:lnSpc>
            </a:pPr>
            <a:r>
              <a:rPr lang="tr-TR" sz="2400" dirty="0">
                <a:ln w="0"/>
                <a:solidFill>
                  <a:srgbClr val="0070C0"/>
                </a:solidFill>
              </a:rPr>
              <a:t>Neredeyim?</a:t>
            </a:r>
          </a:p>
          <a:p>
            <a:pPr>
              <a:lnSpc>
                <a:spcPct val="150000"/>
              </a:lnSpc>
            </a:pPr>
            <a:r>
              <a:rPr lang="tr-TR" sz="2400" dirty="0" smtClean="0">
                <a:ln w="0"/>
                <a:solidFill>
                  <a:srgbClr val="0070C0"/>
                </a:solidFill>
              </a:rPr>
              <a:t>Neden buradayım?</a:t>
            </a:r>
          </a:p>
          <a:p>
            <a:pPr>
              <a:lnSpc>
                <a:spcPct val="150000"/>
              </a:lnSpc>
            </a:pPr>
            <a:r>
              <a:rPr lang="tr-TR" sz="2400" dirty="0" smtClean="0">
                <a:ln w="0"/>
                <a:solidFill>
                  <a:srgbClr val="0070C0"/>
                </a:solidFill>
              </a:rPr>
              <a:t>Buraya nasıl geldim?</a:t>
            </a:r>
          </a:p>
        </p:txBody>
      </p:sp>
      <p:sp>
        <p:nvSpPr>
          <p:cNvPr id="3" name="Veri Yer Tutucusu 2"/>
          <p:cNvSpPr>
            <a:spLocks noGrp="1"/>
          </p:cNvSpPr>
          <p:nvPr>
            <p:ph type="dt" sz="half" idx="14"/>
          </p:nvPr>
        </p:nvSpPr>
        <p:spPr/>
        <p:txBody>
          <a:bodyPr/>
          <a:lstStyle/>
          <a:p>
            <a:fld id="{2B8C97A4-39E5-4A48-AFD4-F0FCCFCF8F9C}" type="datetime1">
              <a:rPr lang="tr-TR" smtClean="0"/>
              <a:t>26.01.2018</a:t>
            </a:fld>
            <a:endParaRPr lang="tr-TR"/>
          </a:p>
        </p:txBody>
      </p:sp>
    </p:spTree>
    <p:extLst>
      <p:ext uri="{BB962C8B-B14F-4D97-AF65-F5344CB8AC3E}">
        <p14:creationId xmlns:p14="http://schemas.microsoft.com/office/powerpoint/2010/main" val="28801061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673</TotalTime>
  <Words>792</Words>
  <Application>Microsoft Office PowerPoint</Application>
  <PresentationFormat>Ekran Gösterisi (4:3)</PresentationFormat>
  <Paragraphs>198</Paragraphs>
  <Slides>30</Slides>
  <Notes>12</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30</vt:i4>
      </vt:variant>
    </vt:vector>
  </HeadingPairs>
  <TitlesOfParts>
    <vt:vector size="37" baseType="lpstr">
      <vt:lpstr>Calibri</vt:lpstr>
      <vt:lpstr>Calibri Light</vt:lpstr>
      <vt:lpstr>Century Schoolbook</vt:lpstr>
      <vt:lpstr>Times New Roman</vt:lpstr>
      <vt:lpstr>Wingdings</vt:lpstr>
      <vt:lpstr>Wingdings 2</vt:lpstr>
      <vt:lpstr>Cumba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SKELESOGLU</dc:creator>
  <cp:lastModifiedBy>Hakem</cp:lastModifiedBy>
  <cp:revision>45</cp:revision>
  <dcterms:created xsi:type="dcterms:W3CDTF">2012-10-09T07:35:25Z</dcterms:created>
  <dcterms:modified xsi:type="dcterms:W3CDTF">2018-01-26T10:55:04Z</dcterms:modified>
</cp:coreProperties>
</file>