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9" r:id="rId4"/>
    <p:sldId id="310" r:id="rId5"/>
    <p:sldId id="311" r:id="rId6"/>
    <p:sldId id="312" r:id="rId7"/>
    <p:sldId id="313" r:id="rId8"/>
    <p:sldId id="314" r:id="rId9"/>
    <p:sldId id="315" r:id="rId10"/>
    <p:sldId id="316" r:id="rId11"/>
    <p:sldId id="317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980728"/>
            <a:ext cx="9144000" cy="1470025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latin typeface="Times New Roman" pitchFamily="18" charset="0"/>
                <a:cs typeface="Times New Roman" pitchFamily="18" charset="0"/>
              </a:rPr>
              <a:t>HAYVAN YETİŞTİRME VE BESLEME</a:t>
            </a:r>
            <a:endParaRPr lang="tr-TR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272808" cy="1752600"/>
          </a:xfrm>
        </p:spPr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Besin Maddeler ve Özellikleri</a:t>
            </a:r>
            <a:endParaRPr lang="tr-TR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Mineral Metabolizması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Hayvansal organizmanın fonksiyonlarını sağlıklı bir şekilde yerine getirebilmesi daha doğrusu yaşamını sürdürebilmesi için, besin maddeleri, su ve vitaminler yanında minerallere de gereksinimi vardır. 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Bazı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minerallerin vücut fonksiyonları yönünden önemi, vitaminlerin ve hormonlarınki kadar fazladır.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Mineral Metabolizması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Genel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olarak bu mineral maddeler besin maddeleri içerisinde kolaylıkla sağlandığından çoğu kez yokluk halleri ile karşılaşılmamaktadır. 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Bu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minerallerin bir bölümü biyokimyasal görevleri yönünden büyük önem taşırlar. 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Bunlar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özellikle başta sodyum, potasyum, klor, kalsiyum,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mağnezyum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, fosfor, kükürt olmak üzere demir, mangan, bakır, iyot, kobalt, çinko, flüorür, kadmiyum, krom gibi minerallerdir.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Besin Maddeleri ve Özellikleri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Karbonhidratlar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Proteinler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Yağlar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Vitaminler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Mineraller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Karbonhidrat Metabolizması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u="sng" dirty="0" smtClean="0">
                <a:latin typeface="Times New Roman" pitchFamily="18" charset="0"/>
                <a:cs typeface="Times New Roman" pitchFamily="18" charset="0"/>
              </a:rPr>
              <a:t>Karbonhidrat sindiriminin son ürünü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 Glikoz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Fruktoz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Galaktoz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Karbonhidrat Metabolizması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Glikoz kandan hücrelere girer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Karaciğer ağırlığının % 5-8’i, kas ise ağırlığının % 1-3’ü kadar glikoz depolayabilir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Depo edilen glikojenin tekrar glikoz oluşturmak için yıkılmasına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glikojenoliz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denir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Protein Metabolizması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Vücuttaki katı maddelerin yaklaşık dörtte üçü proteinlerden oluşmaktadır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Proteinlerin yapı taşları aminoasitlerdir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Aminoasitler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peptid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bağları ile birbirine bağlanarak uzun zincirler oluşturur.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Protein Metabolizması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Proteinler uzamış ve şiddetli egzersizlerde enerji kaynağı olarak kullanılır. 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Proteinlerden karbonhidrat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olşturulmasına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glikoneogenez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denir.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Yağ Metabolizması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Kimyasal olarak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trigliseritler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ve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fosfolipitlerin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temel lipit yapıları basit olarak uzun zincirli hidrokarbonlu organik asitler olan yağ asitleridir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Trigiliseritler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vücutta başlıca çeşitli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metabolik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süreçlere enerji sağlamak için kullanılır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Lipitler vücudun en büyük enerji deposudur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Vitamin Metabolizması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Vitaminler normal vücut fonksiyonları ile büyüme ve sağlıklı yaşam için gerekli organik katalizörlerdir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Yağda Çözünen Vitaminler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Suda Çözünen Vitaminler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Vitamin Metabolizması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Vitaminlerde Aranan Özellikler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Biyoyararlanım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Dayanıklılık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Çözünürlük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Zehirlilik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265</Words>
  <Application>Microsoft Office PowerPoint</Application>
  <PresentationFormat>Ekran Gösterisi (4:3)</PresentationFormat>
  <Paragraphs>64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HAYVAN YETİŞTİRME VE BESLEME</vt:lpstr>
      <vt:lpstr>Besin Maddeleri ve Özellikleri</vt:lpstr>
      <vt:lpstr>Karbonhidrat Metabolizması</vt:lpstr>
      <vt:lpstr>Karbonhidrat Metabolizması</vt:lpstr>
      <vt:lpstr>Protein Metabolizması</vt:lpstr>
      <vt:lpstr>Protein Metabolizması</vt:lpstr>
      <vt:lpstr>Yağ Metabolizması</vt:lpstr>
      <vt:lpstr>Vitamin Metabolizması</vt:lpstr>
      <vt:lpstr>Vitamin Metabolizması</vt:lpstr>
      <vt:lpstr>Mineral Metabolizması</vt:lpstr>
      <vt:lpstr>Mineral Metabolizması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HAYVAN YETİŞTİRME VE BESLEME</dc:title>
  <dc:creator>Serdar</dc:creator>
  <cp:lastModifiedBy>Serdar</cp:lastModifiedBy>
  <cp:revision>11</cp:revision>
  <dcterms:created xsi:type="dcterms:W3CDTF">2018-02-28T06:01:55Z</dcterms:created>
  <dcterms:modified xsi:type="dcterms:W3CDTF">2018-02-28T14:51:59Z</dcterms:modified>
</cp:coreProperties>
</file>