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60" r:id="rId3"/>
    <p:sldId id="273" r:id="rId4"/>
    <p:sldId id="262" r:id="rId5"/>
    <p:sldId id="261" r:id="rId6"/>
    <p:sldId id="274" r:id="rId7"/>
    <p:sldId id="264" r:id="rId8"/>
    <p:sldId id="275" r:id="rId9"/>
    <p:sldId id="265" r:id="rId10"/>
    <p:sldId id="27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60"/>
  </p:normalViewPr>
  <p:slideViewPr>
    <p:cSldViewPr>
      <p:cViewPr varScale="1">
        <p:scale>
          <a:sx n="64" d="100"/>
          <a:sy n="64" d="100"/>
        </p:scale>
        <p:origin x="142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0F810F-2ACB-4368-A74B-58C9378BCD0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4F23C7C1-0A42-4924-A784-ED64F656D829}">
      <dgm:prSet phldrT="[Metin]" custT="1"/>
      <dgm:spPr/>
      <dgm:t>
        <a:bodyPr/>
        <a:lstStyle/>
        <a:p>
          <a:pPr algn="ctr">
            <a:lnSpc>
              <a:spcPct val="120000"/>
            </a:lnSpc>
            <a:spcAft>
              <a:spcPts val="0"/>
            </a:spcAft>
          </a:pPr>
          <a:r>
            <a:rPr lang="tr-TR" sz="2000" b="1" dirty="0">
              <a:latin typeface="Comic Sans MS" pitchFamily="66" charset="0"/>
            </a:rPr>
            <a:t>Stratejik Yönetim ve Tepe Yönetimi</a:t>
          </a:r>
        </a:p>
        <a:p>
          <a:pPr algn="ctr">
            <a:lnSpc>
              <a:spcPct val="120000"/>
            </a:lnSpc>
            <a:spcAft>
              <a:spcPts val="0"/>
            </a:spcAft>
          </a:pPr>
          <a:r>
            <a:rPr lang="tr-TR" sz="1300" dirty="0">
              <a:latin typeface="Comic Sans MS" pitchFamily="66" charset="0"/>
            </a:rPr>
            <a:t>Yönetim Kurulu Başkanı</a:t>
          </a:r>
        </a:p>
        <a:p>
          <a:pPr algn="ctr">
            <a:lnSpc>
              <a:spcPct val="120000"/>
            </a:lnSpc>
            <a:spcAft>
              <a:spcPts val="0"/>
            </a:spcAft>
          </a:pPr>
          <a:r>
            <a:rPr lang="tr-TR" sz="1300" dirty="0">
              <a:latin typeface="Comic Sans MS" pitchFamily="66" charset="0"/>
            </a:rPr>
            <a:t>Genel Müdür</a:t>
          </a:r>
        </a:p>
        <a:p>
          <a:pPr algn="ctr">
            <a:lnSpc>
              <a:spcPct val="120000"/>
            </a:lnSpc>
            <a:spcAft>
              <a:spcPts val="0"/>
            </a:spcAft>
          </a:pPr>
          <a:r>
            <a:rPr lang="tr-TR" sz="1300" dirty="0">
              <a:latin typeface="Comic Sans MS" pitchFamily="66" charset="0"/>
            </a:rPr>
            <a:t>Grup Sorumluları</a:t>
          </a:r>
        </a:p>
      </dgm:t>
    </dgm:pt>
    <dgm:pt modelId="{8CDA6C7E-9288-47F0-861E-5F2E3E9D955C}" type="parTrans" cxnId="{CE950D82-DE6C-4C5E-894D-E89FFE441F47}">
      <dgm:prSet/>
      <dgm:spPr/>
      <dgm:t>
        <a:bodyPr/>
        <a:lstStyle/>
        <a:p>
          <a:endParaRPr lang="tr-TR"/>
        </a:p>
      </dgm:t>
    </dgm:pt>
    <dgm:pt modelId="{E1C305B1-D18D-4C83-8059-F12B078421A2}" type="sibTrans" cxnId="{CE950D82-DE6C-4C5E-894D-E89FFE441F47}">
      <dgm:prSet/>
      <dgm:spPr/>
      <dgm:t>
        <a:bodyPr/>
        <a:lstStyle/>
        <a:p>
          <a:endParaRPr lang="tr-TR"/>
        </a:p>
      </dgm:t>
    </dgm:pt>
    <dgm:pt modelId="{E0A1D7F2-9ABE-4083-9A73-06867C2FB982}">
      <dgm:prSet phldrT="[Metin]" custT="1"/>
      <dgm:spPr/>
      <dgm:t>
        <a:bodyPr/>
        <a:lstStyle/>
        <a:p>
          <a:pPr algn="ctr">
            <a:lnSpc>
              <a:spcPct val="120000"/>
            </a:lnSpc>
            <a:spcAft>
              <a:spcPts val="0"/>
            </a:spcAft>
          </a:pPr>
          <a:r>
            <a:rPr lang="tr-TR" sz="2000" b="1" dirty="0">
              <a:latin typeface="Comic Sans MS" pitchFamily="66" charset="0"/>
            </a:rPr>
            <a:t>Fonksiyonel Yönetim ve Orta Kademe Yönetimi</a:t>
          </a:r>
        </a:p>
        <a:p>
          <a:pPr algn="ctr">
            <a:lnSpc>
              <a:spcPct val="120000"/>
            </a:lnSpc>
            <a:spcAft>
              <a:spcPts val="0"/>
            </a:spcAft>
          </a:pPr>
          <a:r>
            <a:rPr lang="tr-TR" sz="1300" dirty="0">
              <a:latin typeface="Comic Sans MS" pitchFamily="66" charset="0"/>
            </a:rPr>
            <a:t>Genel Müdür Yardımcıları</a:t>
          </a:r>
        </a:p>
        <a:p>
          <a:pPr algn="ctr">
            <a:lnSpc>
              <a:spcPct val="120000"/>
            </a:lnSpc>
            <a:spcAft>
              <a:spcPts val="0"/>
            </a:spcAft>
          </a:pPr>
          <a:r>
            <a:rPr lang="tr-TR" sz="1300" dirty="0">
              <a:latin typeface="Comic Sans MS" pitchFamily="66" charset="0"/>
            </a:rPr>
            <a:t>Bölge Yöneticileri</a:t>
          </a:r>
        </a:p>
        <a:p>
          <a:pPr algn="ctr">
            <a:lnSpc>
              <a:spcPct val="120000"/>
            </a:lnSpc>
            <a:spcAft>
              <a:spcPts val="0"/>
            </a:spcAft>
          </a:pPr>
          <a:r>
            <a:rPr lang="tr-TR" sz="1300" dirty="0">
              <a:latin typeface="Comic Sans MS" pitchFamily="66" charset="0"/>
            </a:rPr>
            <a:t>Bölüm Müdürleri ve Yardımcıları</a:t>
          </a:r>
        </a:p>
      </dgm:t>
    </dgm:pt>
    <dgm:pt modelId="{FF312D6B-7FCB-4658-AE82-4060AEBB5C5B}" type="parTrans" cxnId="{01727E03-8632-4EAB-9AB7-8AF062D7CEC9}">
      <dgm:prSet/>
      <dgm:spPr/>
      <dgm:t>
        <a:bodyPr/>
        <a:lstStyle/>
        <a:p>
          <a:endParaRPr lang="tr-TR"/>
        </a:p>
      </dgm:t>
    </dgm:pt>
    <dgm:pt modelId="{0C4AD70C-65E0-4D1F-BCF5-400AF8787DE4}" type="sibTrans" cxnId="{01727E03-8632-4EAB-9AB7-8AF062D7CEC9}">
      <dgm:prSet/>
      <dgm:spPr/>
      <dgm:t>
        <a:bodyPr/>
        <a:lstStyle/>
        <a:p>
          <a:endParaRPr lang="tr-TR"/>
        </a:p>
      </dgm:t>
    </dgm:pt>
    <dgm:pt modelId="{E2E4941B-E071-49B9-AB41-B135EAC252AA}">
      <dgm:prSet phldrT="[Metin]" custT="1"/>
      <dgm:spPr/>
      <dgm:t>
        <a:bodyPr/>
        <a:lstStyle/>
        <a:p>
          <a:pPr algn="ctr">
            <a:lnSpc>
              <a:spcPct val="120000"/>
            </a:lnSpc>
            <a:spcAft>
              <a:spcPts val="0"/>
            </a:spcAft>
          </a:pPr>
          <a:r>
            <a:rPr lang="tr-TR" sz="2000" b="1" dirty="0">
              <a:latin typeface="Comic Sans MS" pitchFamily="66" charset="0"/>
            </a:rPr>
            <a:t>Program Yönetimi ve Alt Kademe Yönetimi</a:t>
          </a:r>
        </a:p>
        <a:p>
          <a:pPr algn="ctr">
            <a:lnSpc>
              <a:spcPct val="120000"/>
            </a:lnSpc>
            <a:spcAft>
              <a:spcPts val="0"/>
            </a:spcAft>
          </a:pPr>
          <a:r>
            <a:rPr lang="tr-TR" sz="1300" dirty="0">
              <a:latin typeface="Comic Sans MS" pitchFamily="66" charset="0"/>
            </a:rPr>
            <a:t>Bölüm Şefleri</a:t>
          </a:r>
        </a:p>
        <a:p>
          <a:pPr algn="ctr">
            <a:lnSpc>
              <a:spcPct val="120000"/>
            </a:lnSpc>
            <a:spcAft>
              <a:spcPts val="0"/>
            </a:spcAft>
          </a:pPr>
          <a:r>
            <a:rPr lang="tr-TR" sz="1300" dirty="0">
              <a:latin typeface="Comic Sans MS" pitchFamily="66" charset="0"/>
            </a:rPr>
            <a:t>Ustabaşılar</a:t>
          </a:r>
        </a:p>
      </dgm:t>
    </dgm:pt>
    <dgm:pt modelId="{2550E756-C765-4B66-8EBE-F8D13E209690}" type="parTrans" cxnId="{9DADE2E6-39C4-481B-A758-813B3136D550}">
      <dgm:prSet/>
      <dgm:spPr/>
      <dgm:t>
        <a:bodyPr/>
        <a:lstStyle/>
        <a:p>
          <a:endParaRPr lang="tr-TR"/>
        </a:p>
      </dgm:t>
    </dgm:pt>
    <dgm:pt modelId="{5A5FE3E7-60AD-4391-8C22-683ACAC7460C}" type="sibTrans" cxnId="{9DADE2E6-39C4-481B-A758-813B3136D550}">
      <dgm:prSet/>
      <dgm:spPr/>
      <dgm:t>
        <a:bodyPr/>
        <a:lstStyle/>
        <a:p>
          <a:endParaRPr lang="tr-TR"/>
        </a:p>
      </dgm:t>
    </dgm:pt>
    <dgm:pt modelId="{DD00440E-E48A-4DC1-B90E-DDE066AAAA6E}">
      <dgm:prSet phldrT="[Metin]" custT="1"/>
      <dgm:spPr/>
      <dgm:t>
        <a:bodyPr/>
        <a:lstStyle/>
        <a:p>
          <a:pPr algn="ctr">
            <a:lnSpc>
              <a:spcPct val="120000"/>
            </a:lnSpc>
            <a:spcAft>
              <a:spcPts val="0"/>
            </a:spcAft>
          </a:pPr>
          <a:r>
            <a:rPr lang="tr-TR" sz="2000" b="1" dirty="0">
              <a:latin typeface="Comic Sans MS" pitchFamily="66" charset="0"/>
            </a:rPr>
            <a:t>Çalışanlar</a:t>
          </a:r>
        </a:p>
        <a:p>
          <a:pPr algn="ctr">
            <a:lnSpc>
              <a:spcPct val="120000"/>
            </a:lnSpc>
            <a:spcAft>
              <a:spcPts val="0"/>
            </a:spcAft>
          </a:pPr>
          <a:r>
            <a:rPr lang="tr-TR" sz="1300" dirty="0" err="1">
              <a:latin typeface="Comic Sans MS" pitchFamily="66" charset="0"/>
            </a:rPr>
            <a:t>Oparatörler</a:t>
          </a:r>
          <a:r>
            <a:rPr lang="tr-TR" sz="1300" dirty="0">
              <a:latin typeface="Comic Sans MS" pitchFamily="66" charset="0"/>
            </a:rPr>
            <a:t>, Düz İşçiler, El İşçileri, Uzmanlar, Teknisyenler</a:t>
          </a:r>
        </a:p>
      </dgm:t>
    </dgm:pt>
    <dgm:pt modelId="{931B8438-152B-4723-9BDC-682B61218238}" type="parTrans" cxnId="{8F4FFA57-C0F6-4A29-9541-E08DAD3D80E0}">
      <dgm:prSet/>
      <dgm:spPr/>
      <dgm:t>
        <a:bodyPr/>
        <a:lstStyle/>
        <a:p>
          <a:endParaRPr lang="tr-TR"/>
        </a:p>
      </dgm:t>
    </dgm:pt>
    <dgm:pt modelId="{AE18058D-C8B4-49ED-8817-6EFA61F56F78}" type="sibTrans" cxnId="{8F4FFA57-C0F6-4A29-9541-E08DAD3D80E0}">
      <dgm:prSet/>
      <dgm:spPr/>
      <dgm:t>
        <a:bodyPr/>
        <a:lstStyle/>
        <a:p>
          <a:endParaRPr lang="tr-TR"/>
        </a:p>
      </dgm:t>
    </dgm:pt>
    <dgm:pt modelId="{BDBB98DB-A1F1-42FA-B94D-8765A5F35128}" type="pres">
      <dgm:prSet presAssocID="{240F810F-2ACB-4368-A74B-58C9378BCD0C}" presName="linear" presStyleCnt="0">
        <dgm:presLayoutVars>
          <dgm:animLvl val="lvl"/>
          <dgm:resizeHandles val="exact"/>
        </dgm:presLayoutVars>
      </dgm:prSet>
      <dgm:spPr/>
    </dgm:pt>
    <dgm:pt modelId="{4EC99E7F-F2DE-43F1-9C98-3C1F72D8B5A9}" type="pres">
      <dgm:prSet presAssocID="{4F23C7C1-0A42-4924-A784-ED64F656D829}" presName="parentText" presStyleLbl="node1" presStyleIdx="0" presStyleCnt="4" custLinFactNeighborX="-552" custLinFactNeighborY="1472">
        <dgm:presLayoutVars>
          <dgm:chMax val="0"/>
          <dgm:bulletEnabled val="1"/>
        </dgm:presLayoutVars>
      </dgm:prSet>
      <dgm:spPr/>
    </dgm:pt>
    <dgm:pt modelId="{BF48E33D-4D94-485D-B8C3-7FF4C3BFBFB1}" type="pres">
      <dgm:prSet presAssocID="{E1C305B1-D18D-4C83-8059-F12B078421A2}" presName="spacer" presStyleCnt="0"/>
      <dgm:spPr/>
    </dgm:pt>
    <dgm:pt modelId="{FE189DC4-D1BE-4235-8D70-DCEEED446125}" type="pres">
      <dgm:prSet presAssocID="{E0A1D7F2-9ABE-4083-9A73-06867C2FB982}" presName="parentText" presStyleLbl="node1" presStyleIdx="1" presStyleCnt="4" custLinFactNeighborY="-30308">
        <dgm:presLayoutVars>
          <dgm:chMax val="0"/>
          <dgm:bulletEnabled val="1"/>
        </dgm:presLayoutVars>
      </dgm:prSet>
      <dgm:spPr/>
    </dgm:pt>
    <dgm:pt modelId="{5DE5C8C3-08FF-43E5-9A0A-29329069441C}" type="pres">
      <dgm:prSet presAssocID="{0C4AD70C-65E0-4D1F-BCF5-400AF8787DE4}" presName="spacer" presStyleCnt="0"/>
      <dgm:spPr/>
    </dgm:pt>
    <dgm:pt modelId="{99768219-40DD-4D52-AD52-9923178CFB1B}" type="pres">
      <dgm:prSet presAssocID="{E2E4941B-E071-49B9-AB41-B135EAC252AA}" presName="parentText" presStyleLbl="node1" presStyleIdx="2" presStyleCnt="4">
        <dgm:presLayoutVars>
          <dgm:chMax val="0"/>
          <dgm:bulletEnabled val="1"/>
        </dgm:presLayoutVars>
      </dgm:prSet>
      <dgm:spPr/>
    </dgm:pt>
    <dgm:pt modelId="{DA556322-5F9B-47B2-98CD-BA3329EA9E84}" type="pres">
      <dgm:prSet presAssocID="{5A5FE3E7-60AD-4391-8C22-683ACAC7460C}" presName="spacer" presStyleCnt="0"/>
      <dgm:spPr/>
    </dgm:pt>
    <dgm:pt modelId="{C7B9CB11-74D8-4BE6-8C1D-7C5F84B0DEEE}" type="pres">
      <dgm:prSet presAssocID="{DD00440E-E48A-4DC1-B90E-DDE066AAAA6E}" presName="parentText" presStyleLbl="node1" presStyleIdx="3" presStyleCnt="4" custLinFactY="4131" custLinFactNeighborX="-552" custLinFactNeighborY="100000">
        <dgm:presLayoutVars>
          <dgm:chMax val="0"/>
          <dgm:bulletEnabled val="1"/>
        </dgm:presLayoutVars>
      </dgm:prSet>
      <dgm:spPr/>
    </dgm:pt>
  </dgm:ptLst>
  <dgm:cxnLst>
    <dgm:cxn modelId="{01727E03-8632-4EAB-9AB7-8AF062D7CEC9}" srcId="{240F810F-2ACB-4368-A74B-58C9378BCD0C}" destId="{E0A1D7F2-9ABE-4083-9A73-06867C2FB982}" srcOrd="1" destOrd="0" parTransId="{FF312D6B-7FCB-4658-AE82-4060AEBB5C5B}" sibTransId="{0C4AD70C-65E0-4D1F-BCF5-400AF8787DE4}"/>
    <dgm:cxn modelId="{4E55E23D-6555-4C51-A83E-1078B1C94563}" type="presOf" srcId="{DD00440E-E48A-4DC1-B90E-DDE066AAAA6E}" destId="{C7B9CB11-74D8-4BE6-8C1D-7C5F84B0DEEE}" srcOrd="0" destOrd="0" presId="urn:microsoft.com/office/officeart/2005/8/layout/vList2"/>
    <dgm:cxn modelId="{0B67A441-C47A-4EEF-A7C9-523826EB6AF0}" type="presOf" srcId="{240F810F-2ACB-4368-A74B-58C9378BCD0C}" destId="{BDBB98DB-A1F1-42FA-B94D-8765A5F35128}" srcOrd="0" destOrd="0" presId="urn:microsoft.com/office/officeart/2005/8/layout/vList2"/>
    <dgm:cxn modelId="{62620645-04D1-4E57-BE13-7A566A39513C}" type="presOf" srcId="{E0A1D7F2-9ABE-4083-9A73-06867C2FB982}" destId="{FE189DC4-D1BE-4235-8D70-DCEEED446125}" srcOrd="0" destOrd="0" presId="urn:microsoft.com/office/officeart/2005/8/layout/vList2"/>
    <dgm:cxn modelId="{8F4FFA57-C0F6-4A29-9541-E08DAD3D80E0}" srcId="{240F810F-2ACB-4368-A74B-58C9378BCD0C}" destId="{DD00440E-E48A-4DC1-B90E-DDE066AAAA6E}" srcOrd="3" destOrd="0" parTransId="{931B8438-152B-4723-9BDC-682B61218238}" sibTransId="{AE18058D-C8B4-49ED-8817-6EFA61F56F78}"/>
    <dgm:cxn modelId="{CE950D82-DE6C-4C5E-894D-E89FFE441F47}" srcId="{240F810F-2ACB-4368-A74B-58C9378BCD0C}" destId="{4F23C7C1-0A42-4924-A784-ED64F656D829}" srcOrd="0" destOrd="0" parTransId="{8CDA6C7E-9288-47F0-861E-5F2E3E9D955C}" sibTransId="{E1C305B1-D18D-4C83-8059-F12B078421A2}"/>
    <dgm:cxn modelId="{F60C45A9-F0C2-4176-969A-4CC534247EFD}" type="presOf" srcId="{E2E4941B-E071-49B9-AB41-B135EAC252AA}" destId="{99768219-40DD-4D52-AD52-9923178CFB1B}" srcOrd="0" destOrd="0" presId="urn:microsoft.com/office/officeart/2005/8/layout/vList2"/>
    <dgm:cxn modelId="{9DADE2E6-39C4-481B-A758-813B3136D550}" srcId="{240F810F-2ACB-4368-A74B-58C9378BCD0C}" destId="{E2E4941B-E071-49B9-AB41-B135EAC252AA}" srcOrd="2" destOrd="0" parTransId="{2550E756-C765-4B66-8EBE-F8D13E209690}" sibTransId="{5A5FE3E7-60AD-4391-8C22-683ACAC7460C}"/>
    <dgm:cxn modelId="{A939FDF9-292D-49E5-B07F-335ADAE7AADE}" type="presOf" srcId="{4F23C7C1-0A42-4924-A784-ED64F656D829}" destId="{4EC99E7F-F2DE-43F1-9C98-3C1F72D8B5A9}" srcOrd="0" destOrd="0" presId="urn:microsoft.com/office/officeart/2005/8/layout/vList2"/>
    <dgm:cxn modelId="{7A172C2C-72C9-44B4-B389-3D7224BE40E6}" type="presParOf" srcId="{BDBB98DB-A1F1-42FA-B94D-8765A5F35128}" destId="{4EC99E7F-F2DE-43F1-9C98-3C1F72D8B5A9}" srcOrd="0" destOrd="0" presId="urn:microsoft.com/office/officeart/2005/8/layout/vList2"/>
    <dgm:cxn modelId="{BBF3BC33-59B7-4AA6-A37C-B4C2F5E8810F}" type="presParOf" srcId="{BDBB98DB-A1F1-42FA-B94D-8765A5F35128}" destId="{BF48E33D-4D94-485D-B8C3-7FF4C3BFBFB1}" srcOrd="1" destOrd="0" presId="urn:microsoft.com/office/officeart/2005/8/layout/vList2"/>
    <dgm:cxn modelId="{4FBA6792-55E7-4CA6-A961-276F35335C16}" type="presParOf" srcId="{BDBB98DB-A1F1-42FA-B94D-8765A5F35128}" destId="{FE189DC4-D1BE-4235-8D70-DCEEED446125}" srcOrd="2" destOrd="0" presId="urn:microsoft.com/office/officeart/2005/8/layout/vList2"/>
    <dgm:cxn modelId="{B44B5CAD-CCB1-45CE-AA68-4783E5F6A93F}" type="presParOf" srcId="{BDBB98DB-A1F1-42FA-B94D-8765A5F35128}" destId="{5DE5C8C3-08FF-43E5-9A0A-29329069441C}" srcOrd="3" destOrd="0" presId="urn:microsoft.com/office/officeart/2005/8/layout/vList2"/>
    <dgm:cxn modelId="{0056438D-DE9C-46B1-8EB3-C10398450272}" type="presParOf" srcId="{BDBB98DB-A1F1-42FA-B94D-8765A5F35128}" destId="{99768219-40DD-4D52-AD52-9923178CFB1B}" srcOrd="4" destOrd="0" presId="urn:microsoft.com/office/officeart/2005/8/layout/vList2"/>
    <dgm:cxn modelId="{3C9EF272-6988-4CAE-96F2-1C8FD3D4FF21}" type="presParOf" srcId="{BDBB98DB-A1F1-42FA-B94D-8765A5F35128}" destId="{DA556322-5F9B-47B2-98CD-BA3329EA9E84}" srcOrd="5" destOrd="0" presId="urn:microsoft.com/office/officeart/2005/8/layout/vList2"/>
    <dgm:cxn modelId="{AA554050-AF79-44AE-9A68-F45D024F7FCF}" type="presParOf" srcId="{BDBB98DB-A1F1-42FA-B94D-8765A5F35128}" destId="{C7B9CB11-74D8-4BE6-8C1D-7C5F84B0DEE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C99E7F-F2DE-43F1-9C98-3C1F72D8B5A9}">
      <dsp:nvSpPr>
        <dsp:cNvPr id="0" name=""/>
        <dsp:cNvSpPr/>
      </dsp:nvSpPr>
      <dsp:spPr>
        <a:xfrm>
          <a:off x="0" y="2218"/>
          <a:ext cx="7772400" cy="12759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20000"/>
            </a:lnSpc>
            <a:spcBef>
              <a:spcPct val="0"/>
            </a:spcBef>
            <a:spcAft>
              <a:spcPts val="0"/>
            </a:spcAft>
            <a:buNone/>
          </a:pPr>
          <a:r>
            <a:rPr lang="tr-TR" sz="2000" b="1" kern="1200" dirty="0">
              <a:latin typeface="Comic Sans MS" pitchFamily="66" charset="0"/>
            </a:rPr>
            <a:t>Stratejik Yönetim ve Tepe Yönetimi</a:t>
          </a:r>
        </a:p>
        <a:p>
          <a:pPr marL="0" lvl="0" indent="0" algn="ctr" defTabSz="889000">
            <a:lnSpc>
              <a:spcPct val="120000"/>
            </a:lnSpc>
            <a:spcBef>
              <a:spcPct val="0"/>
            </a:spcBef>
            <a:spcAft>
              <a:spcPts val="0"/>
            </a:spcAft>
            <a:buNone/>
          </a:pPr>
          <a:r>
            <a:rPr lang="tr-TR" sz="1300" kern="1200" dirty="0">
              <a:latin typeface="Comic Sans MS" pitchFamily="66" charset="0"/>
            </a:rPr>
            <a:t>Yönetim Kurulu Başkanı</a:t>
          </a:r>
        </a:p>
        <a:p>
          <a:pPr marL="0" lvl="0" indent="0" algn="ctr" defTabSz="889000">
            <a:lnSpc>
              <a:spcPct val="120000"/>
            </a:lnSpc>
            <a:spcBef>
              <a:spcPct val="0"/>
            </a:spcBef>
            <a:spcAft>
              <a:spcPts val="0"/>
            </a:spcAft>
            <a:buNone/>
          </a:pPr>
          <a:r>
            <a:rPr lang="tr-TR" sz="1300" kern="1200" dirty="0">
              <a:latin typeface="Comic Sans MS" pitchFamily="66" charset="0"/>
            </a:rPr>
            <a:t>Genel Müdür</a:t>
          </a:r>
        </a:p>
        <a:p>
          <a:pPr marL="0" lvl="0" indent="0" algn="ctr" defTabSz="889000">
            <a:lnSpc>
              <a:spcPct val="120000"/>
            </a:lnSpc>
            <a:spcBef>
              <a:spcPct val="0"/>
            </a:spcBef>
            <a:spcAft>
              <a:spcPts val="0"/>
            </a:spcAft>
            <a:buNone/>
          </a:pPr>
          <a:r>
            <a:rPr lang="tr-TR" sz="1300" kern="1200" dirty="0">
              <a:latin typeface="Comic Sans MS" pitchFamily="66" charset="0"/>
            </a:rPr>
            <a:t>Grup Sorumluları</a:t>
          </a:r>
        </a:p>
      </dsp:txBody>
      <dsp:txXfrm>
        <a:off x="62286" y="64504"/>
        <a:ext cx="7647828" cy="1151367"/>
      </dsp:txXfrm>
    </dsp:sp>
    <dsp:sp modelId="{FE189DC4-D1BE-4235-8D70-DCEEED446125}">
      <dsp:nvSpPr>
        <dsp:cNvPr id="0" name=""/>
        <dsp:cNvSpPr/>
      </dsp:nvSpPr>
      <dsp:spPr>
        <a:xfrm>
          <a:off x="0" y="1286274"/>
          <a:ext cx="7772400" cy="12759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20000"/>
            </a:lnSpc>
            <a:spcBef>
              <a:spcPct val="0"/>
            </a:spcBef>
            <a:spcAft>
              <a:spcPts val="0"/>
            </a:spcAft>
            <a:buNone/>
          </a:pPr>
          <a:r>
            <a:rPr lang="tr-TR" sz="2000" b="1" kern="1200" dirty="0">
              <a:latin typeface="Comic Sans MS" pitchFamily="66" charset="0"/>
            </a:rPr>
            <a:t>Fonksiyonel Yönetim ve Orta Kademe Yönetimi</a:t>
          </a:r>
        </a:p>
        <a:p>
          <a:pPr marL="0" lvl="0" indent="0" algn="ctr" defTabSz="889000">
            <a:lnSpc>
              <a:spcPct val="120000"/>
            </a:lnSpc>
            <a:spcBef>
              <a:spcPct val="0"/>
            </a:spcBef>
            <a:spcAft>
              <a:spcPts val="0"/>
            </a:spcAft>
            <a:buNone/>
          </a:pPr>
          <a:r>
            <a:rPr lang="tr-TR" sz="1300" kern="1200" dirty="0">
              <a:latin typeface="Comic Sans MS" pitchFamily="66" charset="0"/>
            </a:rPr>
            <a:t>Genel Müdür Yardımcıları</a:t>
          </a:r>
        </a:p>
        <a:p>
          <a:pPr marL="0" lvl="0" indent="0" algn="ctr" defTabSz="889000">
            <a:lnSpc>
              <a:spcPct val="120000"/>
            </a:lnSpc>
            <a:spcBef>
              <a:spcPct val="0"/>
            </a:spcBef>
            <a:spcAft>
              <a:spcPts val="0"/>
            </a:spcAft>
            <a:buNone/>
          </a:pPr>
          <a:r>
            <a:rPr lang="tr-TR" sz="1300" kern="1200" dirty="0">
              <a:latin typeface="Comic Sans MS" pitchFamily="66" charset="0"/>
            </a:rPr>
            <a:t>Bölge Yöneticileri</a:t>
          </a:r>
        </a:p>
        <a:p>
          <a:pPr marL="0" lvl="0" indent="0" algn="ctr" defTabSz="889000">
            <a:lnSpc>
              <a:spcPct val="120000"/>
            </a:lnSpc>
            <a:spcBef>
              <a:spcPct val="0"/>
            </a:spcBef>
            <a:spcAft>
              <a:spcPts val="0"/>
            </a:spcAft>
            <a:buNone/>
          </a:pPr>
          <a:r>
            <a:rPr lang="tr-TR" sz="1300" kern="1200" dirty="0">
              <a:latin typeface="Comic Sans MS" pitchFamily="66" charset="0"/>
            </a:rPr>
            <a:t>Bölüm Müdürleri ve Yardımcıları</a:t>
          </a:r>
        </a:p>
      </dsp:txBody>
      <dsp:txXfrm>
        <a:off x="62286" y="1348560"/>
        <a:ext cx="7647828" cy="1151367"/>
      </dsp:txXfrm>
    </dsp:sp>
    <dsp:sp modelId="{99768219-40DD-4D52-AD52-9923178CFB1B}">
      <dsp:nvSpPr>
        <dsp:cNvPr id="0" name=""/>
        <dsp:cNvSpPr/>
      </dsp:nvSpPr>
      <dsp:spPr>
        <a:xfrm>
          <a:off x="0" y="2577716"/>
          <a:ext cx="7772400" cy="12759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20000"/>
            </a:lnSpc>
            <a:spcBef>
              <a:spcPct val="0"/>
            </a:spcBef>
            <a:spcAft>
              <a:spcPts val="0"/>
            </a:spcAft>
            <a:buNone/>
          </a:pPr>
          <a:r>
            <a:rPr lang="tr-TR" sz="2000" b="1" kern="1200" dirty="0">
              <a:latin typeface="Comic Sans MS" pitchFamily="66" charset="0"/>
            </a:rPr>
            <a:t>Program Yönetimi ve Alt Kademe Yönetimi</a:t>
          </a:r>
        </a:p>
        <a:p>
          <a:pPr marL="0" lvl="0" indent="0" algn="ctr" defTabSz="889000">
            <a:lnSpc>
              <a:spcPct val="120000"/>
            </a:lnSpc>
            <a:spcBef>
              <a:spcPct val="0"/>
            </a:spcBef>
            <a:spcAft>
              <a:spcPts val="0"/>
            </a:spcAft>
            <a:buNone/>
          </a:pPr>
          <a:r>
            <a:rPr lang="tr-TR" sz="1300" kern="1200" dirty="0">
              <a:latin typeface="Comic Sans MS" pitchFamily="66" charset="0"/>
            </a:rPr>
            <a:t>Bölüm Şefleri</a:t>
          </a:r>
        </a:p>
        <a:p>
          <a:pPr marL="0" lvl="0" indent="0" algn="ctr" defTabSz="889000">
            <a:lnSpc>
              <a:spcPct val="120000"/>
            </a:lnSpc>
            <a:spcBef>
              <a:spcPct val="0"/>
            </a:spcBef>
            <a:spcAft>
              <a:spcPts val="0"/>
            </a:spcAft>
            <a:buNone/>
          </a:pPr>
          <a:r>
            <a:rPr lang="tr-TR" sz="1300" kern="1200" dirty="0">
              <a:latin typeface="Comic Sans MS" pitchFamily="66" charset="0"/>
            </a:rPr>
            <a:t>Ustabaşılar</a:t>
          </a:r>
        </a:p>
      </dsp:txBody>
      <dsp:txXfrm>
        <a:off x="62286" y="2640002"/>
        <a:ext cx="7647828" cy="1151367"/>
      </dsp:txXfrm>
    </dsp:sp>
    <dsp:sp modelId="{C7B9CB11-74D8-4BE6-8C1D-7C5F84B0DEEE}">
      <dsp:nvSpPr>
        <dsp:cNvPr id="0" name=""/>
        <dsp:cNvSpPr/>
      </dsp:nvSpPr>
      <dsp:spPr>
        <a:xfrm>
          <a:off x="0" y="3867596"/>
          <a:ext cx="7772400" cy="127593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20000"/>
            </a:lnSpc>
            <a:spcBef>
              <a:spcPct val="0"/>
            </a:spcBef>
            <a:spcAft>
              <a:spcPts val="0"/>
            </a:spcAft>
            <a:buNone/>
          </a:pPr>
          <a:r>
            <a:rPr lang="tr-TR" sz="2000" b="1" kern="1200" dirty="0">
              <a:latin typeface="Comic Sans MS" pitchFamily="66" charset="0"/>
            </a:rPr>
            <a:t>Çalışanlar</a:t>
          </a:r>
        </a:p>
        <a:p>
          <a:pPr marL="0" lvl="0" indent="0" algn="ctr" defTabSz="889000">
            <a:lnSpc>
              <a:spcPct val="120000"/>
            </a:lnSpc>
            <a:spcBef>
              <a:spcPct val="0"/>
            </a:spcBef>
            <a:spcAft>
              <a:spcPts val="0"/>
            </a:spcAft>
            <a:buNone/>
          </a:pPr>
          <a:r>
            <a:rPr lang="tr-TR" sz="1300" kern="1200" dirty="0" err="1">
              <a:latin typeface="Comic Sans MS" pitchFamily="66" charset="0"/>
            </a:rPr>
            <a:t>Oparatörler</a:t>
          </a:r>
          <a:r>
            <a:rPr lang="tr-TR" sz="1300" kern="1200" dirty="0">
              <a:latin typeface="Comic Sans MS" pitchFamily="66" charset="0"/>
            </a:rPr>
            <a:t>, Düz İşçiler, El İşçileri, Uzmanlar, Teknisyenler</a:t>
          </a:r>
        </a:p>
      </dsp:txBody>
      <dsp:txXfrm>
        <a:off x="62286" y="3929882"/>
        <a:ext cx="7647828" cy="115136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Resim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ctrTitle"/>
          </p:nvPr>
        </p:nvSpPr>
        <p:spPr>
          <a:xfrm>
            <a:off x="1313259" y="1300786"/>
            <a:ext cx="6517482" cy="2509213"/>
          </a:xfrm>
        </p:spPr>
        <p:txBody>
          <a:bodyPr rtlCol="0" anchor="b">
            <a:normAutofit/>
          </a:bodyPr>
          <a:lstStyle>
            <a:lvl1pPr algn="ctr">
              <a:defRPr sz="4800"/>
            </a:lvl1pPr>
          </a:lstStyle>
          <a:p>
            <a:pPr rtl="0"/>
            <a:r>
              <a:rPr lang="tr-TR" noProof="0"/>
              <a:t>Asıl başlık stili için tıklatın</a:t>
            </a:r>
            <a:endParaRPr lang="tr-TR" noProof="0" dirty="0"/>
          </a:p>
        </p:txBody>
      </p:sp>
      <p:sp>
        <p:nvSpPr>
          <p:cNvPr id="3" name="Alt Başlık 2"/>
          <p:cNvSpPr>
            <a:spLocks noGrp="1"/>
          </p:cNvSpPr>
          <p:nvPr>
            <p:ph type="subTitle" idx="1"/>
          </p:nvPr>
        </p:nvSpPr>
        <p:spPr>
          <a:xfrm>
            <a:off x="1313259" y="3886201"/>
            <a:ext cx="6517482" cy="1371599"/>
          </a:xfrm>
        </p:spPr>
        <p:txBody>
          <a:bodyPr rtlCol="0">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a:t>Asıl alt başlık stilini düzenlemek için tıklatın</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Resim Yazısı İçeren Panoramik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46" y="4289374"/>
            <a:ext cx="7773324" cy="811610"/>
          </a:xfrm>
        </p:spPr>
        <p:txBody>
          <a:bodyPr rtlCol="0" anchor="b"/>
          <a:lstStyle>
            <a:lvl1pPr>
              <a:defRPr sz="3200"/>
            </a:lvl1pPr>
          </a:lstStyle>
          <a:p>
            <a:pPr rtl="0"/>
            <a:r>
              <a:rPr lang="tr-TR" noProof="0"/>
              <a:t>Asıl başlık stili için tıklatın</a:t>
            </a:r>
            <a:endParaRPr lang="tr-TR" noProof="0" dirty="0"/>
          </a:p>
        </p:txBody>
      </p:sp>
      <p:sp>
        <p:nvSpPr>
          <p:cNvPr id="3" name="Resim Yer Tutucusu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a:t>Resim eklemek için simgeyi tıklatın</a:t>
            </a:r>
            <a:endParaRPr lang="tr-TR" noProof="0" dirty="0"/>
          </a:p>
        </p:txBody>
      </p:sp>
      <p:sp>
        <p:nvSpPr>
          <p:cNvPr id="4" name="Metin Yer Tutucusu 3"/>
          <p:cNvSpPr>
            <a:spLocks noGrp="1"/>
          </p:cNvSpPr>
          <p:nvPr>
            <p:ph type="body" sz="half" idx="2"/>
          </p:nvPr>
        </p:nvSpPr>
        <p:spPr>
          <a:xfrm>
            <a:off x="685331" y="5108728"/>
            <a:ext cx="7773339" cy="682472"/>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7773339" cy="3427245"/>
          </a:xfrm>
        </p:spPr>
        <p:txBody>
          <a:bodyPr rtlCol="0" anchor="ctr"/>
          <a:lstStyle>
            <a:lvl1pPr algn="ctr">
              <a:defRPr sz="3200"/>
            </a:lvl1pPr>
          </a:lstStyle>
          <a:p>
            <a:pPr rtl="0"/>
            <a:r>
              <a:rPr lang="tr-TR" noProof="0"/>
              <a:t>Asıl başlık stili için tıklatın</a:t>
            </a:r>
            <a:endParaRPr lang="tr-TR" noProof="0" dirty="0"/>
          </a:p>
        </p:txBody>
      </p:sp>
      <p:sp>
        <p:nvSpPr>
          <p:cNvPr id="4" name="Metin Yer Tutucusu 3"/>
          <p:cNvSpPr>
            <a:spLocks noGrp="1"/>
          </p:cNvSpPr>
          <p:nvPr>
            <p:ph type="body" sz="half" idx="2"/>
          </p:nvPr>
        </p:nvSpPr>
        <p:spPr>
          <a:xfrm>
            <a:off x="685331" y="4204821"/>
            <a:ext cx="7773339" cy="1586380"/>
          </a:xfrm>
        </p:spPr>
        <p:txBody>
          <a:bodyPr rtlCol="0"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1084659" y="609600"/>
            <a:ext cx="6977064" cy="2992904"/>
          </a:xfrm>
        </p:spPr>
        <p:txBody>
          <a:bodyPr rtlCol="0" anchor="ctr"/>
          <a:lstStyle>
            <a:lvl1pPr>
              <a:defRPr sz="3200"/>
            </a:lvl1pPr>
          </a:lstStyle>
          <a:p>
            <a:pPr rtl="0"/>
            <a:r>
              <a:rPr lang="tr-TR" noProof="0"/>
              <a:t>Asıl başlık stili için tıklatın</a:t>
            </a:r>
            <a:endParaRPr lang="tr-TR" noProof="0" dirty="0"/>
          </a:p>
        </p:txBody>
      </p:sp>
      <p:sp>
        <p:nvSpPr>
          <p:cNvPr id="12" name="Metin Yer Tutucusu 3"/>
          <p:cNvSpPr>
            <a:spLocks noGrp="1"/>
          </p:cNvSpPr>
          <p:nvPr>
            <p:ph type="body" sz="half" idx="13"/>
          </p:nvPr>
        </p:nvSpPr>
        <p:spPr>
          <a:xfrm>
            <a:off x="1290484" y="3610032"/>
            <a:ext cx="6564224" cy="59478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4" name="Metin Yer Tutucusu 3"/>
          <p:cNvSpPr>
            <a:spLocks noGrp="1"/>
          </p:cNvSpPr>
          <p:nvPr>
            <p:ph type="body" sz="half" idx="2"/>
          </p:nvPr>
        </p:nvSpPr>
        <p:spPr>
          <a:xfrm>
            <a:off x="685331" y="4372797"/>
            <a:ext cx="7773339" cy="1421053"/>
          </a:xfrm>
        </p:spPr>
        <p:txBody>
          <a:bodyPr rtlCol="0"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
        <p:nvSpPr>
          <p:cNvPr id="13" name="Metin Kutusu 12"/>
          <p:cNvSpPr txBox="1"/>
          <p:nvPr/>
        </p:nvSpPr>
        <p:spPr>
          <a:xfrm>
            <a:off x="751116" y="75416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tr-TR" sz="8000" noProof="0" dirty="0">
                <a:solidFill>
                  <a:schemeClr val="tx1"/>
                </a:solidFill>
                <a:effectLst/>
              </a:rPr>
              <a:t>“</a:t>
            </a:r>
          </a:p>
        </p:txBody>
      </p:sp>
      <p:sp>
        <p:nvSpPr>
          <p:cNvPr id="14" name="Metin Kutusu 13"/>
          <p:cNvSpPr txBox="1"/>
          <p:nvPr/>
        </p:nvSpPr>
        <p:spPr>
          <a:xfrm>
            <a:off x="7918169" y="299357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tr-TR" sz="8000" noProof="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d Kart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2138722"/>
            <a:ext cx="7773339" cy="2511835"/>
          </a:xfrm>
        </p:spPr>
        <p:txBody>
          <a:bodyPr rtlCol="0" anchor="b"/>
          <a:lstStyle>
            <a:lvl1pPr algn="ctr">
              <a:defRPr sz="3200"/>
            </a:lvl1pPr>
          </a:lstStyle>
          <a:p>
            <a:pPr rtl="0"/>
            <a:r>
              <a:rPr lang="tr-TR" noProof="0"/>
              <a:t>Asıl başlık stili için tıklatın</a:t>
            </a:r>
            <a:endParaRPr lang="tr-TR" noProof="0" dirty="0"/>
          </a:p>
        </p:txBody>
      </p:sp>
      <p:sp>
        <p:nvSpPr>
          <p:cNvPr id="4" name="Metin Yer Tutucusu 3"/>
          <p:cNvSpPr>
            <a:spLocks noGrp="1"/>
          </p:cNvSpPr>
          <p:nvPr>
            <p:ph type="body" sz="half" idx="2"/>
          </p:nvPr>
        </p:nvSpPr>
        <p:spPr>
          <a:xfrm>
            <a:off x="685331" y="4662335"/>
            <a:ext cx="7773339" cy="1140644"/>
          </a:xfrm>
        </p:spPr>
        <p:txBody>
          <a:bodyPr rtlCol="0"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Resim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Başlık 1"/>
          <p:cNvSpPr>
            <a:spLocks noGrp="1"/>
          </p:cNvSpPr>
          <p:nvPr>
            <p:ph type="title"/>
          </p:nvPr>
        </p:nvSpPr>
        <p:spPr>
          <a:xfrm>
            <a:off x="685331" y="609600"/>
            <a:ext cx="7773339" cy="1605094"/>
          </a:xfrm>
        </p:spPr>
        <p:txBody>
          <a:bodyPr rtlCol="0"/>
          <a:lstStyle/>
          <a:p>
            <a:pPr rtl="0"/>
            <a:r>
              <a:rPr lang="tr-TR" noProof="0"/>
              <a:t>Asıl başlık stili için tıklatın</a:t>
            </a:r>
            <a:endParaRPr lang="tr-TR" noProof="0" dirty="0"/>
          </a:p>
        </p:txBody>
      </p:sp>
      <p:sp>
        <p:nvSpPr>
          <p:cNvPr id="7" name="Metin Yer Tutucusu 2"/>
          <p:cNvSpPr>
            <a:spLocks noGrp="1"/>
          </p:cNvSpPr>
          <p:nvPr>
            <p:ph type="body" idx="1"/>
          </p:nvPr>
        </p:nvSpPr>
        <p:spPr>
          <a:xfrm>
            <a:off x="685331" y="2367093"/>
            <a:ext cx="2474232"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8" name="Metin Yer Tutucusu 3"/>
          <p:cNvSpPr>
            <a:spLocks noGrp="1"/>
          </p:cNvSpPr>
          <p:nvPr>
            <p:ph type="body" sz="half" idx="15"/>
          </p:nvPr>
        </p:nvSpPr>
        <p:spPr>
          <a:xfrm>
            <a:off x="685331" y="2943356"/>
            <a:ext cx="2474232"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9" name="Metin Yer Tutucusu 4"/>
          <p:cNvSpPr>
            <a:spLocks noGrp="1"/>
          </p:cNvSpPr>
          <p:nvPr>
            <p:ph type="body" sz="quarter" idx="3"/>
          </p:nvPr>
        </p:nvSpPr>
        <p:spPr>
          <a:xfrm>
            <a:off x="3339292" y="2367093"/>
            <a:ext cx="2468641"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0" name="Metin Yer Tutucusu 3"/>
          <p:cNvSpPr>
            <a:spLocks noGrp="1"/>
          </p:cNvSpPr>
          <p:nvPr>
            <p:ph type="body" sz="half" idx="16"/>
          </p:nvPr>
        </p:nvSpPr>
        <p:spPr>
          <a:xfrm>
            <a:off x="3331012" y="2943356"/>
            <a:ext cx="2477513"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11" name="Metin Yer Tutucusu 4"/>
          <p:cNvSpPr>
            <a:spLocks noGrp="1"/>
          </p:cNvSpPr>
          <p:nvPr>
            <p:ph type="body" sz="quarter" idx="13"/>
          </p:nvPr>
        </p:nvSpPr>
        <p:spPr>
          <a:xfrm>
            <a:off x="5979974" y="2367093"/>
            <a:ext cx="2478696"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2" name="Metin Yer Tutucusu 3"/>
          <p:cNvSpPr>
            <a:spLocks noGrp="1"/>
          </p:cNvSpPr>
          <p:nvPr>
            <p:ph type="body" sz="half" idx="17"/>
          </p:nvPr>
        </p:nvSpPr>
        <p:spPr>
          <a:xfrm>
            <a:off x="5979974" y="2943356"/>
            <a:ext cx="2478696"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3" name="Tarih Yer Tutucusu 2"/>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Resim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Başlık 1"/>
          <p:cNvSpPr>
            <a:spLocks noGrp="1"/>
          </p:cNvSpPr>
          <p:nvPr>
            <p:ph type="title"/>
          </p:nvPr>
        </p:nvSpPr>
        <p:spPr>
          <a:xfrm>
            <a:off x="685331" y="610772"/>
            <a:ext cx="7773339" cy="1603922"/>
          </a:xfrm>
        </p:spPr>
        <p:txBody>
          <a:bodyPr rtlCol="0"/>
          <a:lstStyle/>
          <a:p>
            <a:pPr rtl="0"/>
            <a:r>
              <a:rPr lang="tr-TR" noProof="0"/>
              <a:t>Asıl başlık stili için tıklatın</a:t>
            </a:r>
            <a:endParaRPr lang="tr-TR" noProof="0" dirty="0"/>
          </a:p>
        </p:txBody>
      </p:sp>
      <p:sp>
        <p:nvSpPr>
          <p:cNvPr id="19" name="Metin Yer Tutucusu 2"/>
          <p:cNvSpPr>
            <a:spLocks noGrp="1"/>
          </p:cNvSpPr>
          <p:nvPr>
            <p:ph type="body" idx="1"/>
          </p:nvPr>
        </p:nvSpPr>
        <p:spPr>
          <a:xfrm>
            <a:off x="685331" y="4204820"/>
            <a:ext cx="2472307"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20" name="Resim Yer Tutucusu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a:t>Resim eklemek için simgeyi tıklatın</a:t>
            </a:r>
            <a:endParaRPr lang="tr-TR" noProof="0" dirty="0"/>
          </a:p>
        </p:txBody>
      </p:sp>
      <p:sp>
        <p:nvSpPr>
          <p:cNvPr id="21" name="Metin Yer Tutucusu 3"/>
          <p:cNvSpPr>
            <a:spLocks noGrp="1"/>
          </p:cNvSpPr>
          <p:nvPr>
            <p:ph type="body" sz="half" idx="18"/>
          </p:nvPr>
        </p:nvSpPr>
        <p:spPr>
          <a:xfrm>
            <a:off x="685331" y="4781082"/>
            <a:ext cx="2472307" cy="1010118"/>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22" name="Metin Yer Tutucusu 4"/>
          <p:cNvSpPr>
            <a:spLocks noGrp="1"/>
          </p:cNvSpPr>
          <p:nvPr>
            <p:ph type="body" sz="quarter" idx="3"/>
          </p:nvPr>
        </p:nvSpPr>
        <p:spPr>
          <a:xfrm>
            <a:off x="3332069" y="4204820"/>
            <a:ext cx="247637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23" name="Resim Yer Tutucusu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a:t>Resim eklemek için simgeyi tıklatın</a:t>
            </a:r>
            <a:endParaRPr lang="tr-TR" noProof="0" dirty="0"/>
          </a:p>
        </p:txBody>
      </p:sp>
      <p:sp>
        <p:nvSpPr>
          <p:cNvPr id="24" name="Metin Yer Tutucusu 3"/>
          <p:cNvSpPr>
            <a:spLocks noGrp="1"/>
          </p:cNvSpPr>
          <p:nvPr>
            <p:ph type="body" sz="half" idx="19"/>
          </p:nvPr>
        </p:nvSpPr>
        <p:spPr>
          <a:xfrm>
            <a:off x="3331011" y="4781081"/>
            <a:ext cx="2477514" cy="1010119"/>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25" name="Metin Yer Tutucusu 4"/>
          <p:cNvSpPr>
            <a:spLocks noGrp="1"/>
          </p:cNvSpPr>
          <p:nvPr>
            <p:ph type="body" sz="quarter" idx="13"/>
          </p:nvPr>
        </p:nvSpPr>
        <p:spPr>
          <a:xfrm>
            <a:off x="5979974" y="4204820"/>
            <a:ext cx="247551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26" name="Resim Yer Tutucusu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a:t>Resim eklemek için simgeyi tıklatın</a:t>
            </a:r>
            <a:endParaRPr lang="tr-TR" noProof="0" dirty="0"/>
          </a:p>
        </p:txBody>
      </p:sp>
      <p:sp>
        <p:nvSpPr>
          <p:cNvPr id="27" name="Metin Yer Tutucusu 3"/>
          <p:cNvSpPr>
            <a:spLocks noGrp="1"/>
          </p:cNvSpPr>
          <p:nvPr>
            <p:ph type="body" sz="half" idx="20"/>
          </p:nvPr>
        </p:nvSpPr>
        <p:spPr>
          <a:xfrm>
            <a:off x="5979880" y="4781079"/>
            <a:ext cx="2478790" cy="1010121"/>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3" name="Tarih Yer Tutucusu 2"/>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11" name="Dikey Metin Yer Tutucusu 2"/>
          <p:cNvSpPr>
            <a:spLocks noGrp="1"/>
          </p:cNvSpPr>
          <p:nvPr>
            <p:ph type="body" orient="vert" sz="quarter" idx="13"/>
          </p:nvPr>
        </p:nvSpPr>
        <p:spPr>
          <a:xfrm>
            <a:off x="685331" y="2367094"/>
            <a:ext cx="7773339" cy="3424107"/>
          </a:xfrm>
        </p:spPr>
        <p:txBody>
          <a:bodyPr vert="eaVert"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ikey Başlık 1"/>
          <p:cNvSpPr>
            <a:spLocks noGrp="1"/>
          </p:cNvSpPr>
          <p:nvPr>
            <p:ph type="title" orient="vert"/>
          </p:nvPr>
        </p:nvSpPr>
        <p:spPr>
          <a:xfrm>
            <a:off x="6543675" y="609602"/>
            <a:ext cx="1914995" cy="5181599"/>
          </a:xfrm>
        </p:spPr>
        <p:txBody>
          <a:bodyPr vert="eaVert" rtlCol="0"/>
          <a:lstStyle>
            <a:lvl1pPr algn="l">
              <a:defRPr/>
            </a:lvl1pPr>
          </a:lstStyle>
          <a:p>
            <a:pPr rtl="0"/>
            <a:r>
              <a:rPr lang="tr-TR" noProof="0"/>
              <a:t>Asıl başlık stili için tıklatın</a:t>
            </a:r>
            <a:endParaRPr lang="tr-TR" noProof="0" dirty="0"/>
          </a:p>
        </p:txBody>
      </p:sp>
      <p:sp>
        <p:nvSpPr>
          <p:cNvPr id="8" name="Dikey Metin Yer Tutucusu 2"/>
          <p:cNvSpPr>
            <a:spLocks noGrp="1"/>
          </p:cNvSpPr>
          <p:nvPr>
            <p:ph type="body" orient="vert" sz="quarter" idx="13"/>
          </p:nvPr>
        </p:nvSpPr>
        <p:spPr>
          <a:xfrm>
            <a:off x="685331" y="609602"/>
            <a:ext cx="5744043" cy="5181599"/>
          </a:xfrm>
        </p:spPr>
        <p:txBody>
          <a:bodyPr vert="eaVert"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Resim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12" name="İçerik Yer Tutucusu 2"/>
          <p:cNvSpPr>
            <a:spLocks noGrp="1"/>
          </p:cNvSpPr>
          <p:nvPr>
            <p:ph sz="quarter" idx="13"/>
          </p:nvPr>
        </p:nvSpPr>
        <p:spPr>
          <a:xfrm>
            <a:off x="685330" y="2367093"/>
            <a:ext cx="7772870" cy="342410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Başlığı">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828564"/>
            <a:ext cx="7763814" cy="2736819"/>
          </a:xfrm>
        </p:spPr>
        <p:txBody>
          <a:bodyPr rtlCol="0" anchor="b">
            <a:normAutofit/>
          </a:bodyPr>
          <a:lstStyle>
            <a:lvl1pPr>
              <a:defRPr sz="4000"/>
            </a:lvl1pPr>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685331" y="3657458"/>
            <a:ext cx="7763814" cy="1368183"/>
          </a:xfrm>
        </p:spPr>
        <p:txBody>
          <a:bodyPr rtlCol="0">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tr-TR" noProof="0"/>
              <a:t>Asıl metin stillerini düzenlemek için tıklatın</a:t>
            </a:r>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a:t>Asıl başlık stili için tıklatın</a:t>
            </a:r>
            <a:endParaRPr lang="tr-TR" noProof="0" dirty="0"/>
          </a:p>
        </p:txBody>
      </p:sp>
      <p:sp>
        <p:nvSpPr>
          <p:cNvPr id="12" name="İçerik Yer Tutucusu 2"/>
          <p:cNvSpPr>
            <a:spLocks noGrp="1"/>
          </p:cNvSpPr>
          <p:nvPr>
            <p:ph sz="quarter" idx="13"/>
          </p:nvPr>
        </p:nvSpPr>
        <p:spPr>
          <a:xfrm>
            <a:off x="685330" y="2367093"/>
            <a:ext cx="3829520" cy="342410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13" name="İçerik Yer Tutucusu 3"/>
          <p:cNvSpPr>
            <a:spLocks noGrp="1"/>
          </p:cNvSpPr>
          <p:nvPr>
            <p:ph sz="quarter" idx="14"/>
          </p:nvPr>
        </p:nvSpPr>
        <p:spPr>
          <a:xfrm>
            <a:off x="4629150" y="2367093"/>
            <a:ext cx="3829050" cy="342410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Resim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859746" y="2371018"/>
            <a:ext cx="3655106"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2" name="İçerik Yer Tutucusu 3"/>
          <p:cNvSpPr>
            <a:spLocks noGrp="1"/>
          </p:cNvSpPr>
          <p:nvPr>
            <p:ph sz="quarter" idx="13"/>
          </p:nvPr>
        </p:nvSpPr>
        <p:spPr>
          <a:xfrm>
            <a:off x="685331" y="3051013"/>
            <a:ext cx="3829520" cy="274018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Metin Yer Tutucusu 4"/>
          <p:cNvSpPr>
            <a:spLocks noGrp="1"/>
          </p:cNvSpPr>
          <p:nvPr>
            <p:ph type="body" sz="quarter" idx="3"/>
          </p:nvPr>
        </p:nvSpPr>
        <p:spPr>
          <a:xfrm>
            <a:off x="4797317" y="2371018"/>
            <a:ext cx="3661353"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3" name="İçerik Yer Tutucusu 5"/>
          <p:cNvSpPr>
            <a:spLocks noGrp="1"/>
          </p:cNvSpPr>
          <p:nvPr>
            <p:ph sz="quarter" idx="14"/>
          </p:nvPr>
        </p:nvSpPr>
        <p:spPr>
          <a:xfrm>
            <a:off x="4629150" y="3051013"/>
            <a:ext cx="3829051" cy="274018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7" name="Tarih Yer Tutucusu 6"/>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8" name="Alt Bilgi Yer Tutucusu 7"/>
          <p:cNvSpPr>
            <a:spLocks noGrp="1"/>
          </p:cNvSpPr>
          <p:nvPr>
            <p:ph type="ftr" sz="quarter" idx="11"/>
          </p:nvPr>
        </p:nvSpPr>
        <p:spPr/>
        <p:txBody>
          <a:bodyPr rtlCol="0"/>
          <a:lstStyle/>
          <a:p>
            <a:endParaRPr lang="tr-TR"/>
          </a:p>
        </p:txBody>
      </p:sp>
      <p:sp>
        <p:nvSpPr>
          <p:cNvPr id="9" name="Slayt Numarası Yer Tutucusu 8"/>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3" name="Tarih Yer Tutucusu 2"/>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Resim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arih Yer Tutucusu 1"/>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3" name="Alt Bilgi Yer Tutucusu 2"/>
          <p:cNvSpPr>
            <a:spLocks noGrp="1"/>
          </p:cNvSpPr>
          <p:nvPr>
            <p:ph type="ftr" sz="quarter" idx="11"/>
          </p:nvPr>
        </p:nvSpPr>
        <p:spPr/>
        <p:txBody>
          <a:bodyPr rtlCol="0"/>
          <a:lstStyle/>
          <a:p>
            <a:endParaRPr lang="tr-TR"/>
          </a:p>
        </p:txBody>
      </p:sp>
      <p:sp>
        <p:nvSpPr>
          <p:cNvPr id="4" name="Slayt Numarası Yer Tutucusu 3"/>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2951766" cy="2023252"/>
          </a:xfrm>
        </p:spPr>
        <p:txBody>
          <a:bodyPr rtlCol="0" anchor="b"/>
          <a:lstStyle>
            <a:lvl1pPr algn="ctr">
              <a:defRPr sz="3200"/>
            </a:lvl1pPr>
          </a:lstStyle>
          <a:p>
            <a:pPr rtl="0"/>
            <a:r>
              <a:rPr lang="tr-TR" noProof="0"/>
              <a:t>Asıl başlık stili için tıklatın</a:t>
            </a:r>
            <a:endParaRPr lang="tr-TR" noProof="0" dirty="0"/>
          </a:p>
        </p:txBody>
      </p:sp>
      <p:sp>
        <p:nvSpPr>
          <p:cNvPr id="10" name="İçerik Yer Tutucusu 2"/>
          <p:cNvSpPr>
            <a:spLocks noGrp="1"/>
          </p:cNvSpPr>
          <p:nvPr>
            <p:ph sz="quarter" idx="13"/>
          </p:nvPr>
        </p:nvSpPr>
        <p:spPr>
          <a:xfrm>
            <a:off x="3808547" y="609601"/>
            <a:ext cx="4650122" cy="5181599"/>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Metin Yer Tutucusu 3"/>
          <p:cNvSpPr>
            <a:spLocks noGrp="1"/>
          </p:cNvSpPr>
          <p:nvPr>
            <p:ph type="body" sz="half" idx="2"/>
          </p:nvPr>
        </p:nvSpPr>
        <p:spPr>
          <a:xfrm>
            <a:off x="685331" y="2632852"/>
            <a:ext cx="2951767" cy="3158348"/>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4451227" cy="2023254"/>
          </a:xfrm>
        </p:spPr>
        <p:txBody>
          <a:bodyPr rtlCol="0" anchor="b"/>
          <a:lstStyle>
            <a:lvl1pPr algn="ctr">
              <a:defRPr sz="3200"/>
            </a:lvl1pPr>
          </a:lstStyle>
          <a:p>
            <a:pPr rtl="0"/>
            <a:r>
              <a:rPr lang="tr-TR" noProof="0"/>
              <a:t>Asıl başlık stili için tıklatın</a:t>
            </a:r>
            <a:endParaRPr lang="tr-TR" noProof="0" dirty="0"/>
          </a:p>
        </p:txBody>
      </p:sp>
      <p:sp>
        <p:nvSpPr>
          <p:cNvPr id="3" name="Resim Yer Tutucusu 2"/>
          <p:cNvSpPr>
            <a:spLocks noGrp="1" noChangeAspect="1"/>
          </p:cNvSpPr>
          <p:nvPr>
            <p:ph type="pic" idx="1"/>
          </p:nvPr>
        </p:nvSpPr>
        <p:spPr>
          <a:xfrm>
            <a:off x="5568602" y="609601"/>
            <a:ext cx="2441519"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a:t>Resim eklemek için simgeyi tıklatın</a:t>
            </a:r>
            <a:endParaRPr lang="tr-TR" noProof="0" dirty="0"/>
          </a:p>
        </p:txBody>
      </p:sp>
      <p:sp>
        <p:nvSpPr>
          <p:cNvPr id="4" name="Metin Yer Tutucusu 3"/>
          <p:cNvSpPr>
            <a:spLocks noGrp="1"/>
          </p:cNvSpPr>
          <p:nvPr>
            <p:ph type="body" sz="half" idx="2"/>
          </p:nvPr>
        </p:nvSpPr>
        <p:spPr>
          <a:xfrm>
            <a:off x="685346" y="2632853"/>
            <a:ext cx="4451212" cy="3158347"/>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Resim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Yer Tutucusu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pPr rtl="0"/>
            <a:r>
              <a:rPr lang="tr-TR" noProof="0" dirty="0"/>
              <a:t>Asıl başlık stilini düzenlemek için tıklayın</a:t>
            </a:r>
          </a:p>
        </p:txBody>
      </p:sp>
      <p:sp>
        <p:nvSpPr>
          <p:cNvPr id="3" name="Metin Yer Tutucusu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4" name="Tarih Yer Tutucusu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E19C3CA6-12DA-44EA-9A58-412A2ACE3B50}" type="datetimeFigureOut">
              <a:rPr lang="tr-TR" smtClean="0"/>
              <a:pPr/>
              <a:t>7.05.2020</a:t>
            </a:fld>
            <a:endParaRPr lang="tr-TR"/>
          </a:p>
        </p:txBody>
      </p:sp>
      <p:sp>
        <p:nvSpPr>
          <p:cNvPr id="5" name="Alt Bilgi Yer Tutucusu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ayt Numarası Yer Tutucusu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73BD49B9-E82E-41A3-9BF8-49E313E0261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BF996A1C-B361-4AA9-9C46-B7BA18EBF1E4}"/>
              </a:ext>
            </a:extLst>
          </p:cNvPr>
          <p:cNvSpPr>
            <a:spLocks noGrp="1"/>
          </p:cNvSpPr>
          <p:nvPr>
            <p:ph type="ctrTitle"/>
          </p:nvPr>
        </p:nvSpPr>
        <p:spPr>
          <a:xfrm>
            <a:off x="1475656" y="1988840"/>
            <a:ext cx="6517482" cy="2509213"/>
          </a:xfrm>
        </p:spPr>
        <p:txBody>
          <a:bodyPr>
            <a:normAutofit fontScale="90000"/>
          </a:bodyPr>
          <a:lstStyle/>
          <a:p>
            <a:r>
              <a:rPr lang="tr-TR" b="1" cap="none" dirty="0">
                <a:latin typeface="Comic Sans MS" pitchFamily="66" charset="0"/>
              </a:rPr>
              <a:t>YÖNETİCİLER VE İŞLETMEDE </a:t>
            </a:r>
            <a:br>
              <a:rPr lang="tr-TR" b="1" cap="none" dirty="0">
                <a:latin typeface="Comic Sans MS" pitchFamily="66" charset="0"/>
              </a:rPr>
            </a:br>
            <a:r>
              <a:rPr lang="tr-TR" b="1" cap="none" dirty="0">
                <a:latin typeface="Comic Sans MS" pitchFamily="66" charset="0"/>
              </a:rPr>
              <a:t>YÖNETİM KADEMELERİ</a:t>
            </a:r>
            <a:endParaRPr lang="tr-TR" dirty="0"/>
          </a:p>
        </p:txBody>
      </p:sp>
    </p:spTree>
    <p:extLst>
      <p:ext uri="{BB962C8B-B14F-4D97-AF65-F5344CB8AC3E}">
        <p14:creationId xmlns:p14="http://schemas.microsoft.com/office/powerpoint/2010/main" val="2076027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İŞLETMEDE </a:t>
            </a:r>
            <a:br>
              <a:rPr lang="tr-TR" sz="3200" b="1" cap="none" dirty="0">
                <a:latin typeface="Comic Sans MS" pitchFamily="66" charset="0"/>
              </a:rPr>
            </a:br>
            <a:r>
              <a:rPr lang="tr-TR" sz="3200" b="1" cap="none" dirty="0">
                <a:latin typeface="Comic Sans MS" pitchFamily="66" charset="0"/>
              </a:rPr>
              <a:t>YÖNETİM KADEMELERİ</a:t>
            </a:r>
            <a:endParaRPr lang="tr-TR" sz="3200" dirty="0"/>
          </a:p>
        </p:txBody>
      </p:sp>
      <p:sp>
        <p:nvSpPr>
          <p:cNvPr id="3" name="2 İçerik Yer Tutucusu"/>
          <p:cNvSpPr>
            <a:spLocks noGrp="1"/>
          </p:cNvSpPr>
          <p:nvPr>
            <p:ph sz="quarter" idx="13"/>
          </p:nvPr>
        </p:nvSpPr>
        <p:spPr>
          <a:xfrm>
            <a:off x="685330" y="2060848"/>
            <a:ext cx="7772870" cy="4154233"/>
          </a:xfrm>
        </p:spPr>
        <p:txBody>
          <a:bodyPr>
            <a:normAutofit/>
          </a:bodyPr>
          <a:lstStyle/>
          <a:p>
            <a:pPr>
              <a:lnSpc>
                <a:spcPct val="140000"/>
              </a:lnSpc>
              <a:buFont typeface="Wingdings" pitchFamily="2" charset="2"/>
              <a:buChar char="q"/>
            </a:pPr>
            <a:r>
              <a:rPr lang="tr-TR" cap="none" dirty="0">
                <a:latin typeface="Comic Sans MS" pitchFamily="66" charset="0"/>
              </a:rPr>
              <a:t> Kim, ne, niçin, nereden, ne zaman ve nasıl sorularının ayrıntısıyla cevaplandırıldığı ve uygulandığı alandır.</a:t>
            </a:r>
          </a:p>
          <a:p>
            <a:pPr>
              <a:lnSpc>
                <a:spcPct val="140000"/>
              </a:lnSpc>
              <a:buFont typeface="Wingdings" pitchFamily="2" charset="2"/>
              <a:buChar char="q"/>
            </a:pPr>
            <a:r>
              <a:rPr lang="tr-TR" cap="none" dirty="0">
                <a:latin typeface="Comic Sans MS" pitchFamily="66" charset="0"/>
              </a:rPr>
              <a:t> Daha çok haftalık, aylık veya üç aylık dönemleri kapsayan kısa vadeli faaliyetlerin planlanması, uygulanması ve kontrol edilmesi sürecidir.</a:t>
            </a:r>
          </a:p>
          <a:p>
            <a:pPr>
              <a:lnSpc>
                <a:spcPct val="140000"/>
              </a:lnSpc>
            </a:pPr>
            <a:endParaRPr lang="tr-TR" cap="none" dirty="0">
              <a:latin typeface="Comic Sans MS" pitchFamily="66" charset="0"/>
            </a:endParaRPr>
          </a:p>
        </p:txBody>
      </p:sp>
    </p:spTree>
    <p:extLst>
      <p:ext uri="{BB962C8B-B14F-4D97-AF65-F5344CB8AC3E}">
        <p14:creationId xmlns:p14="http://schemas.microsoft.com/office/powerpoint/2010/main" val="3147203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332" y="500042"/>
            <a:ext cx="7773338" cy="1167408"/>
          </a:xfrm>
        </p:spPr>
        <p:txBody>
          <a:bodyPr>
            <a:normAutofit fontScale="90000"/>
          </a:bodyPr>
          <a:lstStyle/>
          <a:p>
            <a:pPr>
              <a:lnSpc>
                <a:spcPct val="150000"/>
              </a:lnSpc>
            </a:pPr>
            <a:r>
              <a:rPr lang="tr-TR" sz="2800" b="1" cap="none" dirty="0">
                <a:latin typeface="Comic Sans MS" pitchFamily="66" charset="0"/>
              </a:rPr>
              <a:t>YÖNETİCİLER VE İŞLETMEDE </a:t>
            </a:r>
            <a:br>
              <a:rPr lang="tr-TR" sz="2800" b="1" cap="none" dirty="0">
                <a:latin typeface="Comic Sans MS" pitchFamily="66" charset="0"/>
              </a:rPr>
            </a:br>
            <a:r>
              <a:rPr lang="tr-TR" sz="2800" b="1" cap="none" dirty="0">
                <a:latin typeface="Comic Sans MS" pitchFamily="66" charset="0"/>
              </a:rPr>
              <a:t>YÖNETİM KADEMELERİ</a:t>
            </a:r>
          </a:p>
        </p:txBody>
      </p:sp>
      <p:sp>
        <p:nvSpPr>
          <p:cNvPr id="3" name="2 İçerik Yer Tutucusu"/>
          <p:cNvSpPr>
            <a:spLocks noGrp="1"/>
          </p:cNvSpPr>
          <p:nvPr>
            <p:ph sz="quarter" idx="13"/>
          </p:nvPr>
        </p:nvSpPr>
        <p:spPr>
          <a:xfrm>
            <a:off x="685330" y="2348880"/>
            <a:ext cx="7772870" cy="3747724"/>
          </a:xfrm>
        </p:spPr>
        <p:txBody>
          <a:bodyPr>
            <a:noAutofit/>
          </a:bodyPr>
          <a:lstStyle/>
          <a:p>
            <a:pPr algn="just">
              <a:buFont typeface="Wingdings" pitchFamily="2" charset="2"/>
              <a:buChar char="q"/>
            </a:pPr>
            <a:r>
              <a:rPr lang="tr-TR" sz="1800" b="1" cap="none" dirty="0">
                <a:latin typeface="Comic Sans MS" pitchFamily="66" charset="0"/>
              </a:rPr>
              <a:t>Yönetici</a:t>
            </a:r>
            <a:r>
              <a:rPr lang="tr-TR" sz="1800" cap="none" dirty="0">
                <a:latin typeface="Comic Sans MS" pitchFamily="66" charset="0"/>
              </a:rPr>
              <a:t> genel olarak bir işletmenin veya bir bölümün belirlenmiş amaçlar etrafında yönlendirilmesi, faaliyetlerin sonuçlarının değerlendirilmesi görevini yürüten kişi.</a:t>
            </a:r>
          </a:p>
          <a:p>
            <a:pPr algn="just">
              <a:buFont typeface="Wingdings" pitchFamily="2" charset="2"/>
              <a:buChar char="q"/>
            </a:pPr>
            <a:r>
              <a:rPr lang="tr-TR" sz="1800" b="1" cap="none" dirty="0">
                <a:latin typeface="Comic Sans MS" pitchFamily="66" charset="0"/>
              </a:rPr>
              <a:t>Yönetici,</a:t>
            </a:r>
            <a:r>
              <a:rPr lang="tr-TR" sz="1800" cap="none" dirty="0">
                <a:latin typeface="Comic Sans MS" pitchFamily="66" charset="0"/>
              </a:rPr>
              <a:t> kar ve riski başkalarına ait olmak üzere mal ve hizmet ortaya koymak için üretim faktörlerini tedarik eden ve bunları belli bir ihtiyacı karşılama amacına yönelten kimse.</a:t>
            </a:r>
          </a:p>
          <a:p>
            <a:pPr algn="just">
              <a:buFont typeface="Wingdings" pitchFamily="2" charset="2"/>
              <a:buChar char="q"/>
            </a:pPr>
            <a:r>
              <a:rPr lang="tr-TR" sz="1800" b="1" cap="none" dirty="0">
                <a:latin typeface="Comic Sans MS" pitchFamily="66" charset="0"/>
              </a:rPr>
              <a:t>Yönetici</a:t>
            </a:r>
            <a:r>
              <a:rPr lang="tr-TR" sz="1800" cap="none" dirty="0">
                <a:latin typeface="Comic Sans MS" pitchFamily="66" charset="0"/>
              </a:rPr>
              <a:t> başkaları aracılığıyla </a:t>
            </a:r>
            <a:r>
              <a:rPr lang="tr-TR" sz="1800" cap="none" dirty="0" err="1">
                <a:latin typeface="Comic Sans MS" pitchFamily="66" charset="0"/>
              </a:rPr>
              <a:t>işgören</a:t>
            </a:r>
            <a:r>
              <a:rPr lang="tr-TR" sz="1800" cap="none" dirty="0">
                <a:latin typeface="Comic Sans MS" pitchFamily="66" charset="0"/>
              </a:rPr>
              <a:t>, yani başkaları aracılığıyla amaçlarına ulaşan bir kişidir. </a:t>
            </a:r>
          </a:p>
          <a:p>
            <a:pPr marL="0" indent="0" algn="just">
              <a:buNone/>
              <a:tabLst>
                <a:tab pos="88900" algn="l"/>
                <a:tab pos="358775" algn="l"/>
              </a:tabLst>
            </a:pPr>
            <a:r>
              <a:rPr lang="tr-TR" sz="1800" cap="none" dirty="0">
                <a:latin typeface="Comic Sans MS" pitchFamily="66"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332" y="500042"/>
            <a:ext cx="7773338" cy="1167408"/>
          </a:xfrm>
        </p:spPr>
        <p:txBody>
          <a:bodyPr>
            <a:normAutofit fontScale="90000"/>
          </a:bodyPr>
          <a:lstStyle/>
          <a:p>
            <a:pPr>
              <a:lnSpc>
                <a:spcPct val="150000"/>
              </a:lnSpc>
            </a:pPr>
            <a:r>
              <a:rPr lang="tr-TR" sz="2800" b="1" cap="none" dirty="0">
                <a:latin typeface="Comic Sans MS" pitchFamily="66" charset="0"/>
              </a:rPr>
              <a:t>YÖNETİCİLER VE İŞLETMEDE </a:t>
            </a:r>
            <a:br>
              <a:rPr lang="tr-TR" sz="2800" b="1" cap="none" dirty="0">
                <a:latin typeface="Comic Sans MS" pitchFamily="66" charset="0"/>
              </a:rPr>
            </a:br>
            <a:r>
              <a:rPr lang="tr-TR" sz="2800" b="1" cap="none" dirty="0">
                <a:latin typeface="Comic Sans MS" pitchFamily="66" charset="0"/>
              </a:rPr>
              <a:t>YÖNETİM KADEMELERİ</a:t>
            </a:r>
          </a:p>
        </p:txBody>
      </p:sp>
      <p:sp>
        <p:nvSpPr>
          <p:cNvPr id="3" name="2 İçerik Yer Tutucusu"/>
          <p:cNvSpPr>
            <a:spLocks noGrp="1"/>
          </p:cNvSpPr>
          <p:nvPr>
            <p:ph sz="quarter" idx="13"/>
          </p:nvPr>
        </p:nvSpPr>
        <p:spPr>
          <a:xfrm>
            <a:off x="685330" y="2276872"/>
            <a:ext cx="7772870" cy="3819732"/>
          </a:xfrm>
        </p:spPr>
        <p:txBody>
          <a:bodyPr>
            <a:noAutofit/>
          </a:bodyPr>
          <a:lstStyle/>
          <a:p>
            <a:pPr marL="0" indent="0" algn="just">
              <a:buNone/>
              <a:tabLst>
                <a:tab pos="88900" algn="l"/>
                <a:tab pos="358775" algn="l"/>
              </a:tabLst>
            </a:pPr>
            <a:r>
              <a:rPr lang="tr-TR" sz="1800" cap="none" dirty="0">
                <a:latin typeface="Comic Sans MS" pitchFamily="66" charset="0"/>
              </a:rPr>
              <a:t>			</a:t>
            </a:r>
            <a:r>
              <a:rPr lang="tr-TR" sz="1800" i="1" cap="none" dirty="0">
                <a:latin typeface="Comic Sans MS" pitchFamily="66" charset="0"/>
              </a:rPr>
              <a:t>Yönetim grup halinde çalışan insanları ve diğer üretim faktörlerini kullanarak ortak amaçlara ulaşma süreci olarak tanımlandığında, en küçük işletmelerde bile birden çok yöneticiye ihtiyaç olduğu görülmektedir. </a:t>
            </a:r>
          </a:p>
          <a:p>
            <a:pPr algn="just">
              <a:buFont typeface="Wingdings" pitchFamily="2" charset="2"/>
              <a:buChar char="q"/>
            </a:pPr>
            <a:endParaRPr lang="tr-TR" sz="1800" cap="none" dirty="0">
              <a:latin typeface="Comic Sans MS" pitchFamily="66" charset="0"/>
            </a:endParaRPr>
          </a:p>
        </p:txBody>
      </p:sp>
    </p:spTree>
    <p:extLst>
      <p:ext uri="{BB962C8B-B14F-4D97-AF65-F5344CB8AC3E}">
        <p14:creationId xmlns:p14="http://schemas.microsoft.com/office/powerpoint/2010/main" val="1595752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332" y="618519"/>
            <a:ext cx="7773338" cy="667342"/>
          </a:xfrm>
        </p:spPr>
        <p:txBody>
          <a:bodyPr>
            <a:normAutofit fontScale="90000"/>
          </a:bodyPr>
          <a:lstStyle/>
          <a:p>
            <a:r>
              <a:rPr lang="tr-TR" b="1" cap="none" dirty="0">
                <a:latin typeface="Comic Sans MS" pitchFamily="66" charset="0"/>
              </a:rPr>
              <a:t>İŞLETMEDE YÖNETİM SEVİYELERİ</a:t>
            </a:r>
          </a:p>
        </p:txBody>
      </p:sp>
      <p:graphicFrame>
        <p:nvGraphicFramePr>
          <p:cNvPr id="4" name="3 İçerik Yer Tutucusu"/>
          <p:cNvGraphicFramePr>
            <a:graphicFrameLocks noGrp="1"/>
          </p:cNvGraphicFramePr>
          <p:nvPr>
            <p:ph sz="quarter" idx="13"/>
          </p:nvPr>
        </p:nvGraphicFramePr>
        <p:xfrm>
          <a:off x="685800" y="1285860"/>
          <a:ext cx="7772400" cy="5143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İŞLETMEDE </a:t>
            </a:r>
            <a:br>
              <a:rPr lang="tr-TR" sz="3200" b="1" cap="none" dirty="0">
                <a:latin typeface="Comic Sans MS" pitchFamily="66" charset="0"/>
              </a:rPr>
            </a:br>
            <a:r>
              <a:rPr lang="tr-TR" sz="3200" b="1" cap="none" dirty="0">
                <a:latin typeface="Comic Sans MS" pitchFamily="66" charset="0"/>
              </a:rPr>
              <a:t>YÖNETİM KADEMELERİ</a:t>
            </a:r>
            <a:endParaRPr lang="tr-TR" sz="3200" dirty="0"/>
          </a:p>
        </p:txBody>
      </p:sp>
      <p:sp>
        <p:nvSpPr>
          <p:cNvPr id="3" name="2 İçerik Yer Tutucusu"/>
          <p:cNvSpPr>
            <a:spLocks noGrp="1"/>
          </p:cNvSpPr>
          <p:nvPr>
            <p:ph sz="quarter" idx="13"/>
          </p:nvPr>
        </p:nvSpPr>
        <p:spPr>
          <a:xfrm>
            <a:off x="685330" y="2204863"/>
            <a:ext cx="8030074" cy="3672409"/>
          </a:xfrm>
        </p:spPr>
        <p:txBody>
          <a:bodyPr>
            <a:normAutofit fontScale="92500" lnSpcReduction="20000"/>
          </a:bodyPr>
          <a:lstStyle/>
          <a:p>
            <a:pPr>
              <a:buNone/>
            </a:pPr>
            <a:r>
              <a:rPr lang="tr-TR" sz="2400" b="1" cap="none" dirty="0">
                <a:latin typeface="Comic Sans MS" pitchFamily="66" charset="0"/>
              </a:rPr>
              <a:t>Üst kademe yönetim ve stratejik yönetim</a:t>
            </a:r>
            <a:endParaRPr lang="tr-TR" sz="2400" cap="none" dirty="0">
              <a:latin typeface="Comic Sans MS" pitchFamily="66" charset="0"/>
            </a:endParaRPr>
          </a:p>
          <a:p>
            <a:pPr lvl="1" algn="just">
              <a:lnSpc>
                <a:spcPct val="140000"/>
              </a:lnSpc>
              <a:buFont typeface="Wingdings" pitchFamily="2" charset="2"/>
              <a:buChar char="q"/>
            </a:pPr>
            <a:r>
              <a:rPr lang="tr-TR" sz="2000" cap="none" dirty="0">
                <a:latin typeface="Comic Sans MS" pitchFamily="66" charset="0"/>
              </a:rPr>
              <a:t>Genellikle üst düzey yönetime tepe yönetimi ve tepe yöneticileri denir. </a:t>
            </a:r>
          </a:p>
          <a:p>
            <a:pPr lvl="1" algn="just">
              <a:lnSpc>
                <a:spcPct val="140000"/>
              </a:lnSpc>
              <a:buFont typeface="Wingdings" pitchFamily="2" charset="2"/>
              <a:buChar char="q"/>
            </a:pPr>
            <a:r>
              <a:rPr lang="tr-TR" sz="2000" cap="none" dirty="0">
                <a:latin typeface="Comic Sans MS" pitchFamily="66" charset="0"/>
              </a:rPr>
              <a:t>Tepe yöneticiler işletmede en fazla yetki ve güce sahiptirler. </a:t>
            </a:r>
          </a:p>
          <a:p>
            <a:pPr lvl="1" algn="just">
              <a:lnSpc>
                <a:spcPct val="140000"/>
              </a:lnSpc>
              <a:buFont typeface="Wingdings" pitchFamily="2" charset="2"/>
              <a:buChar char="q"/>
            </a:pPr>
            <a:r>
              <a:rPr lang="tr-TR" sz="2000" cap="none" dirty="0">
                <a:latin typeface="Comic Sans MS" pitchFamily="66" charset="0"/>
              </a:rPr>
              <a:t>İşletmenin amaçlarını belirler, </a:t>
            </a:r>
          </a:p>
          <a:p>
            <a:pPr lvl="1" algn="just">
              <a:lnSpc>
                <a:spcPct val="140000"/>
              </a:lnSpc>
              <a:buFont typeface="Wingdings" pitchFamily="2" charset="2"/>
              <a:buChar char="q"/>
            </a:pPr>
            <a:r>
              <a:rPr lang="tr-TR" sz="2000" cap="none" dirty="0">
                <a:latin typeface="Comic Sans MS" pitchFamily="66" charset="0"/>
              </a:rPr>
              <a:t>Uzun dönemli politika ve stratejileri saptarlar.</a:t>
            </a:r>
          </a:p>
          <a:p>
            <a:pPr lvl="1" algn="just">
              <a:lnSpc>
                <a:spcPct val="140000"/>
              </a:lnSpc>
              <a:buFont typeface="Wingdings" pitchFamily="2" charset="2"/>
              <a:buChar char="q"/>
            </a:pPr>
            <a:r>
              <a:rPr lang="tr-TR" sz="2000" cap="none" dirty="0">
                <a:latin typeface="Comic Sans MS" pitchFamily="66" charset="0"/>
              </a:rPr>
              <a:t>İşletmeyi dışarıda en geniş yetkilerle temsil ederler.</a:t>
            </a:r>
          </a:p>
          <a:p>
            <a:pPr lvl="1" algn="just">
              <a:lnSpc>
                <a:spcPct val="140000"/>
              </a:lnSpc>
              <a:buFont typeface="Wingdings" pitchFamily="2" charset="2"/>
              <a:buChar char="q"/>
            </a:pPr>
            <a:r>
              <a:rPr lang="tr-TR" sz="2000" cap="none" dirty="0">
                <a:latin typeface="Comic Sans MS" pitchFamily="66" charset="0"/>
              </a:rPr>
              <a:t>Tepe yöneticilerin faaliyet alanına giren işler daha çok stratejik yönetim faaliyeti ile ilgilidir.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İŞLETMEDE </a:t>
            </a:r>
            <a:br>
              <a:rPr lang="tr-TR" sz="3200" b="1" cap="none" dirty="0">
                <a:latin typeface="Comic Sans MS" pitchFamily="66" charset="0"/>
              </a:rPr>
            </a:br>
            <a:r>
              <a:rPr lang="tr-TR" sz="3200" b="1" cap="none" dirty="0">
                <a:latin typeface="Comic Sans MS" pitchFamily="66" charset="0"/>
              </a:rPr>
              <a:t>YÖNETİM KADEMELERİ</a:t>
            </a:r>
            <a:endParaRPr lang="tr-TR" sz="3200" dirty="0"/>
          </a:p>
        </p:txBody>
      </p:sp>
      <p:sp>
        <p:nvSpPr>
          <p:cNvPr id="4" name="3 Dikdörtgen"/>
          <p:cNvSpPr/>
          <p:nvPr/>
        </p:nvSpPr>
        <p:spPr>
          <a:xfrm>
            <a:off x="564770" y="2132856"/>
            <a:ext cx="8072494" cy="2189767"/>
          </a:xfrm>
          <a:prstGeom prst="rect">
            <a:avLst/>
          </a:prstGeom>
          <a:solidFill>
            <a:schemeClr val="bg1">
              <a:lumMod val="95000"/>
            </a:schemeClr>
          </a:solidFill>
          <a:ln>
            <a:noFill/>
          </a:ln>
        </p:spPr>
        <p:txBody>
          <a:bodyPr wrap="square">
            <a:spAutoFit/>
          </a:bodyPr>
          <a:lstStyle/>
          <a:p>
            <a:pPr marL="228600" lvl="0" indent="-228600" algn="just">
              <a:lnSpc>
                <a:spcPct val="120000"/>
              </a:lnSpc>
              <a:spcBef>
                <a:spcPts val="1000"/>
              </a:spcBef>
              <a:buClr>
                <a:prstClr val="black"/>
              </a:buClr>
            </a:pPr>
            <a:r>
              <a:rPr lang="tr-TR" b="1" dirty="0">
                <a:solidFill>
                  <a:prstClr val="black"/>
                </a:solidFill>
                <a:latin typeface="Comic Sans MS" pitchFamily="66" charset="0"/>
              </a:rPr>
              <a:t>Stratejik yönetim,</a:t>
            </a:r>
            <a:r>
              <a:rPr lang="tr-TR" dirty="0">
                <a:solidFill>
                  <a:prstClr val="black"/>
                </a:solidFill>
                <a:latin typeface="Comic Sans MS" pitchFamily="66" charset="0"/>
              </a:rPr>
              <a:t> </a:t>
            </a:r>
          </a:p>
          <a:p>
            <a:pPr marL="228600" lvl="0" indent="-228600" algn="just">
              <a:lnSpc>
                <a:spcPct val="120000"/>
              </a:lnSpc>
              <a:spcBef>
                <a:spcPts val="1000"/>
              </a:spcBef>
              <a:buClr>
                <a:prstClr val="black"/>
              </a:buClr>
            </a:pPr>
            <a:r>
              <a:rPr lang="tr-TR" dirty="0">
                <a:solidFill>
                  <a:prstClr val="black"/>
                </a:solidFill>
                <a:latin typeface="Comic Sans MS" pitchFamily="66" charset="0"/>
              </a:rPr>
              <a:t>		İşletme ile çevresi arasındaki ilişkileri düzenleyen ve işletmenin bütününü ilgilendiren yönetim seviyesidir. Çevrenin analiz edilmesi, işletmenin kendi imkan ve kabiliyetlerini belirlemesi ve işletmenin amaçlarını gerçekleştirebilmesi için ikisi arasında en uygun hareket tarzlarının seçilmesi ve uygulanması sürecidir.</a:t>
            </a:r>
          </a:p>
        </p:txBody>
      </p:sp>
    </p:spTree>
    <p:extLst>
      <p:ext uri="{BB962C8B-B14F-4D97-AF65-F5344CB8AC3E}">
        <p14:creationId xmlns:p14="http://schemas.microsoft.com/office/powerpoint/2010/main" val="2736900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İŞLETMEDE </a:t>
            </a:r>
            <a:br>
              <a:rPr lang="tr-TR" sz="3200" b="1" cap="none" dirty="0">
                <a:latin typeface="Comic Sans MS" pitchFamily="66" charset="0"/>
              </a:rPr>
            </a:br>
            <a:r>
              <a:rPr lang="tr-TR" sz="3200" b="1" cap="none" dirty="0">
                <a:latin typeface="Comic Sans MS" pitchFamily="66" charset="0"/>
              </a:rPr>
              <a:t>YÖNETİM KADEMELERİ</a:t>
            </a:r>
            <a:endParaRPr lang="tr-TR" sz="3200" dirty="0"/>
          </a:p>
        </p:txBody>
      </p:sp>
      <p:sp>
        <p:nvSpPr>
          <p:cNvPr id="3" name="2 İçerik Yer Tutucusu"/>
          <p:cNvSpPr>
            <a:spLocks noGrp="1"/>
          </p:cNvSpPr>
          <p:nvPr>
            <p:ph sz="quarter" idx="13"/>
          </p:nvPr>
        </p:nvSpPr>
        <p:spPr>
          <a:xfrm>
            <a:off x="685330" y="1916832"/>
            <a:ext cx="7772870" cy="4298249"/>
          </a:xfrm>
        </p:spPr>
        <p:txBody>
          <a:bodyPr>
            <a:normAutofit/>
          </a:bodyPr>
          <a:lstStyle/>
          <a:p>
            <a:pPr algn="just">
              <a:lnSpc>
                <a:spcPct val="140000"/>
              </a:lnSpc>
              <a:buNone/>
            </a:pPr>
            <a:r>
              <a:rPr lang="tr-TR" sz="2400" b="1" cap="none" dirty="0">
                <a:latin typeface="Comic Sans MS" pitchFamily="66" charset="0"/>
              </a:rPr>
              <a:t>Orta kademe yönetim ve fonksiyonel yönetim</a:t>
            </a:r>
            <a:endParaRPr lang="tr-TR" sz="2400" cap="none" dirty="0">
              <a:latin typeface="Comic Sans MS" pitchFamily="66" charset="0"/>
            </a:endParaRPr>
          </a:p>
          <a:p>
            <a:pPr lvl="1" algn="just">
              <a:lnSpc>
                <a:spcPct val="140000"/>
              </a:lnSpc>
              <a:buFont typeface="Wingdings" pitchFamily="2" charset="2"/>
              <a:buChar char="q"/>
            </a:pPr>
            <a:r>
              <a:rPr lang="tr-TR" cap="none" dirty="0">
                <a:latin typeface="Comic Sans MS" pitchFamily="66" charset="0"/>
              </a:rPr>
              <a:t>Tepe yönetimce belirlenen genel amaçları gerçekleştirmeye yönelik uygulama planları geliştirilmesi,</a:t>
            </a:r>
          </a:p>
          <a:p>
            <a:pPr lvl="1" algn="just">
              <a:lnSpc>
                <a:spcPct val="140000"/>
              </a:lnSpc>
              <a:buFont typeface="Wingdings" pitchFamily="2" charset="2"/>
              <a:buChar char="q"/>
            </a:pPr>
            <a:r>
              <a:rPr lang="tr-TR" cap="none" dirty="0">
                <a:latin typeface="Comic Sans MS" pitchFamily="66" charset="0"/>
              </a:rPr>
              <a:t>Alt kademe yöneticilerin çalışmalarının koordine edilmesi, </a:t>
            </a:r>
          </a:p>
          <a:p>
            <a:pPr lvl="1" algn="just">
              <a:lnSpc>
                <a:spcPct val="140000"/>
              </a:lnSpc>
              <a:buFont typeface="Wingdings" pitchFamily="2" charset="2"/>
              <a:buChar char="q"/>
            </a:pPr>
            <a:r>
              <a:rPr lang="tr-TR" cap="none" dirty="0">
                <a:latin typeface="Comic Sans MS" pitchFamily="66" charset="0"/>
              </a:rPr>
              <a:t> Uygulamaya dönük işlerin yürütülmesi,</a:t>
            </a:r>
          </a:p>
          <a:p>
            <a:pPr marL="0" indent="0">
              <a:lnSpc>
                <a:spcPct val="140000"/>
              </a:lnSpc>
              <a:buNone/>
            </a:pPr>
            <a:r>
              <a:rPr lang="tr-TR" cap="none" dirty="0">
                <a:latin typeface="Comic Sans MS" pitchFamily="66"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İŞLETMEDE </a:t>
            </a:r>
            <a:br>
              <a:rPr lang="tr-TR" sz="3200" b="1" cap="none" dirty="0">
                <a:latin typeface="Comic Sans MS" pitchFamily="66" charset="0"/>
              </a:rPr>
            </a:br>
            <a:r>
              <a:rPr lang="tr-TR" sz="3200" b="1" cap="none" dirty="0">
                <a:latin typeface="Comic Sans MS" pitchFamily="66" charset="0"/>
              </a:rPr>
              <a:t>YÖNETİM KADEMELERİ</a:t>
            </a:r>
            <a:endParaRPr lang="tr-TR" sz="3200" dirty="0"/>
          </a:p>
        </p:txBody>
      </p:sp>
      <p:sp>
        <p:nvSpPr>
          <p:cNvPr id="3" name="2 İçerik Yer Tutucusu"/>
          <p:cNvSpPr>
            <a:spLocks noGrp="1"/>
          </p:cNvSpPr>
          <p:nvPr>
            <p:ph sz="quarter" idx="13"/>
          </p:nvPr>
        </p:nvSpPr>
        <p:spPr>
          <a:xfrm>
            <a:off x="685330" y="2132856"/>
            <a:ext cx="7772870" cy="4082225"/>
          </a:xfrm>
        </p:spPr>
        <p:txBody>
          <a:bodyPr>
            <a:normAutofit/>
          </a:bodyPr>
          <a:lstStyle/>
          <a:p>
            <a:pPr marL="0" indent="0">
              <a:lnSpc>
                <a:spcPct val="140000"/>
              </a:lnSpc>
              <a:buNone/>
            </a:pPr>
            <a:r>
              <a:rPr lang="tr-TR" cap="none" dirty="0">
                <a:latin typeface="Comic Sans MS" pitchFamily="66" charset="0"/>
              </a:rPr>
              <a:t>	</a:t>
            </a:r>
            <a:r>
              <a:rPr lang="tr-TR" sz="2400" b="1" i="1" cap="none" dirty="0">
                <a:latin typeface="Comic Sans MS" pitchFamily="66" charset="0"/>
              </a:rPr>
              <a:t>Fonksiyonel yönetim </a:t>
            </a:r>
            <a:r>
              <a:rPr lang="tr-TR" sz="2400" i="1" cap="none" dirty="0">
                <a:latin typeface="Comic Sans MS" pitchFamily="66" charset="0"/>
              </a:rPr>
              <a:t>bir işletmeyi bütün olarak değil, bölüm olarak ele alan ve daha çok bölüm yöneticilerinin yerine getirdiği yönetimdir.</a:t>
            </a:r>
          </a:p>
          <a:p>
            <a:pPr>
              <a:lnSpc>
                <a:spcPct val="140000"/>
              </a:lnSpc>
            </a:pPr>
            <a:endParaRPr lang="tr-TR" cap="none" dirty="0">
              <a:latin typeface="Comic Sans MS" pitchFamily="66" charset="0"/>
            </a:endParaRPr>
          </a:p>
        </p:txBody>
      </p:sp>
    </p:spTree>
    <p:extLst>
      <p:ext uri="{BB962C8B-B14F-4D97-AF65-F5344CB8AC3E}">
        <p14:creationId xmlns:p14="http://schemas.microsoft.com/office/powerpoint/2010/main" val="1831746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İŞLETMEDE </a:t>
            </a:r>
            <a:br>
              <a:rPr lang="tr-TR" sz="3200" b="1" cap="none" dirty="0">
                <a:latin typeface="Comic Sans MS" pitchFamily="66" charset="0"/>
              </a:rPr>
            </a:br>
            <a:r>
              <a:rPr lang="tr-TR" sz="3200" b="1" cap="none" dirty="0">
                <a:latin typeface="Comic Sans MS" pitchFamily="66" charset="0"/>
              </a:rPr>
              <a:t>YÖNETİM KADEMELERİ</a:t>
            </a:r>
            <a:endParaRPr lang="tr-TR" sz="3200" dirty="0"/>
          </a:p>
        </p:txBody>
      </p:sp>
      <p:sp>
        <p:nvSpPr>
          <p:cNvPr id="3" name="2 İçerik Yer Tutucusu"/>
          <p:cNvSpPr>
            <a:spLocks noGrp="1"/>
          </p:cNvSpPr>
          <p:nvPr>
            <p:ph sz="quarter" idx="13"/>
          </p:nvPr>
        </p:nvSpPr>
        <p:spPr>
          <a:xfrm>
            <a:off x="685330" y="1844824"/>
            <a:ext cx="7772870" cy="4370257"/>
          </a:xfrm>
        </p:spPr>
        <p:txBody>
          <a:bodyPr>
            <a:normAutofit/>
          </a:bodyPr>
          <a:lstStyle/>
          <a:p>
            <a:pPr>
              <a:lnSpc>
                <a:spcPct val="140000"/>
              </a:lnSpc>
              <a:buNone/>
            </a:pPr>
            <a:r>
              <a:rPr lang="tr-TR" sz="2900" b="1" cap="none" dirty="0">
                <a:latin typeface="Comic Sans MS" pitchFamily="66" charset="0"/>
              </a:rPr>
              <a:t>Alt kademe yönetimi ve program yönetimi</a:t>
            </a:r>
            <a:endParaRPr lang="tr-TR" sz="2900" cap="none" dirty="0">
              <a:latin typeface="Comic Sans MS" pitchFamily="66" charset="0"/>
            </a:endParaRPr>
          </a:p>
          <a:p>
            <a:pPr>
              <a:lnSpc>
                <a:spcPct val="140000"/>
              </a:lnSpc>
              <a:buFont typeface="Wingdings" pitchFamily="2" charset="2"/>
              <a:buChar char="q"/>
            </a:pPr>
            <a:r>
              <a:rPr lang="tr-TR" cap="none" dirty="0">
                <a:latin typeface="Comic Sans MS" pitchFamily="66" charset="0"/>
              </a:rPr>
              <a:t>Alt kademe yöneticiler günlük faaliyetleri gerçekleştiren işçilerin, teknik ya da ticari personeli veya büro personelinin gözetiminden sorumlu ilk düzey yöneticilerdir. </a:t>
            </a:r>
          </a:p>
          <a:p>
            <a:pPr>
              <a:lnSpc>
                <a:spcPct val="140000"/>
              </a:lnSpc>
              <a:buNone/>
            </a:pPr>
            <a:r>
              <a:rPr lang="tr-TR" b="1" i="1" cap="none" dirty="0">
                <a:latin typeface="Comic Sans MS" pitchFamily="66" charset="0"/>
              </a:rPr>
              <a:t>Program yönetimi</a:t>
            </a:r>
            <a:r>
              <a:rPr lang="tr-TR" i="1" cap="none" dirty="0">
                <a:latin typeface="Comic Sans MS" pitchFamily="66" charset="0"/>
              </a:rPr>
              <a:t>, işletmenin alt kademe yöneticilerinin gerçekleştirdiği faaliyetlerle ilgilidir.</a:t>
            </a:r>
          </a:p>
          <a:p>
            <a:pPr>
              <a:lnSpc>
                <a:spcPct val="140000"/>
              </a:lnSpc>
            </a:pPr>
            <a:endParaRPr lang="tr-TR" cap="none" dirty="0">
              <a:latin typeface="Comic Sans MS" pitchFamily="66" charset="0"/>
            </a:endParaRPr>
          </a:p>
        </p:txBody>
      </p:sp>
    </p:spTree>
  </p:cSld>
  <p:clrMapOvr>
    <a:masterClrMapping/>
  </p:clrMapOvr>
</p:sld>
</file>

<file path=ppt/theme/theme1.xml><?xml version="1.0" encoding="utf-8"?>
<a:theme xmlns:a="http://schemas.openxmlformats.org/drawingml/2006/main" name="Tema1">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Office_36807301_TF34316244.potx" id="{F8BBB03F-00B0-4112-AA57-211D078A0F11}" vid="{7FAC0621-AE91-47A5-AFB6-43EAE191C124}"/>
    </a:ext>
  </a:extLst>
</a:theme>
</file>

<file path=docProps/app.xml><?xml version="1.0" encoding="utf-8"?>
<Properties xmlns="http://schemas.openxmlformats.org/officeDocument/2006/extended-properties" xmlns:vt="http://schemas.openxmlformats.org/officeDocument/2006/docPropsVTypes">
  <Template>Tema1</Template>
  <TotalTime>315</TotalTime>
  <Words>220</Words>
  <Application>Microsoft Office PowerPoint</Application>
  <PresentationFormat>Ekran Gösterisi (4:3)</PresentationFormat>
  <Paragraphs>48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Comic Sans MS</vt:lpstr>
      <vt:lpstr>Tw Cen MT</vt:lpstr>
      <vt:lpstr>Wingdings</vt:lpstr>
      <vt:lpstr>Tema1</vt:lpstr>
      <vt:lpstr>YÖNETİCİLER VE İŞLETMEDE  YÖNETİM KADEMELERİ</vt:lpstr>
      <vt:lpstr>YÖNETİCİLER VE İŞLETMEDE  YÖNETİM KADEMELERİ</vt:lpstr>
      <vt:lpstr>YÖNETİCİLER VE İŞLETMEDE  YÖNETİM KADEMELERİ</vt:lpstr>
      <vt:lpstr>İŞLETMEDE YÖNETİM SEVİYELERİ</vt:lpstr>
      <vt:lpstr>İŞLETMEDE  YÖNETİM KADEMELERİ</vt:lpstr>
      <vt:lpstr>İŞLETMEDE  YÖNETİM KADEMELERİ</vt:lpstr>
      <vt:lpstr>İŞLETMEDE  YÖNETİM KADEMELERİ</vt:lpstr>
      <vt:lpstr>İŞLETMEDE  YÖNETİM KADEMELERİ</vt:lpstr>
      <vt:lpstr>İŞLETMEDE  YÖNETİM KADEMELERİ</vt:lpstr>
      <vt:lpstr>İŞLETMEDE  YÖNETİM KADEMELERİ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Yönetim Fonksiyonları</dc:title>
  <dc:creator>User</dc:creator>
  <cp:lastModifiedBy>User</cp:lastModifiedBy>
  <cp:revision>12</cp:revision>
  <dcterms:created xsi:type="dcterms:W3CDTF">2020-05-01T14:47:33Z</dcterms:created>
  <dcterms:modified xsi:type="dcterms:W3CDTF">2020-05-07T09:02:03Z</dcterms:modified>
</cp:coreProperties>
</file>