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11110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T.C.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ÜNİVERSİTESİ</a:t>
            </a:r>
            <a:b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BEYPAZARI  MESLEK YÜKSEK OKULU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MODA TASARIMI</a:t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Ders 		: Giysi Ergonomisi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Çevre – İşyeri Koşulları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		İş ortamı koşullarının incelenmesi, araştırılması, iş veriminin arttırılması, işçinin sağlık, güvenlik ve mutluluğunun korunması, mesleki etkinliklerinin araştırılması ve iş kazalarının azaltılması, böylece </a:t>
            </a:r>
            <a:r>
              <a:rPr lang="tr-TR" sz="2400" i="1" dirty="0" smtClean="0"/>
              <a:t>“Kazayı önlemek, ödemekten daha ucuz ve insancıldır.” </a:t>
            </a:r>
            <a:r>
              <a:rPr lang="tr-TR" sz="2400" dirty="0" smtClean="0"/>
              <a:t>ilkesi doğrultusunda yapılacak çalışma ve hizmetlerin milli ekonomilere de katkılarının büyük olacağı daima hatırlanarak çalışma ve planlamalarının buna göre yapılması temel amaç olmalıdır.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Ortamı ve Aydınlatma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İş yerinde her türlü eylemin kusursuz yapılabilmesi ve en önemlisi de çalışanların göz sağlığının korunması iyi bir aydınlatma tekniğini gerektirir.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Bir iş ortamında aydınlatma gereksinimi;</a:t>
            </a:r>
          </a:p>
          <a:p>
            <a:pPr marL="857250" lvl="1" indent="-457200">
              <a:buAutoNum type="arabicPeriod"/>
            </a:pPr>
            <a:r>
              <a:rPr lang="tr-TR" sz="2100" dirty="0" smtClean="0"/>
              <a:t>Yapılan işlerin özelliklerine</a:t>
            </a:r>
          </a:p>
          <a:p>
            <a:pPr marL="857250" lvl="1" indent="-457200">
              <a:buAutoNum type="arabicPeriod"/>
            </a:pPr>
            <a:r>
              <a:rPr lang="tr-TR" sz="2100" dirty="0" smtClean="0"/>
              <a:t>Orada çalışan insanların göz fonksiyonlarının normalliğine</a:t>
            </a:r>
          </a:p>
          <a:p>
            <a:pPr marL="857250" lvl="1" indent="-457200">
              <a:buAutoNum type="arabicPeriod"/>
            </a:pPr>
            <a:r>
              <a:rPr lang="tr-TR" sz="2100" dirty="0" smtClean="0"/>
              <a:t>İşin özellikleri nedeniyle detay algılama gibi kriterlere bağlıdır.</a:t>
            </a:r>
            <a:endParaRPr lang="tr-TR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Aydınlatma işlemleri 2 başlıkta incelenebilir;</a:t>
            </a:r>
          </a:p>
          <a:p>
            <a:pPr>
              <a:buNone/>
            </a:pPr>
            <a:r>
              <a:rPr lang="tr-TR" sz="2800" dirty="0" smtClean="0"/>
              <a:t> 	</a:t>
            </a:r>
          </a:p>
          <a:p>
            <a:pPr>
              <a:buNone/>
            </a:pPr>
            <a:r>
              <a:rPr lang="tr-TR" sz="2800" dirty="0" smtClean="0"/>
              <a:t>		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Yapay Aydınlatma 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r-TR" sz="2800" dirty="0" smtClean="0"/>
              <a:t>doğal aydınlatmanın sağlayamadığı veya yetersiz kalığı durumlarda flüoresan, cıvalı ampul, </a:t>
            </a:r>
            <a:r>
              <a:rPr lang="tr-TR" sz="2800" dirty="0" err="1" smtClean="0"/>
              <a:t>led</a:t>
            </a:r>
            <a:r>
              <a:rPr lang="tr-TR" sz="2800" dirty="0" smtClean="0"/>
              <a:t> gibi yapay aydınlatmalar kullanılır. Yapay ışık kaynağı denetlenebildiği için görsel algılama iyi şekilde sağlanabilir.</a:t>
            </a:r>
          </a:p>
          <a:p>
            <a:pPr>
              <a:buNone/>
            </a:pPr>
            <a:r>
              <a:rPr lang="tr-TR" sz="2800" dirty="0" smtClean="0"/>
              <a:t>		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Doğal (günışığı ile) Aydınlatma </a:t>
            </a:r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tr-TR" sz="2800" dirty="0" smtClean="0"/>
              <a:t>sanayide çeşitli iş şekilleri ve imalat işlemlerinde, pencerelerden ya da çatıdan aydınlatma tekniği ile yeterli aydınlatma sağlanabilir.</a:t>
            </a:r>
          </a:p>
          <a:p>
            <a:pPr>
              <a:buNone/>
            </a:pPr>
            <a:r>
              <a:rPr lang="tr-TR" sz="2800" dirty="0" smtClean="0"/>
              <a:t>		Doğal aydınlatmada tek sorun ışık şiddetinin gün içersinde değişik düzeylerde olabilmesi ve mevsim değişikliklerinde de önemli değişikliklerin yaşanmasıdır.</a:t>
            </a: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Bir işyerinin aydınlatılmasında;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1. Doğrudan yapılan işi yada iş çevresini aydınlatmak</a:t>
            </a:r>
          </a:p>
          <a:p>
            <a:pPr>
              <a:buNone/>
            </a:pPr>
            <a:r>
              <a:rPr lang="tr-TR" dirty="0" smtClean="0"/>
              <a:t>2. Parlamaların önlenmesi</a:t>
            </a:r>
          </a:p>
          <a:p>
            <a:pPr>
              <a:buNone/>
            </a:pPr>
            <a:r>
              <a:rPr lang="tr-TR" dirty="0" smtClean="0"/>
              <a:t>3. Işık titreşimlerinin önlenmesi</a:t>
            </a:r>
          </a:p>
          <a:p>
            <a:pPr>
              <a:buNone/>
            </a:pPr>
            <a:r>
              <a:rPr lang="tr-TR" dirty="0" smtClean="0"/>
              <a:t>4. Gölgeleme</a:t>
            </a:r>
          </a:p>
          <a:p>
            <a:pPr>
              <a:buNone/>
            </a:pPr>
            <a:r>
              <a:rPr lang="tr-TR" dirty="0" smtClean="0"/>
              <a:t>5. Renkler ve ışıklandırma</a:t>
            </a:r>
          </a:p>
          <a:p>
            <a:pPr>
              <a:buNone/>
            </a:pPr>
            <a:r>
              <a:rPr lang="tr-TR" dirty="0" smtClean="0"/>
              <a:t>6. Gözlerin Dinlendirilmesi</a:t>
            </a:r>
          </a:p>
          <a:p>
            <a:pPr>
              <a:buNone/>
            </a:pPr>
            <a:r>
              <a:rPr lang="tr-TR" dirty="0" smtClean="0"/>
              <a:t>7. Duruş ve oturuş zorlukları önemli alt başlıklardandır.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AKIN, Galip, GÜLTEKİN, Timur. </a:t>
            </a:r>
            <a:r>
              <a:rPr lang="tr-TR" u="sng" dirty="0" smtClean="0"/>
              <a:t>İş Sağlığı Ve Güvenliği Açısından Ergonomi, </a:t>
            </a:r>
            <a:r>
              <a:rPr lang="tr-TR" dirty="0" smtClean="0"/>
              <a:t>Ankara, 2016.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126</Words>
  <Application>Microsoft Office PowerPoint</Application>
  <PresentationFormat>Ekran Gösterisi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Ofis Teması</vt:lpstr>
      <vt:lpstr>T.C. ANKARA ÜNİVERSİTESİ  BEYPAZARI  MESLEK YÜKSEK OKULU MODA TASARIMI     Ders   : Giysi Ergonomisi   </vt:lpstr>
      <vt:lpstr>Çevre – İşyeri Koşulları</vt:lpstr>
      <vt:lpstr>İş Ortamı ve Aydınlatma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BEYPAZARI  MESLEK YÜKSEK OKULU MODA TASARIMI     Ders   : Giysi Ergonomisi</dc:title>
  <dc:creator>Dilek ilerde</dc:creator>
  <cp:lastModifiedBy>mehtap uğur</cp:lastModifiedBy>
  <cp:revision>5</cp:revision>
  <dcterms:created xsi:type="dcterms:W3CDTF">2020-02-13T12:13:40Z</dcterms:created>
  <dcterms:modified xsi:type="dcterms:W3CDTF">2020-02-14T07:37:14Z</dcterms:modified>
</cp:coreProperties>
</file>