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51954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6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3922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7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0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2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79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74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825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APPROACH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study of animals and plants in relation to </a:t>
            </a:r>
            <a:r>
              <a:rPr lang="en-US" dirty="0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habits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habitation</a:t>
            </a:r>
            <a:r>
              <a:rPr lang="tr-TR" dirty="0"/>
              <a:t> (</a:t>
            </a:r>
            <a:r>
              <a:rPr lang="tr-TR" b="1" dirty="0"/>
              <a:t>habitat</a:t>
            </a:r>
            <a:r>
              <a:rPr lang="tr-TR" dirty="0"/>
              <a:t>) is </a:t>
            </a:r>
            <a:r>
              <a:rPr lang="tr-TR" b="1" dirty="0" err="1" smtClean="0"/>
              <a:t>ecology</a:t>
            </a:r>
            <a:r>
              <a:rPr lang="tr-TR" b="1" dirty="0" smtClean="0"/>
              <a:t>. </a:t>
            </a:r>
            <a:r>
              <a:rPr lang="tr-TR" dirty="0" err="1"/>
              <a:t>Ecology</a:t>
            </a:r>
            <a:r>
              <a:rPr lang="tr-TR" dirty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discipline relating to animals and plants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has been extended to include </a:t>
            </a:r>
            <a:r>
              <a:rPr lang="en-US" dirty="0" smtClean="0"/>
              <a:t>microorganisms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has a </a:t>
            </a:r>
            <a:r>
              <a:rPr lang="en-US" dirty="0" smtClean="0"/>
              <a:t>qualitative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quantitative framework similar to </a:t>
            </a:r>
            <a:r>
              <a:rPr lang="en-US" dirty="0" smtClean="0"/>
              <a:t>epidemiology</a:t>
            </a:r>
            <a:endParaRPr lang="tr-TR" dirty="0" smtClean="0"/>
          </a:p>
          <a:p>
            <a:r>
              <a:rPr lang="tr-TR" b="1" dirty="0" err="1" smtClean="0"/>
              <a:t>Ecosystem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en-US" dirty="0"/>
              <a:t>The relationship between animals linked by </a:t>
            </a:r>
            <a:r>
              <a:rPr lang="en-US" dirty="0" smtClean="0"/>
              <a:t>food</a:t>
            </a:r>
            <a:r>
              <a:rPr lang="tr-TR" dirty="0" smtClean="0"/>
              <a:t> </a:t>
            </a:r>
            <a:r>
              <a:rPr lang="en-US" dirty="0" smtClean="0"/>
              <a:t>chains </a:t>
            </a:r>
            <a:r>
              <a:rPr lang="en-US" dirty="0"/>
              <a:t>defines the variety of animals in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. </a:t>
            </a:r>
            <a:r>
              <a:rPr lang="en-US" dirty="0"/>
              <a:t>Three types of ecosystem can be identified, </a:t>
            </a:r>
            <a:r>
              <a:rPr lang="en-US" dirty="0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origin</a:t>
            </a:r>
            <a:r>
              <a:rPr lang="tr-TR" dirty="0" smtClean="0"/>
              <a:t>:</a:t>
            </a:r>
          </a:p>
          <a:p>
            <a:pPr lvl="1"/>
            <a:r>
              <a:rPr lang="tr-TR" b="1" i="0" dirty="0" err="1"/>
              <a:t>Autochthonous</a:t>
            </a:r>
            <a:r>
              <a:rPr lang="tr-TR" b="1" i="0" dirty="0"/>
              <a:t> </a:t>
            </a:r>
            <a:r>
              <a:rPr lang="tr-TR" b="1" i="0" dirty="0" err="1" smtClean="0"/>
              <a:t>ecosystems</a:t>
            </a:r>
            <a:r>
              <a:rPr lang="tr-TR" b="1" i="0" dirty="0" smtClean="0"/>
              <a:t>: </a:t>
            </a:r>
            <a:r>
              <a:rPr lang="en-US" i="0" dirty="0"/>
              <a:t>is one ‘coming from </a:t>
            </a:r>
            <a:r>
              <a:rPr lang="en-US" i="0" dirty="0" smtClean="0"/>
              <a:t>the</a:t>
            </a:r>
            <a:r>
              <a:rPr lang="tr-TR" i="0" dirty="0" smtClean="0"/>
              <a:t> </a:t>
            </a:r>
            <a:r>
              <a:rPr lang="tr-TR" i="0" dirty="0" err="1" smtClean="0"/>
              <a:t>land</a:t>
            </a:r>
            <a:r>
              <a:rPr lang="tr-TR" i="0" dirty="0" smtClean="0"/>
              <a:t> </a:t>
            </a:r>
            <a:r>
              <a:rPr lang="tr-TR" i="0" dirty="0" err="1" smtClean="0"/>
              <a:t>itself</a:t>
            </a:r>
            <a:endParaRPr lang="tr-TR" i="0" dirty="0" smtClean="0"/>
          </a:p>
          <a:p>
            <a:pPr lvl="1"/>
            <a:r>
              <a:rPr lang="tr-TR" b="1" i="0" dirty="0" err="1"/>
              <a:t>Anthropurgic</a:t>
            </a:r>
            <a:r>
              <a:rPr lang="tr-TR" b="1" i="0" dirty="0"/>
              <a:t> </a:t>
            </a:r>
            <a:r>
              <a:rPr lang="tr-TR" b="1" i="0" dirty="0" err="1" smtClean="0"/>
              <a:t>ecosystems</a:t>
            </a:r>
            <a:r>
              <a:rPr lang="tr-TR" b="1" i="0" dirty="0" smtClean="0"/>
              <a:t>: </a:t>
            </a:r>
            <a:r>
              <a:rPr lang="en-US" i="0" dirty="0"/>
              <a:t>is one created by </a:t>
            </a:r>
            <a:r>
              <a:rPr lang="en-US" i="0" dirty="0" smtClean="0"/>
              <a:t>man</a:t>
            </a:r>
            <a:endParaRPr lang="tr-TR" i="0" dirty="0" smtClean="0"/>
          </a:p>
          <a:p>
            <a:pPr lvl="1"/>
            <a:r>
              <a:rPr lang="tr-TR" b="1" i="0" dirty="0" err="1"/>
              <a:t>Synanthropic</a:t>
            </a:r>
            <a:r>
              <a:rPr lang="tr-TR" b="1" i="0" dirty="0"/>
              <a:t> </a:t>
            </a:r>
            <a:r>
              <a:rPr lang="tr-TR" b="1" i="0" dirty="0" err="1" smtClean="0"/>
              <a:t>ecosystems</a:t>
            </a:r>
            <a:r>
              <a:rPr lang="tr-TR" i="0" dirty="0" smtClean="0"/>
              <a:t>: </a:t>
            </a:r>
            <a:r>
              <a:rPr lang="en-US" i="0" dirty="0"/>
              <a:t>is one that is in contact with </a:t>
            </a:r>
            <a:r>
              <a:rPr lang="en-US" i="0" dirty="0" smtClean="0"/>
              <a:t>man</a:t>
            </a:r>
            <a:r>
              <a:rPr lang="tr-TR" i="0" dirty="0" smtClean="0"/>
              <a:t>. </a:t>
            </a:r>
            <a:r>
              <a:rPr lang="en-US" i="0" dirty="0" err="1"/>
              <a:t>Synanthropic</a:t>
            </a:r>
            <a:r>
              <a:rPr lang="en-US" i="0" dirty="0"/>
              <a:t> ecosystems facilitate the </a:t>
            </a:r>
            <a:r>
              <a:rPr lang="en-US" i="0" dirty="0" smtClean="0"/>
              <a:t>transmission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zoonotic infections from their lower animal hosts </a:t>
            </a:r>
            <a:r>
              <a:rPr lang="en-US" i="0" dirty="0" smtClean="0"/>
              <a:t>to</a:t>
            </a:r>
            <a:r>
              <a:rPr lang="tr-TR" i="0" dirty="0" smtClean="0"/>
              <a:t> </a:t>
            </a:r>
            <a:r>
              <a:rPr lang="tr-TR" i="0" dirty="0" err="1" smtClean="0"/>
              <a:t>humans</a:t>
            </a:r>
            <a:endParaRPr lang="tr-TR" b="1" i="0" dirty="0"/>
          </a:p>
        </p:txBody>
      </p:sp>
    </p:spTree>
    <p:extLst>
      <p:ext uri="{BB962C8B-B14F-4D97-AF65-F5344CB8AC3E}">
        <p14:creationId xmlns:p14="http://schemas.microsoft.com/office/powerpoint/2010/main" val="398697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</a:t>
            </a:r>
            <a:r>
              <a:rPr lang="tr-TR" dirty="0" smtClean="0"/>
              <a:t>APPROACH-2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Biotope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en-US" dirty="0"/>
              <a:t>is the smallest spatial unit providing </a:t>
            </a:r>
            <a:r>
              <a:rPr lang="en-US" dirty="0" smtClean="0"/>
              <a:t>uniform</a:t>
            </a:r>
            <a:r>
              <a:rPr lang="tr-TR" dirty="0" smtClean="0"/>
              <a:t> </a:t>
            </a:r>
            <a:r>
              <a:rPr lang="en-US" dirty="0" smtClean="0"/>
              <a:t>conditions </a:t>
            </a:r>
            <a:r>
              <a:rPr lang="en-US" dirty="0"/>
              <a:t>for life.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organism’s </a:t>
            </a:r>
            <a:r>
              <a:rPr lang="en-US" dirty="0"/>
              <a:t>biotope </a:t>
            </a:r>
            <a:r>
              <a:rPr lang="en-US" dirty="0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describes</a:t>
            </a:r>
            <a:r>
              <a:rPr lang="tr-TR" dirty="0" smtClean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location</a:t>
            </a:r>
            <a:r>
              <a:rPr lang="tr-TR" dirty="0" smtClean="0"/>
              <a:t>.</a:t>
            </a:r>
          </a:p>
          <a:p>
            <a:pPr lvl="1"/>
            <a:r>
              <a:rPr lang="en-US" i="0" dirty="0"/>
              <a:t>A biotope can vary in size</a:t>
            </a:r>
            <a:r>
              <a:rPr lang="en-US" i="0" dirty="0" smtClean="0"/>
              <a:t>.</a:t>
            </a:r>
            <a:r>
              <a:rPr lang="tr-TR" i="0" dirty="0" smtClean="0"/>
              <a:t> </a:t>
            </a:r>
            <a:r>
              <a:rPr lang="tr-TR" i="0" dirty="0" err="1"/>
              <a:t>For</a:t>
            </a:r>
            <a:r>
              <a:rPr lang="tr-TR" i="0" dirty="0"/>
              <a:t> </a:t>
            </a:r>
            <a:r>
              <a:rPr lang="tr-TR" i="0" dirty="0" err="1"/>
              <a:t>example</a:t>
            </a:r>
            <a:r>
              <a:rPr lang="tr-TR" i="0" dirty="0" smtClean="0"/>
              <a:t>, </a:t>
            </a:r>
            <a:r>
              <a:rPr lang="en-US" i="0" dirty="0" smtClean="0"/>
              <a:t>it </a:t>
            </a:r>
            <a:r>
              <a:rPr lang="en-US" i="0" dirty="0"/>
              <a:t>may be the caeca of a chicken for </a:t>
            </a:r>
            <a:r>
              <a:rPr lang="en-US" i="0" dirty="0" err="1" smtClean="0"/>
              <a:t>coccidia</a:t>
            </a:r>
            <a:endParaRPr lang="tr-TR" i="0" dirty="0" smtClean="0"/>
          </a:p>
          <a:p>
            <a:r>
              <a:rPr lang="tr-TR" b="1" dirty="0" err="1" smtClean="0"/>
              <a:t>Biocenosis</a:t>
            </a:r>
            <a:r>
              <a:rPr lang="tr-TR" dirty="0" smtClean="0"/>
              <a:t> (</a:t>
            </a:r>
            <a:r>
              <a:rPr lang="tr-TR" b="1" dirty="0" err="1" smtClean="0"/>
              <a:t>biotic</a:t>
            </a:r>
            <a:r>
              <a:rPr lang="tr-TR" b="1" dirty="0" smtClean="0"/>
              <a:t> </a:t>
            </a:r>
            <a:r>
              <a:rPr lang="tr-TR" b="1" dirty="0" err="1" smtClean="0"/>
              <a:t>community</a:t>
            </a:r>
            <a:r>
              <a:rPr lang="tr-TR" b="1" dirty="0" smtClean="0"/>
              <a:t>): </a:t>
            </a:r>
            <a:r>
              <a:rPr lang="en-US" dirty="0"/>
              <a:t>is the collection of living organisms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biotope</a:t>
            </a:r>
            <a:r>
              <a:rPr lang="tr-TR" dirty="0" smtClean="0"/>
              <a:t>. </a:t>
            </a:r>
            <a:r>
              <a:rPr lang="en-US" dirty="0"/>
              <a:t>The organisms include plants, animals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microorganisms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biotope</a:t>
            </a:r>
            <a:r>
              <a:rPr lang="tr-TR" dirty="0" smtClean="0"/>
              <a:t>. </a:t>
            </a:r>
          </a:p>
          <a:p>
            <a:pPr lvl="1"/>
            <a:r>
              <a:rPr lang="tr-TR" i="0" dirty="0" err="1"/>
              <a:t>Sometimes</a:t>
            </a:r>
            <a:r>
              <a:rPr lang="tr-TR" i="0" dirty="0"/>
              <a:t> </a:t>
            </a:r>
            <a:r>
              <a:rPr lang="tr-TR" b="1" i="0" dirty="0" err="1" smtClean="0"/>
              <a:t>biotic</a:t>
            </a:r>
            <a:r>
              <a:rPr lang="tr-TR" b="1" i="0" dirty="0" smtClean="0"/>
              <a:t> </a:t>
            </a:r>
            <a:r>
              <a:rPr lang="en-US" b="1" i="0" dirty="0" smtClean="0"/>
              <a:t>community </a:t>
            </a:r>
            <a:r>
              <a:rPr lang="en-US" i="0" dirty="0"/>
              <a:t>is used synonymously with </a:t>
            </a:r>
            <a:r>
              <a:rPr lang="en-US" i="0" dirty="0" err="1"/>
              <a:t>biocenosis</a:t>
            </a:r>
            <a:r>
              <a:rPr lang="en-US" i="0" dirty="0" smtClean="0"/>
              <a:t>.</a:t>
            </a:r>
            <a:r>
              <a:rPr lang="tr-TR" i="0" dirty="0" smtClean="0"/>
              <a:t> </a:t>
            </a:r>
            <a:r>
              <a:rPr lang="en-US" i="0" dirty="0" smtClean="0"/>
              <a:t>On </a:t>
            </a:r>
            <a:r>
              <a:rPr lang="en-US" i="0" dirty="0"/>
              <a:t>other occasions, biotic community refers to a </a:t>
            </a:r>
            <a:r>
              <a:rPr lang="en-US" i="0" dirty="0" smtClean="0"/>
              <a:t>large</a:t>
            </a:r>
            <a:r>
              <a:rPr lang="tr-TR" i="0" dirty="0" smtClean="0"/>
              <a:t> </a:t>
            </a:r>
            <a:r>
              <a:rPr lang="en-US" i="0" dirty="0" err="1" smtClean="0"/>
              <a:t>biocenosis</a:t>
            </a:r>
            <a:r>
              <a:rPr lang="en-US" i="0" dirty="0"/>
              <a:t>. </a:t>
            </a:r>
            <a:endParaRPr lang="tr-TR" i="0" dirty="0" smtClean="0"/>
          </a:p>
          <a:p>
            <a:pPr lvl="1"/>
            <a:r>
              <a:rPr lang="en-US" i="0" dirty="0" smtClean="0"/>
              <a:t>Major </a:t>
            </a:r>
            <a:r>
              <a:rPr lang="en-US" i="0" dirty="0"/>
              <a:t>biotic communities are biomes</a:t>
            </a:r>
            <a:endParaRPr lang="tr-TR" i="0" dirty="0" smtClean="0"/>
          </a:p>
        </p:txBody>
      </p:sp>
    </p:spTree>
    <p:extLst>
      <p:ext uri="{BB962C8B-B14F-4D97-AF65-F5344CB8AC3E}">
        <p14:creationId xmlns:p14="http://schemas.microsoft.com/office/powerpoint/2010/main" val="76711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</a:t>
            </a:r>
            <a:r>
              <a:rPr lang="tr-TR" dirty="0" smtClean="0"/>
              <a:t>APPROACH-3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Biomes</a:t>
            </a:r>
            <a:r>
              <a:rPr lang="tr-TR" b="1" dirty="0" smtClean="0"/>
              <a:t>: </a:t>
            </a:r>
            <a:r>
              <a:rPr lang="en-US" dirty="0"/>
              <a:t>It has large plant and animal structure and large areas determined by climatic conditions</a:t>
            </a:r>
            <a:r>
              <a:rPr lang="en-US" dirty="0" smtClean="0"/>
              <a:t>. </a:t>
            </a:r>
            <a:r>
              <a:rPr lang="tr-TR" dirty="0" err="1"/>
              <a:t>T</a:t>
            </a:r>
            <a:r>
              <a:rPr lang="tr-TR" dirty="0" err="1" smtClean="0"/>
              <a:t>ropical</a:t>
            </a:r>
            <a:r>
              <a:rPr lang="tr-TR" dirty="0" smtClean="0"/>
              <a:t> </a:t>
            </a:r>
            <a:r>
              <a:rPr lang="tr-TR" dirty="0" err="1"/>
              <a:t>rain</a:t>
            </a:r>
            <a:r>
              <a:rPr lang="tr-TR" dirty="0"/>
              <a:t> </a:t>
            </a:r>
            <a:r>
              <a:rPr lang="tr-TR" dirty="0" err="1"/>
              <a:t>forest</a:t>
            </a:r>
            <a:r>
              <a:rPr lang="tr-TR" dirty="0"/>
              <a:t>, </a:t>
            </a:r>
            <a:r>
              <a:rPr lang="tr-TR" dirty="0" err="1" smtClean="0"/>
              <a:t>savannah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tundra are biomes, each with its own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of plants and </a:t>
            </a:r>
            <a:r>
              <a:rPr lang="en-US" dirty="0" smtClean="0"/>
              <a:t>animals</a:t>
            </a:r>
            <a:endParaRPr lang="tr-TR" dirty="0" smtClean="0"/>
          </a:p>
          <a:p>
            <a:r>
              <a:rPr lang="tr-TR" b="1" dirty="0" err="1" smtClean="0"/>
              <a:t>Ecological</a:t>
            </a:r>
            <a:r>
              <a:rPr lang="tr-TR" b="1" dirty="0" smtClean="0"/>
              <a:t> </a:t>
            </a:r>
            <a:r>
              <a:rPr lang="tr-TR" b="1" dirty="0" err="1" smtClean="0"/>
              <a:t>climax</a:t>
            </a:r>
            <a:r>
              <a:rPr lang="tr-TR" b="1" dirty="0" smtClean="0"/>
              <a:t>: </a:t>
            </a:r>
            <a:r>
              <a:rPr lang="tr-TR" dirty="0"/>
              <a:t>T</a:t>
            </a:r>
            <a:r>
              <a:rPr lang="en-US" dirty="0" err="1" smtClean="0"/>
              <a:t>raditionally</a:t>
            </a:r>
            <a:r>
              <a:rPr lang="en-US" dirty="0" smtClean="0"/>
              <a:t> </a:t>
            </a:r>
            <a:r>
              <a:rPr lang="en-US" dirty="0"/>
              <a:t>is said to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occurred </a:t>
            </a:r>
            <a:r>
              <a:rPr lang="en-US" dirty="0"/>
              <a:t>when plants, animals, microbes, soil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macroclimate have </a:t>
            </a:r>
            <a:r>
              <a:rPr lang="en-US" dirty="0"/>
              <a:t>evolved to a stable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balanced </a:t>
            </a:r>
            <a:r>
              <a:rPr lang="en-US" dirty="0"/>
              <a:t>relationship, and originally was used in </a:t>
            </a:r>
            <a:r>
              <a:rPr lang="en-US" dirty="0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plants</a:t>
            </a:r>
            <a:endParaRPr lang="tr-TR" dirty="0" smtClean="0"/>
          </a:p>
          <a:p>
            <a:r>
              <a:rPr lang="tr-TR" b="1" dirty="0" err="1" smtClean="0"/>
              <a:t>Ecological</a:t>
            </a:r>
            <a:r>
              <a:rPr lang="tr-TR" b="1" dirty="0" smtClean="0"/>
              <a:t> </a:t>
            </a:r>
            <a:r>
              <a:rPr lang="tr-TR" b="1" dirty="0" err="1" smtClean="0"/>
              <a:t>niche</a:t>
            </a:r>
            <a:r>
              <a:rPr lang="tr-TR" dirty="0" smtClean="0"/>
              <a:t>: </a:t>
            </a:r>
            <a:r>
              <a:rPr lang="en-US" dirty="0"/>
              <a:t>It is the place or functional position of an organism in a community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b="1" dirty="0" err="1"/>
              <a:t>E</a:t>
            </a:r>
            <a:r>
              <a:rPr lang="tr-TR" b="1" dirty="0" err="1" smtClean="0"/>
              <a:t>cological</a:t>
            </a:r>
            <a:r>
              <a:rPr lang="tr-TR" b="1" dirty="0" smtClean="0"/>
              <a:t> </a:t>
            </a:r>
            <a:r>
              <a:rPr lang="tr-TR" b="1" dirty="0" err="1" smtClean="0"/>
              <a:t>interfaces</a:t>
            </a:r>
            <a:r>
              <a:rPr lang="tr-TR" b="1" dirty="0" smtClean="0"/>
              <a:t>: </a:t>
            </a:r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factor that separates the two ecosystems from each other, or the link between the two ecosystems.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554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</a:t>
            </a:r>
            <a:r>
              <a:rPr lang="tr-TR" dirty="0" smtClean="0"/>
              <a:t>APPROACH-4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Ecological</a:t>
            </a:r>
            <a:r>
              <a:rPr lang="tr-TR" b="1" dirty="0"/>
              <a:t> </a:t>
            </a:r>
            <a:r>
              <a:rPr lang="tr-TR" b="1" dirty="0" err="1" smtClean="0"/>
              <a:t>mosaics</a:t>
            </a:r>
            <a:r>
              <a:rPr lang="tr-TR" b="1" dirty="0" smtClean="0"/>
              <a:t>: </a:t>
            </a:r>
            <a:r>
              <a:rPr lang="en-US" dirty="0"/>
              <a:t>is a modified patch of vegetation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created </a:t>
            </a:r>
            <a:r>
              <a:rPr lang="en-US" dirty="0"/>
              <a:t>by humans, within a biome that has reached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climax</a:t>
            </a:r>
            <a:r>
              <a:rPr lang="tr-TR" dirty="0" smtClean="0"/>
              <a:t>. </a:t>
            </a:r>
            <a:r>
              <a:rPr lang="en-US" dirty="0" smtClean="0"/>
              <a:t>Infection </a:t>
            </a:r>
            <a:r>
              <a:rPr lang="en-US" dirty="0"/>
              <a:t>may spread from wild animals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 smtClean="0"/>
              <a:t>circumstances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714172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Geniş ekran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ECOLOGICAL APPROACH</vt:lpstr>
      <vt:lpstr>ECOLOGICAL APPROACH-2</vt:lpstr>
      <vt:lpstr>ECOLOGICAL APPROACH-3</vt:lpstr>
      <vt:lpstr>ECOLOGICAL APPROACH-4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APPROACH</dc:title>
  <dc:creator>Inci Basak Kaya</dc:creator>
  <cp:lastModifiedBy>Inci Basak Kaya</cp:lastModifiedBy>
  <cp:revision>2</cp:revision>
  <dcterms:created xsi:type="dcterms:W3CDTF">2020-03-09T08:03:20Z</dcterms:created>
  <dcterms:modified xsi:type="dcterms:W3CDTF">2020-03-09T08:28:50Z</dcterms:modified>
</cp:coreProperties>
</file>