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0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4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2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8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5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2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9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8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6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8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0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Kooperatifçilik-Merkezi </a:t>
            </a:r>
            <a:r>
              <a:rPr lang="tr-TR" b="1" dirty="0" smtClean="0"/>
              <a:t>Yönetim</a:t>
            </a:r>
            <a:br>
              <a:rPr lang="tr-TR" b="1" dirty="0" smtClean="0"/>
            </a:br>
            <a:r>
              <a:rPr lang="tr-TR" b="1" dirty="0" smtClean="0"/>
              <a:t>(XI. Hafta)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Merkezi yönetim düzeyinde kooperatiflerden sorumlu bakanlıklar:</a:t>
            </a:r>
          </a:p>
          <a:p>
            <a:r>
              <a:rPr lang="tr-TR" sz="2000" dirty="0" smtClean="0"/>
              <a:t>1. Tarım ve Orman Bakanlığı:</a:t>
            </a:r>
          </a:p>
          <a:p>
            <a:r>
              <a:rPr lang="tr-TR" sz="2000" dirty="0"/>
              <a:t>Tarımsal Kalkınma Koop.</a:t>
            </a:r>
          </a:p>
          <a:p>
            <a:r>
              <a:rPr lang="tr-TR" sz="2000" dirty="0"/>
              <a:t>Sulama Koop.</a:t>
            </a:r>
          </a:p>
          <a:p>
            <a:r>
              <a:rPr lang="tr-TR" sz="2000" dirty="0"/>
              <a:t>Su Ürünleri Koop.</a:t>
            </a:r>
          </a:p>
          <a:p>
            <a:r>
              <a:rPr lang="tr-TR" sz="2000" dirty="0"/>
              <a:t>Pancar Ekicileri Koop.</a:t>
            </a:r>
          </a:p>
          <a:p>
            <a:r>
              <a:rPr lang="tr-TR" sz="2000" dirty="0"/>
              <a:t>Tarım Kredi Koop</a:t>
            </a:r>
            <a:r>
              <a:rPr lang="tr-TR" sz="2000" dirty="0" smtClean="0"/>
              <a:t>. Vb.</a:t>
            </a:r>
            <a:endParaRPr lang="tr-TR" sz="2000" dirty="0"/>
          </a:p>
          <a:p>
            <a:r>
              <a:rPr lang="tr-TR" sz="2000" dirty="0"/>
              <a:t>Tarım Satış Koop.</a:t>
            </a:r>
          </a:p>
          <a:p>
            <a:r>
              <a:rPr lang="tr-TR" sz="2000" dirty="0"/>
              <a:t>Bağımsız Tarım Satış Koop.</a:t>
            </a:r>
          </a:p>
          <a:p>
            <a:r>
              <a:rPr lang="tr-TR" sz="2000" dirty="0"/>
              <a:t>Tütün Tarım Satış Koop.</a:t>
            </a:r>
          </a:p>
          <a:p>
            <a:r>
              <a:rPr lang="tr-TR" sz="2000" dirty="0"/>
              <a:t>Yaş Sebze Meyve Koop.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5433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/>
              <a:t>Kooperatifçilik-Merkezi Yönetim/Yerel </a:t>
            </a:r>
            <a:r>
              <a:rPr lang="tr-TR" sz="3600" b="1" dirty="0" smtClean="0"/>
              <a:t>Yönetimler</a:t>
            </a:r>
            <a:br>
              <a:rPr lang="tr-TR" sz="3600" b="1" dirty="0" smtClean="0"/>
            </a:br>
            <a:r>
              <a:rPr lang="tr-TR" sz="3600" b="1" dirty="0" smtClean="0"/>
              <a:t>(</a:t>
            </a:r>
            <a:r>
              <a:rPr lang="tr-TR" sz="3600" b="1" dirty="0"/>
              <a:t>XI. 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000" dirty="0"/>
              <a:t>2. Sanayi ve </a:t>
            </a:r>
            <a:r>
              <a:rPr lang="tr-TR" sz="2000"/>
              <a:t>Ticaret Bakanlığı (10 Ocak 2019 tarih ve 27 sayılı Cumhurbaşkanlığı Kararnamesi ile Kooperatifçilik Genel Müdürlüğünün ismi Esnaf, Sanatkârlar ve Kooperatifçilik Genel Müdürlüğü olarak </a:t>
            </a:r>
            <a:r>
              <a:rPr lang="tr-TR" sz="2000" smtClean="0"/>
              <a:t>değişmiştir):</a:t>
            </a:r>
            <a:endParaRPr lang="tr-TR" sz="2000" dirty="0" smtClean="0"/>
          </a:p>
          <a:p>
            <a:r>
              <a:rPr lang="tr-TR" sz="2000" dirty="0"/>
              <a:t>Tüketim Koop.</a:t>
            </a:r>
          </a:p>
          <a:p>
            <a:r>
              <a:rPr lang="tr-TR" sz="2000" dirty="0"/>
              <a:t>Motorlu Taşıyıcılar Koop.</a:t>
            </a:r>
          </a:p>
          <a:p>
            <a:r>
              <a:rPr lang="tr-TR" sz="2000" dirty="0"/>
              <a:t>Esnaf ve Sanat. Kef. Koop.</a:t>
            </a:r>
          </a:p>
          <a:p>
            <a:r>
              <a:rPr lang="tr-TR" sz="2000" dirty="0"/>
              <a:t>Turizm Geliştirme Koop.</a:t>
            </a:r>
          </a:p>
          <a:p>
            <a:r>
              <a:rPr lang="tr-TR" sz="2000" dirty="0"/>
              <a:t>Sigorta Koop</a:t>
            </a:r>
            <a:r>
              <a:rPr lang="tr-TR" sz="2000" dirty="0" smtClean="0"/>
              <a:t>. Vb.</a:t>
            </a:r>
            <a:endParaRPr lang="tr-TR" sz="2000" dirty="0"/>
          </a:p>
          <a:p>
            <a:r>
              <a:rPr lang="tr-TR" sz="2000" dirty="0" smtClean="0"/>
              <a:t>3</a:t>
            </a:r>
            <a:r>
              <a:rPr lang="tr-TR" sz="2000" dirty="0"/>
              <a:t>. Çevre ve Şehircilik </a:t>
            </a:r>
            <a:r>
              <a:rPr lang="tr-TR" sz="2000" dirty="0" smtClean="0"/>
              <a:t>Bakanlığı</a:t>
            </a:r>
          </a:p>
          <a:p>
            <a:r>
              <a:rPr lang="tr-TR" sz="2000" dirty="0"/>
              <a:t>Konut Yapı Koop.</a:t>
            </a:r>
          </a:p>
          <a:p>
            <a:r>
              <a:rPr lang="tr-TR" sz="2000" dirty="0"/>
              <a:t>Küçük San. Sit. Yapı Koop.</a:t>
            </a:r>
          </a:p>
          <a:p>
            <a:r>
              <a:rPr lang="tr-TR" sz="2000" dirty="0"/>
              <a:t>Toplu İşyeri Yapı Koop</a:t>
            </a:r>
            <a:r>
              <a:rPr lang="tr-TR" sz="2000" dirty="0" smtClean="0"/>
              <a:t>. Vb.</a:t>
            </a:r>
            <a:endParaRPr lang="tr-TR" sz="2000" dirty="0"/>
          </a:p>
          <a:p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471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152</Words>
  <Application>Microsoft Office PowerPoint</Application>
  <PresentationFormat>On-screen Show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Kooperatifçilik-Merkezi Yönetim (XI. Hafta)</vt:lpstr>
      <vt:lpstr>Kooperatifçilik-Merkezi Yönetim/Yerel Yönetimler (XI.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2019-12-01T13:10:24Z</dcterms:created>
  <dcterms:modified xsi:type="dcterms:W3CDTF">2019-12-01T13:12:14Z</dcterms:modified>
</cp:coreProperties>
</file>