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2"/>
  </p:sldMasterIdLst>
  <p:notesMasterIdLst>
    <p:notesMasterId r:id="rId25"/>
  </p:notesMasterIdLst>
  <p:handoutMasterIdLst>
    <p:handoutMasterId r:id="rId26"/>
  </p:handoutMasterIdLst>
  <p:sldIdLst>
    <p:sldId id="257" r:id="rId3"/>
    <p:sldId id="289" r:id="rId4"/>
    <p:sldId id="291" r:id="rId5"/>
    <p:sldId id="292" r:id="rId6"/>
    <p:sldId id="293" r:id="rId7"/>
    <p:sldId id="309" r:id="rId8"/>
    <p:sldId id="294" r:id="rId9"/>
    <p:sldId id="295" r:id="rId10"/>
    <p:sldId id="296" r:id="rId11"/>
    <p:sldId id="297" r:id="rId12"/>
    <p:sldId id="298" r:id="rId13"/>
    <p:sldId id="299" r:id="rId14"/>
    <p:sldId id="300" r:id="rId15"/>
    <p:sldId id="301" r:id="rId16"/>
    <p:sldId id="310" r:id="rId17"/>
    <p:sldId id="302" r:id="rId18"/>
    <p:sldId id="303" r:id="rId19"/>
    <p:sldId id="304" r:id="rId20"/>
    <p:sldId id="305" r:id="rId21"/>
    <p:sldId id="306" r:id="rId22"/>
    <p:sldId id="307" r:id="rId23"/>
    <p:sldId id="308" r:id="rId24"/>
  </p:sldIdLst>
  <p:sldSz cx="9144000" cy="5143500" type="screen16x9"/>
  <p:notesSz cx="6858000" cy="9144000"/>
  <p:defaultText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61" autoAdjust="0"/>
    <p:restoredTop sz="94660"/>
  </p:normalViewPr>
  <p:slideViewPr>
    <p:cSldViewPr snapToGrid="0">
      <p:cViewPr varScale="1">
        <p:scale>
          <a:sx n="123" d="100"/>
          <a:sy n="123" d="100"/>
        </p:scale>
        <p:origin x="-336" y="-90"/>
      </p:cViewPr>
      <p:guideLst>
        <p:guide orient="horz" pos="1620"/>
        <p:guide pos="2880"/>
      </p:guideLst>
    </p:cSldViewPr>
  </p:slideViewPr>
  <p:notesTextViewPr>
    <p:cViewPr>
      <p:scale>
        <a:sx n="1" d="1"/>
        <a:sy n="1" d="1"/>
      </p:scale>
      <p:origin x="0" y="0"/>
    </p:cViewPr>
  </p:notesTextViewPr>
  <p:sorterViewPr>
    <p:cViewPr>
      <p:scale>
        <a:sx n="100" d="100"/>
        <a:sy n="100" d="100"/>
      </p:scale>
      <p:origin x="0" y="1528"/>
    </p:cViewPr>
  </p:sorterViewPr>
  <p:notesViewPr>
    <p:cSldViewPr snapToGrid="0" showGuides="1">
      <p:cViewPr varScale="1">
        <p:scale>
          <a:sx n="76" d="100"/>
          <a:sy n="76" d="100"/>
        </p:scale>
        <p:origin x="177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8C66D5-35F2-4B2B-B66A-28018F619124}" type="datetimeFigureOut">
              <a:rPr lang="en-US" smtClean="0"/>
              <a:t>12/23/2019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C6073D5-63C2-4933-B970-D96552757D44}" type="slidenum">
              <a:rPr lang="en-US" smtClean="0"/>
              <a:t>‹#›</a:t>
            </a:fld>
            <a:endParaRPr lang="en-US"/>
          </a:p>
        </p:txBody>
      </p:sp>
    </p:spTree>
    <p:extLst>
      <p:ext uri="{BB962C8B-B14F-4D97-AF65-F5344CB8AC3E}">
        <p14:creationId xmlns:p14="http://schemas.microsoft.com/office/powerpoint/2010/main" val="10004818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4B7E8A-1102-47A1-B1C3-36AE88809383}" type="datetimeFigureOut">
              <a:rPr lang="en-US" smtClean="0"/>
              <a:t>12/23/2019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A11EAB-687D-4AE4-B775-678A923E9436}" type="slidenum">
              <a:rPr lang="en-US" smtClean="0"/>
              <a:t>‹#›</a:t>
            </a:fld>
            <a:endParaRPr lang="en-US"/>
          </a:p>
        </p:txBody>
      </p:sp>
    </p:spTree>
    <p:extLst>
      <p:ext uri="{BB962C8B-B14F-4D97-AF65-F5344CB8AC3E}">
        <p14:creationId xmlns:p14="http://schemas.microsoft.com/office/powerpoint/2010/main" val="430103511"/>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A11EAB-687D-4AE4-B775-678A923E9436}" type="slidenum">
              <a:rPr lang="en-US" smtClean="0"/>
              <a:t>1</a:t>
            </a:fld>
            <a:endParaRPr lang="en-US"/>
          </a:p>
        </p:txBody>
      </p:sp>
    </p:spTree>
    <p:extLst>
      <p:ext uri="{BB962C8B-B14F-4D97-AF65-F5344CB8AC3E}">
        <p14:creationId xmlns:p14="http://schemas.microsoft.com/office/powerpoint/2010/main" val="79833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5" name="Group 4"/>
          <p:cNvGrpSpPr/>
          <p:nvPr/>
        </p:nvGrpSpPr>
        <p:grpSpPr>
          <a:xfrm>
            <a:off x="2286" y="0"/>
            <a:ext cx="9141714" cy="5143500"/>
            <a:chOff x="3048" y="0"/>
            <a:chExt cx="12188952" cy="6858000"/>
          </a:xfrm>
        </p:grpSpPr>
        <p:sp>
          <p:nvSpPr>
            <p:cNvPr id="4" name="Rectangle 3"/>
            <p:cNvSpPr/>
            <p:nvPr/>
          </p:nvSpPr>
          <p:spPr>
            <a:xfrm>
              <a:off x="3048" y="0"/>
              <a:ext cx="12188952" cy="6858000"/>
            </a:xfrm>
            <a:prstGeom prst="rect">
              <a:avLst/>
            </a:prstGeom>
            <a:solidFill>
              <a:schemeClr val="bg1"/>
            </a:solidFill>
            <a:ln>
              <a:noFill/>
            </a:ln>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grpSp>
          <p:nvGrpSpPr>
            <p:cNvPr id="18" name="Group 17"/>
            <p:cNvGrpSpPr/>
            <p:nvPr/>
          </p:nvGrpSpPr>
          <p:grpSpPr>
            <a:xfrm>
              <a:off x="1574798" y="3537161"/>
              <a:ext cx="9144001" cy="196717"/>
              <a:chOff x="1523999" y="4379129"/>
              <a:chExt cx="9144001" cy="196717"/>
            </a:xfrm>
          </p:grpSpPr>
          <p:sp>
            <p:nvSpPr>
              <p:cNvPr id="19" name="Rectangle 18" descr="Gold bar"/>
              <p:cNvSpPr>
                <a:spLocks noChangeArrowheads="1"/>
              </p:cNvSpPr>
              <p:nvPr/>
            </p:nvSpPr>
            <p:spPr bwMode="auto">
              <a:xfrm rot="16200000" flipH="1">
                <a:off x="2949872" y="2953256"/>
                <a:ext cx="196717" cy="3048463"/>
              </a:xfrm>
              <a:prstGeom prst="rect">
                <a:avLst/>
              </a:prstGeom>
              <a:solidFill>
                <a:schemeClr val="accent1"/>
              </a:solidFill>
              <a:ln w="9525">
                <a:noFill/>
                <a:miter lim="800000"/>
                <a:headEnd/>
                <a:tailEnd/>
              </a:ln>
              <a:effectLst>
                <a:reflection blurRad="6350" stA="50000" endA="300" endPos="38500" dist="50800" dir="5400000" sy="-100000" algn="bl" rotWithShape="0"/>
              </a:effectLst>
              <a:extLst/>
            </p:spPr>
            <p:txBody>
              <a:bodyPr wrap="none" anchor="ctr"/>
              <a:lstStyle/>
              <a:p>
                <a:pPr algn="ctr" eaLnBrk="1" hangingPunct="1"/>
                <a:endParaRPr lang="en-US" sz="1800">
                  <a:latin typeface="Times New Roman" panose="02020603050405020304" pitchFamily="18" charset="0"/>
                </a:endParaRPr>
              </a:p>
            </p:txBody>
          </p:sp>
          <p:sp>
            <p:nvSpPr>
              <p:cNvPr id="20" name="Rectangle 19" descr="Orange bar"/>
              <p:cNvSpPr>
                <a:spLocks noChangeArrowheads="1"/>
              </p:cNvSpPr>
              <p:nvPr/>
            </p:nvSpPr>
            <p:spPr bwMode="auto">
              <a:xfrm rot="16200000" flipH="1">
                <a:off x="5998335" y="2953256"/>
                <a:ext cx="196717" cy="3048463"/>
              </a:xfrm>
              <a:prstGeom prst="rect">
                <a:avLst/>
              </a:prstGeom>
              <a:solidFill>
                <a:schemeClr val="accent4"/>
              </a:solidFill>
              <a:ln w="9525">
                <a:noFill/>
                <a:miter lim="800000"/>
                <a:headEnd/>
                <a:tailEnd/>
              </a:ln>
              <a:effectLst>
                <a:reflection blurRad="6350" stA="50000" endA="300" endPos="38500" dist="50800" dir="5400000" sy="-100000" algn="bl" rotWithShape="0"/>
              </a:effectLst>
              <a:extLst/>
            </p:spPr>
            <p:txBody>
              <a:bodyPr wrap="none" anchor="ctr"/>
              <a:lstStyle/>
              <a:p>
                <a:pPr algn="ctr" eaLnBrk="1" hangingPunct="1"/>
                <a:endParaRPr lang="en-US" sz="1800">
                  <a:latin typeface="Times New Roman" panose="02020603050405020304" pitchFamily="18" charset="0"/>
                </a:endParaRPr>
              </a:p>
            </p:txBody>
          </p:sp>
          <p:sp>
            <p:nvSpPr>
              <p:cNvPr id="21" name="Rectangle 20" descr="Slate bar"/>
              <p:cNvSpPr>
                <a:spLocks noChangeArrowheads="1"/>
              </p:cNvSpPr>
              <p:nvPr/>
            </p:nvSpPr>
            <p:spPr bwMode="auto">
              <a:xfrm rot="16200000" flipH="1">
                <a:off x="9045410" y="2953256"/>
                <a:ext cx="196717" cy="3048463"/>
              </a:xfrm>
              <a:prstGeom prst="rect">
                <a:avLst/>
              </a:prstGeom>
              <a:solidFill>
                <a:schemeClr val="accent6"/>
              </a:solidFill>
              <a:ln w="9525">
                <a:noFill/>
                <a:miter lim="800000"/>
                <a:headEnd/>
                <a:tailEnd/>
              </a:ln>
              <a:effectLst>
                <a:reflection blurRad="6350" stA="50000" endA="300" endPos="38500" dist="50800" dir="5400000" sy="-100000" algn="bl" rotWithShape="0"/>
              </a:effectLst>
              <a:extLst/>
            </p:spPr>
            <p:txBody>
              <a:bodyPr wrap="none" anchor="ctr"/>
              <a:lstStyle/>
              <a:p>
                <a:pPr algn="ctr" eaLnBrk="1" hangingPunct="1"/>
                <a:endParaRPr lang="en-US" sz="1800">
                  <a:latin typeface="Times New Roman" panose="02020603050405020304" pitchFamily="18" charset="0"/>
                </a:endParaRPr>
              </a:p>
            </p:txBody>
          </p:sp>
        </p:grpSp>
      </p:grpSp>
      <p:sp>
        <p:nvSpPr>
          <p:cNvPr id="3" name="Subtitle 2"/>
          <p:cNvSpPr>
            <a:spLocks noGrp="1"/>
          </p:cNvSpPr>
          <p:nvPr>
            <p:ph type="subTitle" idx="1"/>
          </p:nvPr>
        </p:nvSpPr>
        <p:spPr>
          <a:xfrm>
            <a:off x="1143000" y="3042086"/>
            <a:ext cx="6858000" cy="1241822"/>
          </a:xfrm>
          <a:prstGeom prst="rect">
            <a:avLst/>
          </a:prstGeom>
        </p:spPr>
        <p:txBody>
          <a:bodyPr/>
          <a:lstStyle>
            <a:lvl1pPr marL="0" indent="0" algn="ctr">
              <a:buNone/>
              <a:defRPr sz="1800">
                <a:solidFill>
                  <a:schemeClr val="tx1"/>
                </a:solidFill>
              </a:defRPr>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tıklatın</a:t>
            </a:r>
            <a:endParaRPr lang="en-US" dirty="0"/>
          </a:p>
        </p:txBody>
      </p:sp>
      <p:sp>
        <p:nvSpPr>
          <p:cNvPr id="2" name="Title 1"/>
          <p:cNvSpPr>
            <a:spLocks noGrp="1"/>
          </p:cNvSpPr>
          <p:nvPr>
            <p:ph type="ctrTitle"/>
          </p:nvPr>
        </p:nvSpPr>
        <p:spPr>
          <a:xfrm>
            <a:off x="1143000" y="684458"/>
            <a:ext cx="6858000" cy="1790700"/>
          </a:xfrm>
          <a:prstGeom prst="rect">
            <a:avLst/>
          </a:prstGeom>
        </p:spPr>
        <p:txBody>
          <a:bodyPr anchor="b"/>
          <a:lstStyle>
            <a:lvl1pPr algn="ctr">
              <a:defRPr sz="4500">
                <a:solidFill>
                  <a:schemeClr val="tx2"/>
                </a:solidFill>
              </a:defRPr>
            </a:lvl1pPr>
          </a:lstStyle>
          <a:p>
            <a:r>
              <a:rPr lang="tr-TR" smtClean="0"/>
              <a:t>Asıl başlık stili için tıklatın</a:t>
            </a:r>
            <a:endParaRPr lang="en-US"/>
          </a:p>
        </p:txBody>
      </p:sp>
      <p:sp>
        <p:nvSpPr>
          <p:cNvPr id="11" name="Date Placeholder 3"/>
          <p:cNvSpPr>
            <a:spLocks noGrp="1"/>
          </p:cNvSpPr>
          <p:nvPr>
            <p:ph type="dt" sz="half" idx="2"/>
          </p:nvPr>
        </p:nvSpPr>
        <p:spPr>
          <a:xfrm>
            <a:off x="628650" y="4767263"/>
            <a:ext cx="2457450" cy="273844"/>
          </a:xfrm>
          <a:prstGeom prst="rect">
            <a:avLst/>
          </a:prstGeom>
        </p:spPr>
        <p:txBody>
          <a:bodyPr vert="horz" lIns="68580" tIns="34290" rIns="68580" bIns="34290" rtlCol="0" anchor="ctr"/>
          <a:lstStyle>
            <a:lvl1pPr algn="l">
              <a:defRPr sz="900">
                <a:solidFill>
                  <a:schemeClr val="accent3"/>
                </a:solidFill>
              </a:defRPr>
            </a:lvl1pPr>
          </a:lstStyle>
          <a:p>
            <a:fld id="{5DE3B5DE-687E-4601-9C25-48F7ABE0D7C5}" type="datetime1">
              <a:rPr lang="en-US" smtClean="0"/>
              <a:t>12/23/2019</a:t>
            </a:fld>
            <a:endParaRPr lang="en-US"/>
          </a:p>
        </p:txBody>
      </p:sp>
      <p:sp>
        <p:nvSpPr>
          <p:cNvPr id="12" name="Footer Placeholder 4"/>
          <p:cNvSpPr>
            <a:spLocks noGrp="1"/>
          </p:cNvSpPr>
          <p:nvPr>
            <p:ph type="ftr" sz="quarter" idx="3"/>
          </p:nvPr>
        </p:nvSpPr>
        <p:spPr>
          <a:xfrm>
            <a:off x="3486150" y="4767263"/>
            <a:ext cx="2171700" cy="273844"/>
          </a:xfrm>
          <a:prstGeom prst="rect">
            <a:avLst/>
          </a:prstGeom>
        </p:spPr>
        <p:txBody>
          <a:bodyPr vert="horz" lIns="68580" tIns="34290" rIns="68580" bIns="34290" rtlCol="0" anchor="ctr"/>
          <a:lstStyle>
            <a:lvl1pPr algn="ctr">
              <a:defRPr sz="900">
                <a:solidFill>
                  <a:schemeClr val="accent3"/>
                </a:solidFill>
              </a:defRPr>
            </a:lvl1pPr>
          </a:lstStyle>
          <a:p>
            <a:endParaRPr lang="en-US"/>
          </a:p>
        </p:txBody>
      </p:sp>
      <p:sp>
        <p:nvSpPr>
          <p:cNvPr id="13" name="Slide Number Placeholder 5"/>
          <p:cNvSpPr>
            <a:spLocks noGrp="1"/>
          </p:cNvSpPr>
          <p:nvPr>
            <p:ph type="sldNum" sz="quarter" idx="4"/>
          </p:nvPr>
        </p:nvSpPr>
        <p:spPr>
          <a:xfrm>
            <a:off x="6057900" y="4767263"/>
            <a:ext cx="2457450" cy="273844"/>
          </a:xfrm>
          <a:prstGeom prst="rect">
            <a:avLst/>
          </a:prstGeom>
        </p:spPr>
        <p:txBody>
          <a:bodyPr vert="horz" lIns="68580" tIns="34290" rIns="68580" bIns="34290" rtlCol="0" anchor="ctr"/>
          <a:lstStyle>
            <a:lvl1pPr algn="r">
              <a:defRPr sz="900">
                <a:solidFill>
                  <a:schemeClr val="accent3"/>
                </a:solidFill>
              </a:defRPr>
            </a:lvl1pPr>
          </a:lstStyle>
          <a:p>
            <a:fld id="{10E4A4DB-036F-4816-A98C-42C4167E83C5}" type="slidenum">
              <a:rPr lang="en-US" smtClean="0"/>
              <a:pPr/>
              <a:t>‹#›</a:t>
            </a:fld>
            <a:endParaRPr lang="en-US"/>
          </a:p>
        </p:txBody>
      </p:sp>
    </p:spTree>
    <p:extLst>
      <p:ext uri="{BB962C8B-B14F-4D97-AF65-F5344CB8AC3E}">
        <p14:creationId xmlns:p14="http://schemas.microsoft.com/office/powerpoint/2010/main" val="2810808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628650" y="1369219"/>
            <a:ext cx="7886700" cy="3263504"/>
          </a:xfrm>
          <a:prstGeom prst="rect">
            <a:avLst/>
          </a:prstGeo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2" name="Title 1"/>
          <p:cNvSpPr>
            <a:spLocks noGrp="1"/>
          </p:cNvSpPr>
          <p:nvPr>
            <p:ph type="title"/>
          </p:nvPr>
        </p:nvSpPr>
        <p:spPr>
          <a:xfrm>
            <a:off x="628650" y="273844"/>
            <a:ext cx="7886700" cy="994172"/>
          </a:xfrm>
          <a:prstGeom prst="rect">
            <a:avLst/>
          </a:prstGeom>
        </p:spPr>
        <p:txBody>
          <a:bodyPr/>
          <a:lstStyle/>
          <a:p>
            <a:r>
              <a:rPr lang="tr-TR" smtClean="0"/>
              <a:t>Asıl başlık stili için tıklatın</a:t>
            </a:r>
            <a:endParaRPr lang="en-US"/>
          </a:p>
        </p:txBody>
      </p:sp>
      <p:sp>
        <p:nvSpPr>
          <p:cNvPr id="7" name="Date Placeholder 3"/>
          <p:cNvSpPr>
            <a:spLocks noGrp="1"/>
          </p:cNvSpPr>
          <p:nvPr>
            <p:ph type="dt" sz="half" idx="2"/>
          </p:nvPr>
        </p:nvSpPr>
        <p:spPr>
          <a:xfrm>
            <a:off x="628650" y="4767263"/>
            <a:ext cx="2457450" cy="273844"/>
          </a:xfrm>
          <a:prstGeom prst="rect">
            <a:avLst/>
          </a:prstGeom>
        </p:spPr>
        <p:txBody>
          <a:bodyPr vert="horz" lIns="68580" tIns="34290" rIns="68580" bIns="34290" rtlCol="0" anchor="ctr"/>
          <a:lstStyle>
            <a:lvl1pPr algn="l">
              <a:defRPr sz="900">
                <a:solidFill>
                  <a:schemeClr val="accent3"/>
                </a:solidFill>
              </a:defRPr>
            </a:lvl1pPr>
          </a:lstStyle>
          <a:p>
            <a:fld id="{BFD467DE-D084-42AA-B27F-22F6084CB8BB}" type="datetime1">
              <a:rPr lang="en-US" smtClean="0"/>
              <a:t>12/23/2019</a:t>
            </a:fld>
            <a:endParaRPr lang="en-US"/>
          </a:p>
        </p:txBody>
      </p:sp>
      <p:sp>
        <p:nvSpPr>
          <p:cNvPr id="8" name="Footer Placeholder 4"/>
          <p:cNvSpPr>
            <a:spLocks noGrp="1"/>
          </p:cNvSpPr>
          <p:nvPr>
            <p:ph type="ftr" sz="quarter" idx="3"/>
          </p:nvPr>
        </p:nvSpPr>
        <p:spPr>
          <a:xfrm>
            <a:off x="3486150" y="4767263"/>
            <a:ext cx="2171700" cy="273844"/>
          </a:xfrm>
          <a:prstGeom prst="rect">
            <a:avLst/>
          </a:prstGeom>
        </p:spPr>
        <p:txBody>
          <a:bodyPr vert="horz" lIns="68580" tIns="34290" rIns="68580" bIns="34290" rtlCol="0" anchor="ctr"/>
          <a:lstStyle>
            <a:lvl1pPr algn="ctr">
              <a:defRPr sz="900">
                <a:solidFill>
                  <a:schemeClr val="accent3"/>
                </a:solidFill>
              </a:defRPr>
            </a:lvl1pPr>
          </a:lstStyle>
          <a:p>
            <a:endParaRPr lang="en-US"/>
          </a:p>
        </p:txBody>
      </p:sp>
      <p:sp>
        <p:nvSpPr>
          <p:cNvPr id="9" name="Slide Number Placeholder 5"/>
          <p:cNvSpPr>
            <a:spLocks noGrp="1"/>
          </p:cNvSpPr>
          <p:nvPr>
            <p:ph type="sldNum" sz="quarter" idx="4"/>
          </p:nvPr>
        </p:nvSpPr>
        <p:spPr>
          <a:xfrm>
            <a:off x="6057900" y="4767263"/>
            <a:ext cx="2457450" cy="273844"/>
          </a:xfrm>
          <a:prstGeom prst="rect">
            <a:avLst/>
          </a:prstGeom>
        </p:spPr>
        <p:txBody>
          <a:bodyPr vert="horz" lIns="68580" tIns="34290" rIns="68580" bIns="34290" rtlCol="0" anchor="ctr"/>
          <a:lstStyle>
            <a:lvl1pPr algn="r">
              <a:defRPr sz="900">
                <a:solidFill>
                  <a:schemeClr val="accent3"/>
                </a:solidFill>
              </a:defRPr>
            </a:lvl1pPr>
          </a:lstStyle>
          <a:p>
            <a:fld id="{10E4A4DB-036F-4816-A98C-42C4167E83C5}" type="slidenum">
              <a:rPr lang="en-US" smtClean="0"/>
              <a:pPr/>
              <a:t>‹#›</a:t>
            </a:fld>
            <a:endParaRPr lang="en-US"/>
          </a:p>
        </p:txBody>
      </p:sp>
    </p:spTree>
    <p:extLst>
      <p:ext uri="{BB962C8B-B14F-4D97-AF65-F5344CB8AC3E}">
        <p14:creationId xmlns:p14="http://schemas.microsoft.com/office/powerpoint/2010/main" val="2439293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628650" y="273844"/>
            <a:ext cx="5800725" cy="4358879"/>
          </a:xfrm>
          <a:prstGeom prst="rect">
            <a:avLst/>
          </a:prstGeo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2" name="Vertical Title 1"/>
          <p:cNvSpPr>
            <a:spLocks noGrp="1"/>
          </p:cNvSpPr>
          <p:nvPr>
            <p:ph type="title" orient="vert"/>
          </p:nvPr>
        </p:nvSpPr>
        <p:spPr>
          <a:xfrm>
            <a:off x="6543675" y="273844"/>
            <a:ext cx="1971675" cy="4358879"/>
          </a:xfrm>
          <a:prstGeom prst="rect">
            <a:avLst/>
          </a:prstGeom>
        </p:spPr>
        <p:txBody>
          <a:bodyPr vert="eaVert"/>
          <a:lstStyle/>
          <a:p>
            <a:r>
              <a:rPr lang="tr-TR" smtClean="0"/>
              <a:t>Asıl başlık stili için tıklatın</a:t>
            </a:r>
            <a:endParaRPr lang="en-US"/>
          </a:p>
        </p:txBody>
      </p:sp>
      <p:sp>
        <p:nvSpPr>
          <p:cNvPr id="7" name="Date Placeholder 3"/>
          <p:cNvSpPr>
            <a:spLocks noGrp="1"/>
          </p:cNvSpPr>
          <p:nvPr>
            <p:ph type="dt" sz="half" idx="2"/>
          </p:nvPr>
        </p:nvSpPr>
        <p:spPr>
          <a:xfrm>
            <a:off x="628650" y="4767263"/>
            <a:ext cx="2457450" cy="273844"/>
          </a:xfrm>
          <a:prstGeom prst="rect">
            <a:avLst/>
          </a:prstGeom>
        </p:spPr>
        <p:txBody>
          <a:bodyPr vert="horz" lIns="68580" tIns="34290" rIns="68580" bIns="34290" rtlCol="0" anchor="ctr"/>
          <a:lstStyle>
            <a:lvl1pPr algn="l">
              <a:defRPr sz="900">
                <a:solidFill>
                  <a:schemeClr val="accent3"/>
                </a:solidFill>
              </a:defRPr>
            </a:lvl1pPr>
          </a:lstStyle>
          <a:p>
            <a:fld id="{3782E027-C2A0-4932-A761-986BAD82B671}" type="datetime1">
              <a:rPr lang="en-US" smtClean="0"/>
              <a:t>12/23/2019</a:t>
            </a:fld>
            <a:endParaRPr lang="en-US"/>
          </a:p>
        </p:txBody>
      </p:sp>
      <p:sp>
        <p:nvSpPr>
          <p:cNvPr id="8" name="Footer Placeholder 4"/>
          <p:cNvSpPr>
            <a:spLocks noGrp="1"/>
          </p:cNvSpPr>
          <p:nvPr>
            <p:ph type="ftr" sz="quarter" idx="3"/>
          </p:nvPr>
        </p:nvSpPr>
        <p:spPr>
          <a:xfrm>
            <a:off x="3486150" y="4767263"/>
            <a:ext cx="2171700" cy="273844"/>
          </a:xfrm>
          <a:prstGeom prst="rect">
            <a:avLst/>
          </a:prstGeom>
        </p:spPr>
        <p:txBody>
          <a:bodyPr vert="horz" lIns="68580" tIns="34290" rIns="68580" bIns="34290" rtlCol="0" anchor="ctr"/>
          <a:lstStyle>
            <a:lvl1pPr algn="ctr">
              <a:defRPr sz="900">
                <a:solidFill>
                  <a:schemeClr val="accent3"/>
                </a:solidFill>
              </a:defRPr>
            </a:lvl1pPr>
          </a:lstStyle>
          <a:p>
            <a:endParaRPr lang="en-US"/>
          </a:p>
        </p:txBody>
      </p:sp>
      <p:sp>
        <p:nvSpPr>
          <p:cNvPr id="9" name="Slide Number Placeholder 5"/>
          <p:cNvSpPr>
            <a:spLocks noGrp="1"/>
          </p:cNvSpPr>
          <p:nvPr>
            <p:ph type="sldNum" sz="quarter" idx="4"/>
          </p:nvPr>
        </p:nvSpPr>
        <p:spPr>
          <a:xfrm>
            <a:off x="6057900" y="4767263"/>
            <a:ext cx="2457450" cy="273844"/>
          </a:xfrm>
          <a:prstGeom prst="rect">
            <a:avLst/>
          </a:prstGeom>
        </p:spPr>
        <p:txBody>
          <a:bodyPr vert="horz" lIns="68580" tIns="34290" rIns="68580" bIns="34290" rtlCol="0" anchor="ctr"/>
          <a:lstStyle>
            <a:lvl1pPr algn="r">
              <a:defRPr sz="900">
                <a:solidFill>
                  <a:schemeClr val="accent3"/>
                </a:solidFill>
              </a:defRPr>
            </a:lvl1pPr>
          </a:lstStyle>
          <a:p>
            <a:fld id="{10E4A4DB-036F-4816-A98C-42C4167E83C5}" type="slidenum">
              <a:rPr lang="en-US" smtClean="0"/>
              <a:pPr/>
              <a:t>‹#›</a:t>
            </a:fld>
            <a:endParaRPr lang="en-US"/>
          </a:p>
        </p:txBody>
      </p:sp>
    </p:spTree>
    <p:extLst>
      <p:ext uri="{BB962C8B-B14F-4D97-AF65-F5344CB8AC3E}">
        <p14:creationId xmlns:p14="http://schemas.microsoft.com/office/powerpoint/2010/main" val="1297126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69219"/>
            <a:ext cx="7886700" cy="3263504"/>
          </a:xfrm>
          <a:prstGeom prst="rect">
            <a:avLst/>
          </a:prstGeo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2" name="Title 1"/>
          <p:cNvSpPr>
            <a:spLocks noGrp="1"/>
          </p:cNvSpPr>
          <p:nvPr>
            <p:ph type="title"/>
          </p:nvPr>
        </p:nvSpPr>
        <p:spPr>
          <a:xfrm>
            <a:off x="628650" y="273844"/>
            <a:ext cx="7886700" cy="994172"/>
          </a:xfrm>
          <a:prstGeom prst="rect">
            <a:avLst/>
          </a:prstGeom>
        </p:spPr>
        <p:txBody>
          <a:bodyPr/>
          <a:lstStyle/>
          <a:p>
            <a:r>
              <a:rPr lang="tr-TR" smtClean="0"/>
              <a:t>Asıl başlık stili için tıklatın</a:t>
            </a:r>
            <a:endParaRPr lang="en-US"/>
          </a:p>
        </p:txBody>
      </p:sp>
      <p:sp>
        <p:nvSpPr>
          <p:cNvPr id="7" name="Date Placeholder 3"/>
          <p:cNvSpPr>
            <a:spLocks noGrp="1"/>
          </p:cNvSpPr>
          <p:nvPr>
            <p:ph type="dt" sz="half" idx="2"/>
          </p:nvPr>
        </p:nvSpPr>
        <p:spPr>
          <a:xfrm>
            <a:off x="628650" y="4767263"/>
            <a:ext cx="2457450" cy="273844"/>
          </a:xfrm>
          <a:prstGeom prst="rect">
            <a:avLst/>
          </a:prstGeom>
        </p:spPr>
        <p:txBody>
          <a:bodyPr vert="horz" lIns="68580" tIns="34290" rIns="68580" bIns="34290" rtlCol="0" anchor="ctr"/>
          <a:lstStyle>
            <a:lvl1pPr algn="l">
              <a:defRPr sz="900">
                <a:solidFill>
                  <a:schemeClr val="accent3"/>
                </a:solidFill>
              </a:defRPr>
            </a:lvl1pPr>
          </a:lstStyle>
          <a:p>
            <a:fld id="{96AC42F1-294F-4AFB-8F78-2EF579F09459}" type="datetime1">
              <a:rPr lang="en-US" smtClean="0"/>
              <a:t>12/23/2019</a:t>
            </a:fld>
            <a:endParaRPr lang="en-US"/>
          </a:p>
        </p:txBody>
      </p:sp>
      <p:sp>
        <p:nvSpPr>
          <p:cNvPr id="8" name="Footer Placeholder 4"/>
          <p:cNvSpPr>
            <a:spLocks noGrp="1"/>
          </p:cNvSpPr>
          <p:nvPr>
            <p:ph type="ftr" sz="quarter" idx="3"/>
          </p:nvPr>
        </p:nvSpPr>
        <p:spPr>
          <a:xfrm>
            <a:off x="3486150" y="4767263"/>
            <a:ext cx="2171700" cy="273844"/>
          </a:xfrm>
          <a:prstGeom prst="rect">
            <a:avLst/>
          </a:prstGeom>
        </p:spPr>
        <p:txBody>
          <a:bodyPr vert="horz" lIns="68580" tIns="34290" rIns="68580" bIns="34290" rtlCol="0" anchor="ctr"/>
          <a:lstStyle>
            <a:lvl1pPr algn="ctr">
              <a:defRPr sz="900">
                <a:solidFill>
                  <a:schemeClr val="accent3"/>
                </a:solidFill>
              </a:defRPr>
            </a:lvl1pPr>
          </a:lstStyle>
          <a:p>
            <a:endParaRPr lang="en-US"/>
          </a:p>
        </p:txBody>
      </p:sp>
      <p:sp>
        <p:nvSpPr>
          <p:cNvPr id="9" name="Slide Number Placeholder 5"/>
          <p:cNvSpPr>
            <a:spLocks noGrp="1"/>
          </p:cNvSpPr>
          <p:nvPr>
            <p:ph type="sldNum" sz="quarter" idx="4"/>
          </p:nvPr>
        </p:nvSpPr>
        <p:spPr>
          <a:xfrm>
            <a:off x="6057900" y="4767263"/>
            <a:ext cx="2457450" cy="273844"/>
          </a:xfrm>
          <a:prstGeom prst="rect">
            <a:avLst/>
          </a:prstGeom>
        </p:spPr>
        <p:txBody>
          <a:bodyPr vert="horz" lIns="68580" tIns="34290" rIns="68580" bIns="34290" rtlCol="0" anchor="ctr"/>
          <a:lstStyle>
            <a:lvl1pPr algn="r">
              <a:defRPr sz="900">
                <a:solidFill>
                  <a:schemeClr val="accent3"/>
                </a:solidFill>
              </a:defRPr>
            </a:lvl1pPr>
          </a:lstStyle>
          <a:p>
            <a:fld id="{10E4A4DB-036F-4816-A98C-42C4167E83C5}" type="slidenum">
              <a:rPr lang="en-US" smtClean="0"/>
              <a:pPr/>
              <a:t>‹#›</a:t>
            </a:fld>
            <a:endParaRPr lang="en-US"/>
          </a:p>
        </p:txBody>
      </p:sp>
    </p:spTree>
    <p:extLst>
      <p:ext uri="{BB962C8B-B14F-4D97-AF65-F5344CB8AC3E}">
        <p14:creationId xmlns:p14="http://schemas.microsoft.com/office/powerpoint/2010/main" val="1818076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3442098"/>
            <a:ext cx="7886700" cy="1125140"/>
          </a:xfrm>
          <a:prstGeom prst="rect">
            <a:avLst/>
          </a:prstGeom>
        </p:spPr>
        <p:txBody>
          <a:bodyPr/>
          <a:lstStyle>
            <a:lvl1pPr marL="0" indent="0">
              <a:buNone/>
              <a:defRPr sz="1800"/>
            </a:lvl1pPr>
            <a:lvl2pPr marL="342900" indent="0">
              <a:buNone/>
              <a:defRPr sz="1500"/>
            </a:lvl2pPr>
            <a:lvl3pPr marL="685800" indent="0">
              <a:buNone/>
              <a:defRPr sz="14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tr-TR" smtClean="0"/>
              <a:t>Asıl metin stillerini düzenlemek için tıklatın</a:t>
            </a:r>
          </a:p>
        </p:txBody>
      </p:sp>
      <p:sp>
        <p:nvSpPr>
          <p:cNvPr id="2" name="Title 1"/>
          <p:cNvSpPr>
            <a:spLocks noGrp="1"/>
          </p:cNvSpPr>
          <p:nvPr>
            <p:ph type="title"/>
          </p:nvPr>
        </p:nvSpPr>
        <p:spPr>
          <a:xfrm>
            <a:off x="623888" y="1282303"/>
            <a:ext cx="7886700" cy="2146697"/>
          </a:xfrm>
          <a:prstGeom prst="rect">
            <a:avLst/>
          </a:prstGeom>
        </p:spPr>
        <p:txBody>
          <a:bodyPr anchor="b"/>
          <a:lstStyle>
            <a:lvl1pPr>
              <a:defRPr sz="4500"/>
            </a:lvl1pPr>
          </a:lstStyle>
          <a:p>
            <a:r>
              <a:rPr lang="tr-TR" smtClean="0"/>
              <a:t>Asıl başlık stili için tıklatın</a:t>
            </a:r>
            <a:endParaRPr lang="en-US"/>
          </a:p>
        </p:txBody>
      </p:sp>
      <p:sp>
        <p:nvSpPr>
          <p:cNvPr id="7" name="Date Placeholder 3"/>
          <p:cNvSpPr>
            <a:spLocks noGrp="1"/>
          </p:cNvSpPr>
          <p:nvPr>
            <p:ph type="dt" sz="half" idx="2"/>
          </p:nvPr>
        </p:nvSpPr>
        <p:spPr>
          <a:xfrm>
            <a:off x="628650" y="4767263"/>
            <a:ext cx="2457450" cy="273844"/>
          </a:xfrm>
          <a:prstGeom prst="rect">
            <a:avLst/>
          </a:prstGeom>
        </p:spPr>
        <p:txBody>
          <a:bodyPr vert="horz" lIns="68580" tIns="34290" rIns="68580" bIns="34290" rtlCol="0" anchor="ctr"/>
          <a:lstStyle>
            <a:lvl1pPr algn="l">
              <a:defRPr sz="900">
                <a:solidFill>
                  <a:schemeClr val="accent3"/>
                </a:solidFill>
              </a:defRPr>
            </a:lvl1pPr>
          </a:lstStyle>
          <a:p>
            <a:fld id="{1580A6EB-69F5-4723-B5E3-A6D9E36A957A}" type="datetime1">
              <a:rPr lang="en-US" smtClean="0"/>
              <a:t>12/23/2019</a:t>
            </a:fld>
            <a:endParaRPr lang="en-US"/>
          </a:p>
        </p:txBody>
      </p:sp>
      <p:sp>
        <p:nvSpPr>
          <p:cNvPr id="8" name="Footer Placeholder 4"/>
          <p:cNvSpPr>
            <a:spLocks noGrp="1"/>
          </p:cNvSpPr>
          <p:nvPr>
            <p:ph type="ftr" sz="quarter" idx="3"/>
          </p:nvPr>
        </p:nvSpPr>
        <p:spPr>
          <a:xfrm>
            <a:off x="3486150" y="4767263"/>
            <a:ext cx="2171700" cy="273844"/>
          </a:xfrm>
          <a:prstGeom prst="rect">
            <a:avLst/>
          </a:prstGeom>
        </p:spPr>
        <p:txBody>
          <a:bodyPr vert="horz" lIns="68580" tIns="34290" rIns="68580" bIns="34290" rtlCol="0" anchor="ctr"/>
          <a:lstStyle>
            <a:lvl1pPr algn="ctr">
              <a:defRPr sz="900">
                <a:solidFill>
                  <a:schemeClr val="accent3"/>
                </a:solidFill>
              </a:defRPr>
            </a:lvl1pPr>
          </a:lstStyle>
          <a:p>
            <a:endParaRPr lang="en-US"/>
          </a:p>
        </p:txBody>
      </p:sp>
      <p:sp>
        <p:nvSpPr>
          <p:cNvPr id="9" name="Slide Number Placeholder 5"/>
          <p:cNvSpPr>
            <a:spLocks noGrp="1"/>
          </p:cNvSpPr>
          <p:nvPr>
            <p:ph type="sldNum" sz="quarter" idx="4"/>
          </p:nvPr>
        </p:nvSpPr>
        <p:spPr>
          <a:xfrm>
            <a:off x="6057900" y="4767263"/>
            <a:ext cx="2457450" cy="273844"/>
          </a:xfrm>
          <a:prstGeom prst="rect">
            <a:avLst/>
          </a:prstGeom>
        </p:spPr>
        <p:txBody>
          <a:bodyPr vert="horz" lIns="68580" tIns="34290" rIns="68580" bIns="34290" rtlCol="0" anchor="ctr"/>
          <a:lstStyle>
            <a:lvl1pPr algn="r">
              <a:defRPr sz="900">
                <a:solidFill>
                  <a:schemeClr val="accent3"/>
                </a:solidFill>
              </a:defRPr>
            </a:lvl1pPr>
          </a:lstStyle>
          <a:p>
            <a:fld id="{10E4A4DB-036F-4816-A98C-42C4167E83C5}" type="slidenum">
              <a:rPr lang="en-US" smtClean="0"/>
              <a:pPr/>
              <a:t>‹#›</a:t>
            </a:fld>
            <a:endParaRPr lang="en-US"/>
          </a:p>
        </p:txBody>
      </p:sp>
    </p:spTree>
    <p:extLst>
      <p:ext uri="{BB962C8B-B14F-4D97-AF65-F5344CB8AC3E}">
        <p14:creationId xmlns:p14="http://schemas.microsoft.com/office/powerpoint/2010/main" val="3294145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29150" y="1369219"/>
            <a:ext cx="3886200" cy="3263504"/>
          </a:xfrm>
          <a:prstGeom prst="rect">
            <a:avLst/>
          </a:prstGeom>
        </p:spPr>
        <p:txBody>
          <a:bodyPr/>
          <a:lstStyle>
            <a:lvl1pPr>
              <a:defRPr sz="2100"/>
            </a:lvl1pPr>
            <a:lvl2pPr>
              <a:defRPr sz="1800"/>
            </a:lvl2pPr>
            <a:lvl3pPr>
              <a:defRPr sz="15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3" name="Content Placeholder 2"/>
          <p:cNvSpPr>
            <a:spLocks noGrp="1"/>
          </p:cNvSpPr>
          <p:nvPr>
            <p:ph sz="half" idx="1"/>
          </p:nvPr>
        </p:nvSpPr>
        <p:spPr>
          <a:xfrm>
            <a:off x="628650" y="1369219"/>
            <a:ext cx="3886200" cy="3263504"/>
          </a:xfrm>
          <a:prstGeom prst="rect">
            <a:avLst/>
          </a:prstGeom>
        </p:spPr>
        <p:txBody>
          <a:bodyPr/>
          <a:lstStyle>
            <a:lvl1pPr>
              <a:defRPr sz="2100"/>
            </a:lvl1pPr>
            <a:lvl2pPr>
              <a:defRPr sz="1800"/>
            </a:lvl2pPr>
            <a:lvl3pPr>
              <a:defRPr sz="15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2" name="Title 1"/>
          <p:cNvSpPr>
            <a:spLocks noGrp="1"/>
          </p:cNvSpPr>
          <p:nvPr>
            <p:ph type="title"/>
          </p:nvPr>
        </p:nvSpPr>
        <p:spPr>
          <a:xfrm>
            <a:off x="628650" y="273844"/>
            <a:ext cx="7886700" cy="994172"/>
          </a:xfrm>
          <a:prstGeom prst="rect">
            <a:avLst/>
          </a:prstGeom>
        </p:spPr>
        <p:txBody>
          <a:bodyPr/>
          <a:lstStyle/>
          <a:p>
            <a:r>
              <a:rPr lang="tr-TR" smtClean="0"/>
              <a:t>Asıl başlık stili için tıklatın</a:t>
            </a:r>
            <a:endParaRPr lang="en-US"/>
          </a:p>
        </p:txBody>
      </p:sp>
      <p:sp>
        <p:nvSpPr>
          <p:cNvPr id="8" name="Date Placeholder 3"/>
          <p:cNvSpPr>
            <a:spLocks noGrp="1"/>
          </p:cNvSpPr>
          <p:nvPr>
            <p:ph type="dt" sz="half" idx="10"/>
          </p:nvPr>
        </p:nvSpPr>
        <p:spPr>
          <a:xfrm>
            <a:off x="628650" y="4767263"/>
            <a:ext cx="2457450" cy="273844"/>
          </a:xfrm>
          <a:prstGeom prst="rect">
            <a:avLst/>
          </a:prstGeom>
        </p:spPr>
        <p:txBody>
          <a:bodyPr vert="horz" lIns="68580" tIns="34290" rIns="68580" bIns="34290" rtlCol="0" anchor="ctr"/>
          <a:lstStyle>
            <a:lvl1pPr algn="l">
              <a:defRPr sz="900">
                <a:solidFill>
                  <a:schemeClr val="accent3"/>
                </a:solidFill>
              </a:defRPr>
            </a:lvl1pPr>
          </a:lstStyle>
          <a:p>
            <a:fld id="{0FB02ED0-9CAE-481B-8D1D-B242F0282967}" type="datetime1">
              <a:rPr lang="en-US" smtClean="0"/>
              <a:t>12/23/2019</a:t>
            </a:fld>
            <a:endParaRPr lang="en-US"/>
          </a:p>
        </p:txBody>
      </p:sp>
      <p:sp>
        <p:nvSpPr>
          <p:cNvPr id="9" name="Footer Placeholder 4"/>
          <p:cNvSpPr>
            <a:spLocks noGrp="1"/>
          </p:cNvSpPr>
          <p:nvPr>
            <p:ph type="ftr" sz="quarter" idx="3"/>
          </p:nvPr>
        </p:nvSpPr>
        <p:spPr>
          <a:xfrm>
            <a:off x="3486150" y="4767263"/>
            <a:ext cx="2171700" cy="273844"/>
          </a:xfrm>
          <a:prstGeom prst="rect">
            <a:avLst/>
          </a:prstGeom>
        </p:spPr>
        <p:txBody>
          <a:bodyPr vert="horz" lIns="68580" tIns="34290" rIns="68580" bIns="34290" rtlCol="0" anchor="ctr"/>
          <a:lstStyle>
            <a:lvl1pPr algn="ctr">
              <a:defRPr sz="900">
                <a:solidFill>
                  <a:schemeClr val="accent3"/>
                </a:solidFill>
              </a:defRPr>
            </a:lvl1pPr>
          </a:lstStyle>
          <a:p>
            <a:endParaRPr lang="en-US"/>
          </a:p>
        </p:txBody>
      </p:sp>
      <p:sp>
        <p:nvSpPr>
          <p:cNvPr id="10" name="Slide Number Placeholder 5"/>
          <p:cNvSpPr>
            <a:spLocks noGrp="1"/>
          </p:cNvSpPr>
          <p:nvPr>
            <p:ph type="sldNum" sz="quarter" idx="4"/>
          </p:nvPr>
        </p:nvSpPr>
        <p:spPr>
          <a:xfrm>
            <a:off x="6057900" y="4767263"/>
            <a:ext cx="2457450" cy="273844"/>
          </a:xfrm>
          <a:prstGeom prst="rect">
            <a:avLst/>
          </a:prstGeom>
        </p:spPr>
        <p:txBody>
          <a:bodyPr vert="horz" lIns="68580" tIns="34290" rIns="68580" bIns="34290" rtlCol="0" anchor="ctr"/>
          <a:lstStyle>
            <a:lvl1pPr algn="r">
              <a:defRPr sz="900">
                <a:solidFill>
                  <a:schemeClr val="accent3"/>
                </a:solidFill>
              </a:defRPr>
            </a:lvl1pPr>
          </a:lstStyle>
          <a:p>
            <a:fld id="{10E4A4DB-036F-4816-A98C-42C4167E83C5}" type="slidenum">
              <a:rPr lang="en-US" smtClean="0"/>
              <a:pPr/>
              <a:t>‹#›</a:t>
            </a:fld>
            <a:endParaRPr lang="en-US"/>
          </a:p>
        </p:txBody>
      </p:sp>
    </p:spTree>
    <p:extLst>
      <p:ext uri="{BB962C8B-B14F-4D97-AF65-F5344CB8AC3E}">
        <p14:creationId xmlns:p14="http://schemas.microsoft.com/office/powerpoint/2010/main" val="1717809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4642248" y="1645444"/>
            <a:ext cx="3868340" cy="2983706"/>
          </a:xfrm>
          <a:prstGeom prst="rect">
            <a:avLst/>
          </a:prstGeom>
        </p:spPr>
        <p:txBody>
          <a:bodyPr/>
          <a:lstStyle>
            <a:lvl1pPr>
              <a:defRPr sz="1800"/>
            </a:lvl1pPr>
            <a:lvl2pPr>
              <a:defRPr sz="15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4642248" y="1116806"/>
            <a:ext cx="3868340" cy="481013"/>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4" name="Content Placeholder 3"/>
          <p:cNvSpPr>
            <a:spLocks noGrp="1"/>
          </p:cNvSpPr>
          <p:nvPr>
            <p:ph sz="half" idx="2"/>
          </p:nvPr>
        </p:nvSpPr>
        <p:spPr>
          <a:xfrm>
            <a:off x="623888" y="1645444"/>
            <a:ext cx="3867150" cy="2983706"/>
          </a:xfrm>
          <a:prstGeom prst="rect">
            <a:avLst/>
          </a:prstGeom>
        </p:spPr>
        <p:txBody>
          <a:bodyPr/>
          <a:lstStyle>
            <a:lvl1pPr>
              <a:defRPr sz="1800"/>
            </a:lvl1pPr>
            <a:lvl2pPr>
              <a:defRPr sz="15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3" name="Text Placeholder 2"/>
          <p:cNvSpPr>
            <a:spLocks noGrp="1"/>
          </p:cNvSpPr>
          <p:nvPr>
            <p:ph type="body" idx="1"/>
          </p:nvPr>
        </p:nvSpPr>
        <p:spPr>
          <a:xfrm>
            <a:off x="623888" y="1116806"/>
            <a:ext cx="3867150" cy="481013"/>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2" name="Title 1"/>
          <p:cNvSpPr>
            <a:spLocks noGrp="1"/>
          </p:cNvSpPr>
          <p:nvPr>
            <p:ph type="title"/>
          </p:nvPr>
        </p:nvSpPr>
        <p:spPr>
          <a:xfrm>
            <a:off x="623888" y="205979"/>
            <a:ext cx="7886700" cy="857250"/>
          </a:xfrm>
          <a:prstGeom prst="rect">
            <a:avLst/>
          </a:prstGeom>
        </p:spPr>
        <p:txBody>
          <a:bodyPr/>
          <a:lstStyle/>
          <a:p>
            <a:r>
              <a:rPr lang="tr-TR" smtClean="0"/>
              <a:t>Asıl başlık stili için tıklatın</a:t>
            </a:r>
            <a:endParaRPr lang="en-US"/>
          </a:p>
        </p:txBody>
      </p:sp>
      <p:sp>
        <p:nvSpPr>
          <p:cNvPr id="10" name="Date Placeholder 3"/>
          <p:cNvSpPr>
            <a:spLocks noGrp="1"/>
          </p:cNvSpPr>
          <p:nvPr>
            <p:ph type="dt" sz="half" idx="10"/>
          </p:nvPr>
        </p:nvSpPr>
        <p:spPr>
          <a:xfrm>
            <a:off x="628650" y="4767263"/>
            <a:ext cx="2457450" cy="273844"/>
          </a:xfrm>
          <a:prstGeom prst="rect">
            <a:avLst/>
          </a:prstGeom>
        </p:spPr>
        <p:txBody>
          <a:bodyPr vert="horz" lIns="68580" tIns="34290" rIns="68580" bIns="34290" rtlCol="0" anchor="ctr"/>
          <a:lstStyle>
            <a:lvl1pPr algn="l">
              <a:defRPr sz="900">
                <a:solidFill>
                  <a:schemeClr val="accent3"/>
                </a:solidFill>
              </a:defRPr>
            </a:lvl1pPr>
          </a:lstStyle>
          <a:p>
            <a:fld id="{4696AB3F-7B84-45BD-A122-497866A73F4B}" type="datetime1">
              <a:rPr lang="en-US" smtClean="0"/>
              <a:t>12/23/2019</a:t>
            </a:fld>
            <a:endParaRPr lang="en-US"/>
          </a:p>
        </p:txBody>
      </p:sp>
      <p:sp>
        <p:nvSpPr>
          <p:cNvPr id="11" name="Footer Placeholder 4"/>
          <p:cNvSpPr>
            <a:spLocks noGrp="1"/>
          </p:cNvSpPr>
          <p:nvPr>
            <p:ph type="ftr" sz="quarter" idx="11"/>
          </p:nvPr>
        </p:nvSpPr>
        <p:spPr>
          <a:xfrm>
            <a:off x="3486150" y="4767263"/>
            <a:ext cx="2171700" cy="273844"/>
          </a:xfrm>
          <a:prstGeom prst="rect">
            <a:avLst/>
          </a:prstGeom>
        </p:spPr>
        <p:txBody>
          <a:bodyPr vert="horz" lIns="68580" tIns="34290" rIns="68580" bIns="34290" rtlCol="0" anchor="ctr"/>
          <a:lstStyle>
            <a:lvl1pPr algn="ctr">
              <a:defRPr sz="900">
                <a:solidFill>
                  <a:schemeClr val="accent3"/>
                </a:solidFill>
              </a:defRPr>
            </a:lvl1pPr>
          </a:lstStyle>
          <a:p>
            <a:endParaRPr lang="en-US"/>
          </a:p>
        </p:txBody>
      </p:sp>
      <p:sp>
        <p:nvSpPr>
          <p:cNvPr id="12" name="Slide Number Placeholder 5"/>
          <p:cNvSpPr>
            <a:spLocks noGrp="1"/>
          </p:cNvSpPr>
          <p:nvPr>
            <p:ph type="sldNum" sz="quarter" idx="12"/>
          </p:nvPr>
        </p:nvSpPr>
        <p:spPr>
          <a:xfrm>
            <a:off x="6057900" y="4767263"/>
            <a:ext cx="2457450" cy="273844"/>
          </a:xfrm>
          <a:prstGeom prst="rect">
            <a:avLst/>
          </a:prstGeom>
        </p:spPr>
        <p:txBody>
          <a:bodyPr vert="horz" lIns="68580" tIns="34290" rIns="68580" bIns="34290" rtlCol="0" anchor="ctr"/>
          <a:lstStyle>
            <a:lvl1pPr algn="r">
              <a:defRPr sz="900">
                <a:solidFill>
                  <a:schemeClr val="accent3"/>
                </a:solidFill>
              </a:defRPr>
            </a:lvl1pPr>
          </a:lstStyle>
          <a:p>
            <a:fld id="{10E4A4DB-036F-4816-A98C-42C4167E83C5}" type="slidenum">
              <a:rPr lang="en-US" smtClean="0"/>
              <a:pPr/>
              <a:t>‹#›</a:t>
            </a:fld>
            <a:endParaRPr lang="en-US"/>
          </a:p>
        </p:txBody>
      </p:sp>
    </p:spTree>
    <p:extLst>
      <p:ext uri="{BB962C8B-B14F-4D97-AF65-F5344CB8AC3E}">
        <p14:creationId xmlns:p14="http://schemas.microsoft.com/office/powerpoint/2010/main" val="2510624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994172"/>
          </a:xfrm>
          <a:prstGeom prst="rect">
            <a:avLst/>
          </a:prstGeom>
        </p:spPr>
        <p:txBody>
          <a:bodyPr/>
          <a:lstStyle/>
          <a:p>
            <a:r>
              <a:rPr lang="tr-TR" smtClean="0"/>
              <a:t>Asıl başlık stili için tıklatın</a:t>
            </a:r>
            <a:endParaRPr lang="en-US"/>
          </a:p>
        </p:txBody>
      </p:sp>
      <p:sp>
        <p:nvSpPr>
          <p:cNvPr id="6" name="Date Placeholder 3"/>
          <p:cNvSpPr>
            <a:spLocks noGrp="1"/>
          </p:cNvSpPr>
          <p:nvPr>
            <p:ph type="dt" sz="half" idx="2"/>
          </p:nvPr>
        </p:nvSpPr>
        <p:spPr>
          <a:xfrm>
            <a:off x="628650" y="4767263"/>
            <a:ext cx="2457450" cy="273844"/>
          </a:xfrm>
          <a:prstGeom prst="rect">
            <a:avLst/>
          </a:prstGeom>
        </p:spPr>
        <p:txBody>
          <a:bodyPr vert="horz" lIns="68580" tIns="34290" rIns="68580" bIns="34290" rtlCol="0" anchor="ctr"/>
          <a:lstStyle>
            <a:lvl1pPr algn="l">
              <a:defRPr sz="900">
                <a:solidFill>
                  <a:schemeClr val="accent3"/>
                </a:solidFill>
              </a:defRPr>
            </a:lvl1pPr>
          </a:lstStyle>
          <a:p>
            <a:fld id="{6395E536-1457-4CE4-8497-197239F05587}" type="datetime1">
              <a:rPr lang="en-US" smtClean="0"/>
              <a:t>12/23/2019</a:t>
            </a:fld>
            <a:endParaRPr lang="en-US"/>
          </a:p>
        </p:txBody>
      </p:sp>
      <p:sp>
        <p:nvSpPr>
          <p:cNvPr id="7" name="Footer Placeholder 4"/>
          <p:cNvSpPr>
            <a:spLocks noGrp="1"/>
          </p:cNvSpPr>
          <p:nvPr>
            <p:ph type="ftr" sz="quarter" idx="3"/>
          </p:nvPr>
        </p:nvSpPr>
        <p:spPr>
          <a:xfrm>
            <a:off x="3486150" y="4767263"/>
            <a:ext cx="2171700" cy="273844"/>
          </a:xfrm>
          <a:prstGeom prst="rect">
            <a:avLst/>
          </a:prstGeom>
        </p:spPr>
        <p:txBody>
          <a:bodyPr vert="horz" lIns="68580" tIns="34290" rIns="68580" bIns="34290" rtlCol="0" anchor="ctr"/>
          <a:lstStyle>
            <a:lvl1pPr algn="ctr">
              <a:defRPr sz="900">
                <a:solidFill>
                  <a:schemeClr val="accent3"/>
                </a:solidFill>
              </a:defRPr>
            </a:lvl1pPr>
          </a:lstStyle>
          <a:p>
            <a:endParaRPr lang="en-US"/>
          </a:p>
        </p:txBody>
      </p:sp>
      <p:sp>
        <p:nvSpPr>
          <p:cNvPr id="8" name="Slide Number Placeholder 5"/>
          <p:cNvSpPr>
            <a:spLocks noGrp="1"/>
          </p:cNvSpPr>
          <p:nvPr>
            <p:ph type="sldNum" sz="quarter" idx="4"/>
          </p:nvPr>
        </p:nvSpPr>
        <p:spPr>
          <a:xfrm>
            <a:off x="6057900" y="4767263"/>
            <a:ext cx="2457450" cy="273844"/>
          </a:xfrm>
          <a:prstGeom prst="rect">
            <a:avLst/>
          </a:prstGeom>
        </p:spPr>
        <p:txBody>
          <a:bodyPr vert="horz" lIns="68580" tIns="34290" rIns="68580" bIns="34290" rtlCol="0" anchor="ctr"/>
          <a:lstStyle>
            <a:lvl1pPr algn="r">
              <a:defRPr sz="900">
                <a:solidFill>
                  <a:schemeClr val="accent3"/>
                </a:solidFill>
              </a:defRPr>
            </a:lvl1pPr>
          </a:lstStyle>
          <a:p>
            <a:fld id="{10E4A4DB-036F-4816-A98C-42C4167E83C5}" type="slidenum">
              <a:rPr lang="en-US" smtClean="0"/>
              <a:pPr/>
              <a:t>‹#›</a:t>
            </a:fld>
            <a:endParaRPr lang="en-US"/>
          </a:p>
        </p:txBody>
      </p:sp>
    </p:spTree>
    <p:extLst>
      <p:ext uri="{BB962C8B-B14F-4D97-AF65-F5344CB8AC3E}">
        <p14:creationId xmlns:p14="http://schemas.microsoft.com/office/powerpoint/2010/main" val="94028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5" name="Date Placeholder 3"/>
          <p:cNvSpPr>
            <a:spLocks noGrp="1"/>
          </p:cNvSpPr>
          <p:nvPr>
            <p:ph type="dt" sz="half" idx="2"/>
          </p:nvPr>
        </p:nvSpPr>
        <p:spPr>
          <a:xfrm>
            <a:off x="628650" y="4767263"/>
            <a:ext cx="2457450" cy="273844"/>
          </a:xfrm>
          <a:prstGeom prst="rect">
            <a:avLst/>
          </a:prstGeom>
        </p:spPr>
        <p:txBody>
          <a:bodyPr vert="horz" lIns="68580" tIns="34290" rIns="68580" bIns="34290" rtlCol="0" anchor="ctr"/>
          <a:lstStyle>
            <a:lvl1pPr algn="l">
              <a:defRPr sz="900">
                <a:solidFill>
                  <a:schemeClr val="accent3"/>
                </a:solidFill>
              </a:defRPr>
            </a:lvl1pPr>
          </a:lstStyle>
          <a:p>
            <a:fld id="{A4AF2F65-2726-4707-A7A6-DE21D14E80C5}" type="datetime1">
              <a:rPr lang="en-US" smtClean="0"/>
              <a:t>12/23/2019</a:t>
            </a:fld>
            <a:endParaRPr lang="en-US"/>
          </a:p>
        </p:txBody>
      </p:sp>
      <p:sp>
        <p:nvSpPr>
          <p:cNvPr id="6" name="Footer Placeholder 4"/>
          <p:cNvSpPr>
            <a:spLocks noGrp="1"/>
          </p:cNvSpPr>
          <p:nvPr>
            <p:ph type="ftr" sz="quarter" idx="3"/>
          </p:nvPr>
        </p:nvSpPr>
        <p:spPr>
          <a:xfrm>
            <a:off x="3486150" y="4767263"/>
            <a:ext cx="2171700" cy="273844"/>
          </a:xfrm>
          <a:prstGeom prst="rect">
            <a:avLst/>
          </a:prstGeom>
        </p:spPr>
        <p:txBody>
          <a:bodyPr vert="horz" lIns="68580" tIns="34290" rIns="68580" bIns="34290" rtlCol="0" anchor="ctr"/>
          <a:lstStyle>
            <a:lvl1pPr algn="ctr">
              <a:defRPr sz="900">
                <a:solidFill>
                  <a:schemeClr val="accent3"/>
                </a:solidFill>
              </a:defRPr>
            </a:lvl1pPr>
          </a:lstStyle>
          <a:p>
            <a:endParaRPr lang="en-US"/>
          </a:p>
        </p:txBody>
      </p:sp>
      <p:sp>
        <p:nvSpPr>
          <p:cNvPr id="7" name="Slide Number Placeholder 5"/>
          <p:cNvSpPr>
            <a:spLocks noGrp="1"/>
          </p:cNvSpPr>
          <p:nvPr>
            <p:ph type="sldNum" sz="quarter" idx="4"/>
          </p:nvPr>
        </p:nvSpPr>
        <p:spPr>
          <a:xfrm>
            <a:off x="6057900" y="4767263"/>
            <a:ext cx="2457450" cy="273844"/>
          </a:xfrm>
          <a:prstGeom prst="rect">
            <a:avLst/>
          </a:prstGeom>
        </p:spPr>
        <p:txBody>
          <a:bodyPr vert="horz" lIns="68580" tIns="34290" rIns="68580" bIns="34290" rtlCol="0" anchor="ctr"/>
          <a:lstStyle>
            <a:lvl1pPr algn="r">
              <a:defRPr sz="900">
                <a:solidFill>
                  <a:schemeClr val="accent3"/>
                </a:solidFill>
              </a:defRPr>
            </a:lvl1pPr>
          </a:lstStyle>
          <a:p>
            <a:fld id="{10E4A4DB-036F-4816-A98C-42C4167E83C5}" type="slidenum">
              <a:rPr lang="en-US" smtClean="0"/>
              <a:pPr/>
              <a:t>‹#›</a:t>
            </a:fld>
            <a:endParaRPr lang="en-US"/>
          </a:p>
        </p:txBody>
      </p:sp>
    </p:spTree>
    <p:extLst>
      <p:ext uri="{BB962C8B-B14F-4D97-AF65-F5344CB8AC3E}">
        <p14:creationId xmlns:p14="http://schemas.microsoft.com/office/powerpoint/2010/main" val="1552341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391" y="740569"/>
            <a:ext cx="4629150" cy="3655219"/>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29841" y="1576388"/>
            <a:ext cx="2949178" cy="2819400"/>
          </a:xfrm>
          <a:prstGeom prst="rect">
            <a:avLst/>
          </a:prstGeo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tr-TR" smtClean="0"/>
              <a:t>Asıl metin stillerini düzenlemek için tıklatın</a:t>
            </a:r>
          </a:p>
        </p:txBody>
      </p:sp>
      <p:sp>
        <p:nvSpPr>
          <p:cNvPr id="2" name="Title 1"/>
          <p:cNvSpPr>
            <a:spLocks noGrp="1"/>
          </p:cNvSpPr>
          <p:nvPr>
            <p:ph type="title"/>
          </p:nvPr>
        </p:nvSpPr>
        <p:spPr>
          <a:xfrm>
            <a:off x="629841" y="342900"/>
            <a:ext cx="2949178" cy="1200150"/>
          </a:xfrm>
          <a:prstGeom prst="rect">
            <a:avLst/>
          </a:prstGeom>
        </p:spPr>
        <p:txBody>
          <a:bodyPr anchor="b"/>
          <a:lstStyle>
            <a:lvl1pPr>
              <a:defRPr sz="2400"/>
            </a:lvl1pPr>
          </a:lstStyle>
          <a:p>
            <a:r>
              <a:rPr lang="tr-TR" smtClean="0"/>
              <a:t>Asıl başlık stili için tıklatın</a:t>
            </a:r>
            <a:endParaRPr lang="en-US"/>
          </a:p>
        </p:txBody>
      </p:sp>
      <p:sp>
        <p:nvSpPr>
          <p:cNvPr id="8" name="Date Placeholder 3"/>
          <p:cNvSpPr>
            <a:spLocks noGrp="1"/>
          </p:cNvSpPr>
          <p:nvPr>
            <p:ph type="dt" sz="half" idx="10"/>
          </p:nvPr>
        </p:nvSpPr>
        <p:spPr>
          <a:xfrm>
            <a:off x="628650" y="4767263"/>
            <a:ext cx="2457450" cy="273844"/>
          </a:xfrm>
          <a:prstGeom prst="rect">
            <a:avLst/>
          </a:prstGeom>
        </p:spPr>
        <p:txBody>
          <a:bodyPr vert="horz" lIns="68580" tIns="34290" rIns="68580" bIns="34290" rtlCol="0" anchor="ctr"/>
          <a:lstStyle>
            <a:lvl1pPr algn="l">
              <a:defRPr sz="900">
                <a:solidFill>
                  <a:schemeClr val="accent3"/>
                </a:solidFill>
              </a:defRPr>
            </a:lvl1pPr>
          </a:lstStyle>
          <a:p>
            <a:fld id="{1FA85564-6B99-4FC4-9CE3-22E750398B2E}" type="datetime1">
              <a:rPr lang="en-US" smtClean="0"/>
              <a:t>12/23/2019</a:t>
            </a:fld>
            <a:endParaRPr lang="en-US"/>
          </a:p>
        </p:txBody>
      </p:sp>
      <p:sp>
        <p:nvSpPr>
          <p:cNvPr id="9" name="Footer Placeholder 4"/>
          <p:cNvSpPr>
            <a:spLocks noGrp="1"/>
          </p:cNvSpPr>
          <p:nvPr>
            <p:ph type="ftr" sz="quarter" idx="3"/>
          </p:nvPr>
        </p:nvSpPr>
        <p:spPr>
          <a:xfrm>
            <a:off x="3486150" y="4767263"/>
            <a:ext cx="2171700" cy="273844"/>
          </a:xfrm>
          <a:prstGeom prst="rect">
            <a:avLst/>
          </a:prstGeom>
        </p:spPr>
        <p:txBody>
          <a:bodyPr vert="horz" lIns="68580" tIns="34290" rIns="68580" bIns="34290" rtlCol="0" anchor="ctr"/>
          <a:lstStyle>
            <a:lvl1pPr algn="ctr">
              <a:defRPr sz="900">
                <a:solidFill>
                  <a:schemeClr val="accent3"/>
                </a:solidFill>
              </a:defRPr>
            </a:lvl1pPr>
          </a:lstStyle>
          <a:p>
            <a:endParaRPr lang="en-US"/>
          </a:p>
        </p:txBody>
      </p:sp>
      <p:sp>
        <p:nvSpPr>
          <p:cNvPr id="10" name="Slide Number Placeholder 5"/>
          <p:cNvSpPr>
            <a:spLocks noGrp="1"/>
          </p:cNvSpPr>
          <p:nvPr>
            <p:ph type="sldNum" sz="quarter" idx="4"/>
          </p:nvPr>
        </p:nvSpPr>
        <p:spPr>
          <a:xfrm>
            <a:off x="6057900" y="4767263"/>
            <a:ext cx="2457450" cy="273844"/>
          </a:xfrm>
          <a:prstGeom prst="rect">
            <a:avLst/>
          </a:prstGeom>
        </p:spPr>
        <p:txBody>
          <a:bodyPr vert="horz" lIns="68580" tIns="34290" rIns="68580" bIns="34290" rtlCol="0" anchor="ctr"/>
          <a:lstStyle>
            <a:lvl1pPr algn="r">
              <a:defRPr sz="900">
                <a:solidFill>
                  <a:schemeClr val="accent3"/>
                </a:solidFill>
              </a:defRPr>
            </a:lvl1pPr>
          </a:lstStyle>
          <a:p>
            <a:fld id="{10E4A4DB-036F-4816-A98C-42C4167E83C5}" type="slidenum">
              <a:rPr lang="en-US" smtClean="0"/>
              <a:pPr/>
              <a:t>‹#›</a:t>
            </a:fld>
            <a:endParaRPr lang="en-US"/>
          </a:p>
        </p:txBody>
      </p:sp>
    </p:spTree>
    <p:extLst>
      <p:ext uri="{BB962C8B-B14F-4D97-AF65-F5344CB8AC3E}">
        <p14:creationId xmlns:p14="http://schemas.microsoft.com/office/powerpoint/2010/main" val="3014592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87391" y="740569"/>
            <a:ext cx="4629150" cy="3655219"/>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629841" y="1576388"/>
            <a:ext cx="2949178" cy="2819400"/>
          </a:xfrm>
          <a:prstGeom prst="rect">
            <a:avLst/>
          </a:prstGeo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tr-TR" smtClean="0"/>
              <a:t>Asıl metin stillerini düzenlemek için tıklatın</a:t>
            </a:r>
          </a:p>
        </p:txBody>
      </p:sp>
      <p:sp>
        <p:nvSpPr>
          <p:cNvPr id="2" name="Title 1"/>
          <p:cNvSpPr>
            <a:spLocks noGrp="1"/>
          </p:cNvSpPr>
          <p:nvPr>
            <p:ph type="title"/>
          </p:nvPr>
        </p:nvSpPr>
        <p:spPr>
          <a:xfrm>
            <a:off x="629841" y="342900"/>
            <a:ext cx="2949178" cy="1200150"/>
          </a:xfrm>
          <a:prstGeom prst="rect">
            <a:avLst/>
          </a:prstGeom>
        </p:spPr>
        <p:txBody>
          <a:bodyPr anchor="b"/>
          <a:lstStyle>
            <a:lvl1pPr>
              <a:defRPr sz="2400"/>
            </a:lvl1pPr>
          </a:lstStyle>
          <a:p>
            <a:r>
              <a:rPr lang="tr-TR" smtClean="0"/>
              <a:t>Asıl başlık stili için tıklatın</a:t>
            </a:r>
            <a:endParaRPr lang="en-US"/>
          </a:p>
        </p:txBody>
      </p:sp>
      <p:sp>
        <p:nvSpPr>
          <p:cNvPr id="8" name="Date Placeholder 3"/>
          <p:cNvSpPr>
            <a:spLocks noGrp="1"/>
          </p:cNvSpPr>
          <p:nvPr>
            <p:ph type="dt" sz="half" idx="10"/>
          </p:nvPr>
        </p:nvSpPr>
        <p:spPr>
          <a:xfrm>
            <a:off x="628650" y="4767263"/>
            <a:ext cx="2457450" cy="273844"/>
          </a:xfrm>
          <a:prstGeom prst="rect">
            <a:avLst/>
          </a:prstGeom>
        </p:spPr>
        <p:txBody>
          <a:bodyPr vert="horz" lIns="68580" tIns="34290" rIns="68580" bIns="34290" rtlCol="0" anchor="ctr"/>
          <a:lstStyle>
            <a:lvl1pPr algn="l">
              <a:defRPr sz="900">
                <a:solidFill>
                  <a:schemeClr val="accent3"/>
                </a:solidFill>
              </a:defRPr>
            </a:lvl1pPr>
          </a:lstStyle>
          <a:p>
            <a:fld id="{2BCD2BEA-7F40-407D-B082-13022E8B2C99}" type="datetime1">
              <a:rPr lang="en-US" smtClean="0"/>
              <a:t>12/23/2019</a:t>
            </a:fld>
            <a:endParaRPr lang="en-US"/>
          </a:p>
        </p:txBody>
      </p:sp>
      <p:sp>
        <p:nvSpPr>
          <p:cNvPr id="9" name="Footer Placeholder 4"/>
          <p:cNvSpPr>
            <a:spLocks noGrp="1"/>
          </p:cNvSpPr>
          <p:nvPr>
            <p:ph type="ftr" sz="quarter" idx="3"/>
          </p:nvPr>
        </p:nvSpPr>
        <p:spPr>
          <a:xfrm>
            <a:off x="3486150" y="4767263"/>
            <a:ext cx="2171700" cy="273844"/>
          </a:xfrm>
          <a:prstGeom prst="rect">
            <a:avLst/>
          </a:prstGeom>
        </p:spPr>
        <p:txBody>
          <a:bodyPr vert="horz" lIns="68580" tIns="34290" rIns="68580" bIns="34290" rtlCol="0" anchor="ctr"/>
          <a:lstStyle>
            <a:lvl1pPr algn="ctr">
              <a:defRPr sz="900">
                <a:solidFill>
                  <a:schemeClr val="accent3"/>
                </a:solidFill>
              </a:defRPr>
            </a:lvl1pPr>
          </a:lstStyle>
          <a:p>
            <a:endParaRPr lang="en-US"/>
          </a:p>
        </p:txBody>
      </p:sp>
      <p:sp>
        <p:nvSpPr>
          <p:cNvPr id="10" name="Slide Number Placeholder 5"/>
          <p:cNvSpPr>
            <a:spLocks noGrp="1"/>
          </p:cNvSpPr>
          <p:nvPr>
            <p:ph type="sldNum" sz="quarter" idx="4"/>
          </p:nvPr>
        </p:nvSpPr>
        <p:spPr>
          <a:xfrm>
            <a:off x="6057900" y="4767263"/>
            <a:ext cx="2457450" cy="273844"/>
          </a:xfrm>
          <a:prstGeom prst="rect">
            <a:avLst/>
          </a:prstGeom>
        </p:spPr>
        <p:txBody>
          <a:bodyPr vert="horz" lIns="68580" tIns="34290" rIns="68580" bIns="34290" rtlCol="0" anchor="ctr"/>
          <a:lstStyle>
            <a:lvl1pPr algn="r">
              <a:defRPr sz="900">
                <a:solidFill>
                  <a:schemeClr val="accent3"/>
                </a:solidFill>
              </a:defRPr>
            </a:lvl1pPr>
          </a:lstStyle>
          <a:p>
            <a:fld id="{10E4A4DB-036F-4816-A98C-42C4167E83C5}" type="slidenum">
              <a:rPr lang="en-US" smtClean="0"/>
              <a:pPr/>
              <a:t>‹#›</a:t>
            </a:fld>
            <a:endParaRPr lang="en-US"/>
          </a:p>
        </p:txBody>
      </p:sp>
    </p:spTree>
    <p:extLst>
      <p:ext uri="{BB962C8B-B14F-4D97-AF65-F5344CB8AC3E}">
        <p14:creationId xmlns:p14="http://schemas.microsoft.com/office/powerpoint/2010/main" val="1595501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grpSp>
        <p:nvGrpSpPr>
          <p:cNvPr id="9" name="Group 8"/>
          <p:cNvGrpSpPr/>
          <p:nvPr/>
        </p:nvGrpSpPr>
        <p:grpSpPr>
          <a:xfrm>
            <a:off x="0" y="-5"/>
            <a:ext cx="9141714" cy="5143505"/>
            <a:chOff x="-2728" y="-5"/>
            <a:chExt cx="12188952" cy="6858006"/>
          </a:xfrm>
        </p:grpSpPr>
        <p:sp>
          <p:nvSpPr>
            <p:cNvPr id="26" name="Rectangle 25"/>
            <p:cNvSpPr/>
            <p:nvPr/>
          </p:nvSpPr>
          <p:spPr>
            <a:xfrm>
              <a:off x="-2728" y="1"/>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38"/>
            <p:cNvGrpSpPr/>
            <p:nvPr/>
          </p:nvGrpSpPr>
          <p:grpSpPr>
            <a:xfrm>
              <a:off x="-2727" y="-5"/>
              <a:ext cx="716424" cy="6858000"/>
              <a:chOff x="-2727" y="-5"/>
              <a:chExt cx="716424" cy="6858000"/>
            </a:xfrm>
          </p:grpSpPr>
          <p:grpSp>
            <p:nvGrpSpPr>
              <p:cNvPr id="40" name="Group 39"/>
              <p:cNvGrpSpPr/>
              <p:nvPr/>
            </p:nvGrpSpPr>
            <p:grpSpPr>
              <a:xfrm>
                <a:off x="-2727" y="-5"/>
                <a:ext cx="571473" cy="6858000"/>
                <a:chOff x="6048440" y="-936481"/>
                <a:chExt cx="196717" cy="9144001"/>
              </a:xfrm>
            </p:grpSpPr>
            <p:sp>
              <p:nvSpPr>
                <p:cNvPr id="46" name="Rectangle 45" descr="Gold bar"/>
                <p:cNvSpPr>
                  <a:spLocks noChangeArrowheads="1"/>
                </p:cNvSpPr>
                <p:nvPr/>
              </p:nvSpPr>
              <p:spPr bwMode="auto">
                <a:xfrm rot="10800000" flipH="1">
                  <a:off x="6048440" y="5159057"/>
                  <a:ext cx="196717" cy="3048463"/>
                </a:xfrm>
                <a:prstGeom prst="rect">
                  <a:avLst/>
                </a:prstGeom>
                <a:solidFill>
                  <a:schemeClr val="accent6"/>
                </a:solidFill>
                <a:ln w="9525">
                  <a:noFill/>
                  <a:miter lim="800000"/>
                  <a:headEnd/>
                  <a:tailEnd/>
                </a:ln>
                <a:effectLst/>
                <a:extLst/>
              </p:spPr>
              <p:txBody>
                <a:bodyPr wrap="none" anchor="ctr"/>
                <a:lstStyle/>
                <a:p>
                  <a:pPr algn="ctr" eaLnBrk="1" hangingPunct="1"/>
                  <a:endParaRPr lang="en-US" sz="1800">
                    <a:latin typeface="Times New Roman" panose="02020603050405020304" pitchFamily="18" charset="0"/>
                  </a:endParaRPr>
                </a:p>
              </p:txBody>
            </p:sp>
            <p:sp>
              <p:nvSpPr>
                <p:cNvPr id="47" name="Rectangle 46" descr="Orange bar"/>
                <p:cNvSpPr>
                  <a:spLocks noChangeArrowheads="1"/>
                </p:cNvSpPr>
                <p:nvPr/>
              </p:nvSpPr>
              <p:spPr bwMode="auto">
                <a:xfrm rot="10800000" flipH="1">
                  <a:off x="6048440" y="2110594"/>
                  <a:ext cx="196717" cy="3048463"/>
                </a:xfrm>
                <a:prstGeom prst="rect">
                  <a:avLst/>
                </a:prstGeom>
                <a:solidFill>
                  <a:schemeClr val="accent4"/>
                </a:solidFill>
                <a:ln w="9525">
                  <a:noFill/>
                  <a:miter lim="800000"/>
                  <a:headEnd/>
                  <a:tailEnd/>
                </a:ln>
                <a:effectLst/>
                <a:extLst/>
              </p:spPr>
              <p:txBody>
                <a:bodyPr wrap="none" anchor="ctr"/>
                <a:lstStyle/>
                <a:p>
                  <a:pPr algn="ctr" eaLnBrk="1" hangingPunct="1"/>
                  <a:endParaRPr lang="en-US" sz="1800">
                    <a:latin typeface="Times New Roman" panose="02020603050405020304" pitchFamily="18" charset="0"/>
                  </a:endParaRPr>
                </a:p>
              </p:txBody>
            </p:sp>
            <p:sp>
              <p:nvSpPr>
                <p:cNvPr id="48" name="Rectangle 47" descr="Slate bar"/>
                <p:cNvSpPr>
                  <a:spLocks noChangeArrowheads="1"/>
                </p:cNvSpPr>
                <p:nvPr/>
              </p:nvSpPr>
              <p:spPr bwMode="auto">
                <a:xfrm rot="10800000" flipH="1">
                  <a:off x="6048440" y="-936481"/>
                  <a:ext cx="196717" cy="3048463"/>
                </a:xfrm>
                <a:prstGeom prst="rect">
                  <a:avLst/>
                </a:prstGeom>
                <a:solidFill>
                  <a:schemeClr val="accent1"/>
                </a:solidFill>
                <a:ln w="9525">
                  <a:noFill/>
                  <a:miter lim="800000"/>
                  <a:headEnd/>
                  <a:tailEnd/>
                </a:ln>
                <a:effectLst/>
                <a:extLst/>
              </p:spPr>
              <p:txBody>
                <a:bodyPr wrap="none" anchor="ctr"/>
                <a:lstStyle/>
                <a:p>
                  <a:pPr algn="ctr" eaLnBrk="1" hangingPunct="1"/>
                  <a:endParaRPr lang="en-US" sz="1800">
                    <a:latin typeface="Times New Roman" panose="02020603050405020304" pitchFamily="18" charset="0"/>
                  </a:endParaRPr>
                </a:p>
              </p:txBody>
            </p:sp>
          </p:grpSp>
          <p:grpSp>
            <p:nvGrpSpPr>
              <p:cNvPr id="41" name="Group 40"/>
              <p:cNvGrpSpPr/>
              <p:nvPr/>
            </p:nvGrpSpPr>
            <p:grpSpPr>
              <a:xfrm>
                <a:off x="566005" y="-5"/>
                <a:ext cx="147692" cy="6858000"/>
                <a:chOff x="6048440" y="-936481"/>
                <a:chExt cx="196717" cy="9144001"/>
              </a:xfrm>
            </p:grpSpPr>
            <p:sp>
              <p:nvSpPr>
                <p:cNvPr id="43" name="Rectangle 42" descr="Gold bar"/>
                <p:cNvSpPr>
                  <a:spLocks noChangeArrowheads="1"/>
                </p:cNvSpPr>
                <p:nvPr/>
              </p:nvSpPr>
              <p:spPr bwMode="auto">
                <a:xfrm rot="10800000" flipH="1">
                  <a:off x="6048440" y="5159057"/>
                  <a:ext cx="196717" cy="3048463"/>
                </a:xfrm>
                <a:prstGeom prst="rect">
                  <a:avLst/>
                </a:prstGeom>
                <a:gradFill flip="none" rotWithShape="1">
                  <a:gsLst>
                    <a:gs pos="0">
                      <a:schemeClr val="accent6">
                        <a:lumMod val="40000"/>
                        <a:lumOff val="60000"/>
                      </a:schemeClr>
                    </a:gs>
                    <a:gs pos="100000">
                      <a:prstClr val="white"/>
                    </a:gs>
                  </a:gsLst>
                  <a:lin ang="0" scaled="1"/>
                  <a:tileRect/>
                </a:gradFill>
                <a:ln w="9525">
                  <a:noFill/>
                  <a:miter lim="800000"/>
                  <a:headEnd/>
                  <a:tailEnd/>
                </a:ln>
                <a:effectLst/>
                <a:extLst/>
              </p:spPr>
              <p:txBody>
                <a:bodyPr wrap="none" anchor="ctr"/>
                <a:lstStyle/>
                <a:p>
                  <a:pPr lvl="0" algn="ctr"/>
                  <a:endParaRPr lang="en-US" sz="1800">
                    <a:latin typeface="Times New Roman" panose="02020603050405020304" pitchFamily="18" charset="0"/>
                  </a:endParaRPr>
                </a:p>
              </p:txBody>
            </p:sp>
            <p:sp>
              <p:nvSpPr>
                <p:cNvPr id="44" name="Rectangle 43" descr="Orange bar"/>
                <p:cNvSpPr>
                  <a:spLocks noChangeArrowheads="1"/>
                </p:cNvSpPr>
                <p:nvPr/>
              </p:nvSpPr>
              <p:spPr bwMode="auto">
                <a:xfrm rot="10800000" flipH="1">
                  <a:off x="6048440" y="2110594"/>
                  <a:ext cx="196717" cy="3048463"/>
                </a:xfrm>
                <a:prstGeom prst="rect">
                  <a:avLst/>
                </a:prstGeom>
                <a:gradFill flip="none" rotWithShape="1">
                  <a:gsLst>
                    <a:gs pos="0">
                      <a:schemeClr val="accent4">
                        <a:lumMod val="40000"/>
                        <a:lumOff val="60000"/>
                      </a:schemeClr>
                    </a:gs>
                    <a:gs pos="100000">
                      <a:prstClr val="white"/>
                    </a:gs>
                  </a:gsLst>
                  <a:lin ang="0" scaled="1"/>
                  <a:tileRect/>
                </a:gradFill>
                <a:ln w="9525">
                  <a:noFill/>
                  <a:miter lim="800000"/>
                  <a:headEnd/>
                  <a:tailEnd/>
                </a:ln>
                <a:effectLst/>
                <a:extLst/>
              </p:spPr>
              <p:txBody>
                <a:bodyPr wrap="none" anchor="ctr"/>
                <a:lstStyle/>
                <a:p>
                  <a:pPr algn="ctr" eaLnBrk="1" hangingPunct="1"/>
                  <a:endParaRPr lang="en-US" sz="1800">
                    <a:latin typeface="Times New Roman" panose="02020603050405020304" pitchFamily="18" charset="0"/>
                  </a:endParaRPr>
                </a:p>
              </p:txBody>
            </p:sp>
            <p:sp>
              <p:nvSpPr>
                <p:cNvPr id="45" name="Rectangle 44" descr="Slate bar"/>
                <p:cNvSpPr>
                  <a:spLocks noChangeArrowheads="1"/>
                </p:cNvSpPr>
                <p:nvPr/>
              </p:nvSpPr>
              <p:spPr bwMode="auto">
                <a:xfrm rot="10800000" flipH="1">
                  <a:off x="6048440" y="-936481"/>
                  <a:ext cx="196717" cy="3048463"/>
                </a:xfrm>
                <a:prstGeom prst="rect">
                  <a:avLst/>
                </a:prstGeom>
                <a:gradFill flip="none" rotWithShape="1">
                  <a:gsLst>
                    <a:gs pos="0">
                      <a:schemeClr val="accent1">
                        <a:lumMod val="60000"/>
                        <a:lumOff val="40000"/>
                      </a:schemeClr>
                    </a:gs>
                    <a:gs pos="100000">
                      <a:schemeClr val="bg1"/>
                    </a:gs>
                  </a:gsLst>
                  <a:lin ang="0" scaled="1"/>
                  <a:tileRect/>
                </a:gradFill>
                <a:ln w="9525">
                  <a:noFill/>
                  <a:miter lim="800000"/>
                  <a:headEnd/>
                  <a:tailEnd/>
                </a:ln>
                <a:effectLst/>
                <a:extLst/>
              </p:spPr>
              <p:txBody>
                <a:bodyPr wrap="none" anchor="ctr"/>
                <a:lstStyle/>
                <a:p>
                  <a:pPr algn="ctr" eaLnBrk="1" hangingPunct="1"/>
                  <a:endParaRPr lang="en-US" sz="1800">
                    <a:latin typeface="Times New Roman" panose="02020603050405020304" pitchFamily="18" charset="0"/>
                  </a:endParaRPr>
                </a:p>
              </p:txBody>
            </p:sp>
          </p:grpSp>
          <p:sp>
            <p:nvSpPr>
              <p:cNvPr id="42" name="Rectangle 41"/>
              <p:cNvSpPr/>
              <p:nvPr/>
            </p:nvSpPr>
            <p:spPr>
              <a:xfrm>
                <a:off x="646782" y="-5"/>
                <a:ext cx="45719" cy="6858000"/>
              </a:xfrm>
              <a:prstGeom prst="rect">
                <a:avLst/>
              </a:prstGeom>
              <a:solidFill>
                <a:schemeClr val="bg1"/>
              </a:solidFill>
              <a:ln>
                <a:noFill/>
              </a:ln>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grpSp>
      </p:grpSp>
      <p:sp>
        <p:nvSpPr>
          <p:cNvPr id="34" name="Date Placeholder 3"/>
          <p:cNvSpPr>
            <a:spLocks noGrp="1"/>
          </p:cNvSpPr>
          <p:nvPr>
            <p:ph type="dt" sz="half" idx="2"/>
          </p:nvPr>
        </p:nvSpPr>
        <p:spPr>
          <a:xfrm>
            <a:off x="628650" y="4767263"/>
            <a:ext cx="2457450" cy="273844"/>
          </a:xfrm>
          <a:prstGeom prst="rect">
            <a:avLst/>
          </a:prstGeom>
        </p:spPr>
        <p:txBody>
          <a:bodyPr vert="horz" lIns="68580" tIns="34290" rIns="68580" bIns="34290" rtlCol="0" anchor="ctr"/>
          <a:lstStyle>
            <a:lvl1pPr algn="l">
              <a:defRPr sz="900">
                <a:solidFill>
                  <a:schemeClr val="accent3"/>
                </a:solidFill>
              </a:defRPr>
            </a:lvl1pPr>
          </a:lstStyle>
          <a:p>
            <a:fld id="{CA734DBA-6852-4C6A-AB8B-E28C0C52CB53}" type="datetime1">
              <a:rPr lang="en-US" smtClean="0"/>
              <a:t>12/23/2019</a:t>
            </a:fld>
            <a:endParaRPr lang="en-US"/>
          </a:p>
        </p:txBody>
      </p:sp>
      <p:sp>
        <p:nvSpPr>
          <p:cNvPr id="35" name="Footer Placeholder 4"/>
          <p:cNvSpPr>
            <a:spLocks noGrp="1"/>
          </p:cNvSpPr>
          <p:nvPr>
            <p:ph type="ftr" sz="quarter" idx="3"/>
          </p:nvPr>
        </p:nvSpPr>
        <p:spPr>
          <a:xfrm>
            <a:off x="3486150" y="4767263"/>
            <a:ext cx="2171700" cy="273844"/>
          </a:xfrm>
          <a:prstGeom prst="rect">
            <a:avLst/>
          </a:prstGeom>
        </p:spPr>
        <p:txBody>
          <a:bodyPr vert="horz" lIns="68580" tIns="34290" rIns="68580" bIns="34290" rtlCol="0" anchor="ctr"/>
          <a:lstStyle>
            <a:lvl1pPr algn="ctr">
              <a:defRPr sz="900">
                <a:solidFill>
                  <a:schemeClr val="accent3"/>
                </a:solidFill>
              </a:defRPr>
            </a:lvl1pPr>
          </a:lstStyle>
          <a:p>
            <a:endParaRPr lang="en-US"/>
          </a:p>
        </p:txBody>
      </p:sp>
      <p:sp>
        <p:nvSpPr>
          <p:cNvPr id="36" name="Slide Number Placeholder 5"/>
          <p:cNvSpPr>
            <a:spLocks noGrp="1"/>
          </p:cNvSpPr>
          <p:nvPr>
            <p:ph type="sldNum" sz="quarter" idx="4"/>
          </p:nvPr>
        </p:nvSpPr>
        <p:spPr>
          <a:xfrm>
            <a:off x="6057900" y="4767263"/>
            <a:ext cx="2457450" cy="273844"/>
          </a:xfrm>
          <a:prstGeom prst="rect">
            <a:avLst/>
          </a:prstGeom>
        </p:spPr>
        <p:txBody>
          <a:bodyPr vert="horz" lIns="68580" tIns="34290" rIns="68580" bIns="34290" rtlCol="0" anchor="ctr"/>
          <a:lstStyle>
            <a:lvl1pPr algn="r">
              <a:defRPr sz="900">
                <a:solidFill>
                  <a:schemeClr val="accent3"/>
                </a:solidFill>
              </a:defRPr>
            </a:lvl1pPr>
          </a:lstStyle>
          <a:p>
            <a:fld id="{10E4A4DB-036F-4816-A98C-42C4167E83C5}" type="slidenum">
              <a:rPr lang="en-US" smtClean="0"/>
              <a:pPr/>
              <a:t>‹#›</a:t>
            </a:fld>
            <a:endParaRPr lang="en-US"/>
          </a:p>
        </p:txBody>
      </p:sp>
      <p:sp>
        <p:nvSpPr>
          <p:cNvPr id="37" name="Text Placeholder 2"/>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38" name="Title Placeholder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tr-TR" smtClean="0"/>
              <a:t>Asıl başlık stili için tıklatın</a:t>
            </a:r>
            <a:endParaRPr lang="en-US" dirty="0"/>
          </a:p>
        </p:txBody>
      </p:sp>
    </p:spTree>
    <p:extLst>
      <p:ext uri="{BB962C8B-B14F-4D97-AF65-F5344CB8AC3E}">
        <p14:creationId xmlns:p14="http://schemas.microsoft.com/office/powerpoint/2010/main" val="317190883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defTabSz="685800" rtl="0" eaLnBrk="1" latinLnBrk="0" hangingPunct="1">
        <a:spcBef>
          <a:spcPct val="0"/>
        </a:spcBef>
        <a:buNone/>
        <a:defRPr sz="3300" kern="1200">
          <a:solidFill>
            <a:schemeClr val="tx2"/>
          </a:solidFill>
          <a:latin typeface="+mj-lt"/>
          <a:ea typeface="+mj-ea"/>
          <a:cs typeface="+mj-cs"/>
        </a:defRPr>
      </a:lvl1pPr>
    </p:titleStyle>
    <p:bodyStyle>
      <a:lvl1pPr marL="171450" indent="-171450" algn="l" defTabSz="685800" rtl="0" eaLnBrk="1" latinLnBrk="0" hangingPunct="1">
        <a:lnSpc>
          <a:spcPct val="90000"/>
        </a:lnSpc>
        <a:spcBef>
          <a:spcPct val="30000"/>
        </a:spcBef>
        <a:buClr>
          <a:schemeClr val="accent2"/>
        </a:buClr>
        <a:buFont typeface="Wingdings" panose="05000000000000000000" pitchFamily="2"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ct val="30000"/>
        </a:spcBef>
        <a:buClr>
          <a:schemeClr val="accent2"/>
        </a:buClr>
        <a:buFont typeface="Wingdings" panose="05000000000000000000" pitchFamily="2" charset="2"/>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ct val="30000"/>
        </a:spcBef>
        <a:buClr>
          <a:schemeClr val="accent2"/>
        </a:buClr>
        <a:buFont typeface="Wingdings" panose="05000000000000000000" pitchFamily="2" charset="2"/>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ct val="30000"/>
        </a:spcBef>
        <a:buClr>
          <a:schemeClr val="accent2"/>
        </a:buClr>
        <a:buFont typeface="Wingdings" panose="05000000000000000000" pitchFamily="2" charset="2"/>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ct val="30000"/>
        </a:spcBef>
        <a:buClr>
          <a:schemeClr val="accent2"/>
        </a:buClr>
        <a:buFont typeface="Wingdings" panose="05000000000000000000" pitchFamily="2" charset="2"/>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ct val="30000"/>
        </a:spcBef>
        <a:buClr>
          <a:schemeClr val="accent2"/>
        </a:buClr>
        <a:buFont typeface="Wingdings" panose="05000000000000000000" pitchFamily="2" charset="2"/>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ct val="30000"/>
        </a:spcBef>
        <a:buClr>
          <a:schemeClr val="accent2"/>
        </a:buClr>
        <a:buFont typeface="Wingdings" panose="05000000000000000000" pitchFamily="2" charset="2"/>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ct val="30000"/>
        </a:spcBef>
        <a:buClr>
          <a:schemeClr val="accent2"/>
        </a:buClr>
        <a:buFont typeface="Wingdings" panose="05000000000000000000" pitchFamily="2" charset="2"/>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ct val="30000"/>
        </a:spcBef>
        <a:buClr>
          <a:schemeClr val="accent2"/>
        </a:buClr>
        <a:buFont typeface="Wingdings" panose="05000000000000000000" pitchFamily="2" charset="2"/>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6.jpeg"/><Relationship Id="rId7" Type="http://schemas.openxmlformats.org/officeDocument/2006/relationships/image" Target="../media/image20.jpeg"/><Relationship Id="rId2" Type="http://schemas.openxmlformats.org/officeDocument/2006/relationships/image" Target="../media/image15.jpeg"/><Relationship Id="rId1" Type="http://schemas.openxmlformats.org/officeDocument/2006/relationships/slideLayout" Target="../slideLayouts/slideLayout2.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3042086"/>
            <a:ext cx="6858000" cy="1880978"/>
          </a:xfrm>
        </p:spPr>
        <p:txBody>
          <a:bodyPr>
            <a:normAutofit/>
          </a:bodyPr>
          <a:lstStyle/>
          <a:p>
            <a:r>
              <a:rPr lang="tr-TR" dirty="0" smtClean="0"/>
              <a:t>Doç. Dr. H. Eylem Polat</a:t>
            </a:r>
          </a:p>
          <a:p>
            <a:endParaRPr lang="tr-TR" dirty="0" smtClean="0"/>
          </a:p>
          <a:p>
            <a:endParaRPr lang="tr-TR" dirty="0"/>
          </a:p>
          <a:p>
            <a:r>
              <a:rPr lang="tr-TR" dirty="0" smtClean="0"/>
              <a:t>Tarımsal Yapılar ve Sulama Bölümü</a:t>
            </a:r>
          </a:p>
          <a:p>
            <a:r>
              <a:rPr lang="tr-TR" dirty="0" smtClean="0"/>
              <a:t>2020</a:t>
            </a:r>
            <a:endParaRPr lang="en-US" dirty="0"/>
          </a:p>
        </p:txBody>
      </p:sp>
      <p:sp>
        <p:nvSpPr>
          <p:cNvPr id="2" name="Title 1"/>
          <p:cNvSpPr>
            <a:spLocks noGrp="1"/>
          </p:cNvSpPr>
          <p:nvPr>
            <p:ph type="ctrTitle"/>
          </p:nvPr>
        </p:nvSpPr>
        <p:spPr/>
        <p:txBody>
          <a:bodyPr/>
          <a:lstStyle/>
          <a:p>
            <a:r>
              <a:rPr lang="en-US" dirty="0" err="1" smtClean="0">
                <a:latin typeface="Myriad Pro"/>
                <a:cs typeface="Myriad Pro"/>
              </a:rPr>
              <a:t>Ölçme</a:t>
            </a:r>
            <a:r>
              <a:rPr lang="en-US" dirty="0" smtClean="0">
                <a:latin typeface="Myriad Pro"/>
                <a:cs typeface="Myriad Pro"/>
              </a:rPr>
              <a:t> </a:t>
            </a:r>
            <a:r>
              <a:rPr lang="en-US" dirty="0" err="1" smtClean="0">
                <a:latin typeface="Myriad Pro"/>
                <a:cs typeface="Myriad Pro"/>
              </a:rPr>
              <a:t>Bilgisi</a:t>
            </a:r>
            <a:endParaRPr lang="en-US" dirty="0">
              <a:latin typeface="Myriad Pro"/>
              <a:cs typeface="Myriad Pro"/>
            </a:endParaRPr>
          </a:p>
        </p:txBody>
      </p:sp>
      <p:sp>
        <p:nvSpPr>
          <p:cNvPr id="4" name="Subtitle 2"/>
          <p:cNvSpPr txBox="1">
            <a:spLocks/>
          </p:cNvSpPr>
          <p:nvPr/>
        </p:nvSpPr>
        <p:spPr>
          <a:xfrm>
            <a:off x="1273629" y="176421"/>
            <a:ext cx="6858000" cy="346093"/>
          </a:xfrm>
          <a:prstGeom prst="rect">
            <a:avLst/>
          </a:prstGeom>
        </p:spPr>
        <p:txBody>
          <a:bodyPr vert="horz" lIns="68580" tIns="34290" rIns="68580" bIns="34290" rtlCol="0">
            <a:normAutofit/>
          </a:bodyPr>
          <a:lstStyle>
            <a:lvl1pPr marL="0" indent="0" algn="ctr" defTabSz="685800" rtl="0" eaLnBrk="1" latinLnBrk="0" hangingPunct="1">
              <a:lnSpc>
                <a:spcPct val="90000"/>
              </a:lnSpc>
              <a:spcBef>
                <a:spcPct val="30000"/>
              </a:spcBef>
              <a:buClr>
                <a:schemeClr val="accent2"/>
              </a:buClr>
              <a:buFont typeface="Wingdings" panose="05000000000000000000" pitchFamily="2" charset="2"/>
              <a:buNone/>
              <a:defRPr sz="1800" kern="1200">
                <a:solidFill>
                  <a:schemeClr val="tx1"/>
                </a:solidFill>
                <a:latin typeface="+mn-lt"/>
                <a:ea typeface="+mn-ea"/>
                <a:cs typeface="+mn-cs"/>
              </a:defRPr>
            </a:lvl1pPr>
            <a:lvl2pPr marL="342900" indent="0" algn="ctr" defTabSz="685800" rtl="0" eaLnBrk="1" latinLnBrk="0" hangingPunct="1">
              <a:lnSpc>
                <a:spcPct val="90000"/>
              </a:lnSpc>
              <a:spcBef>
                <a:spcPct val="30000"/>
              </a:spcBef>
              <a:buClr>
                <a:schemeClr val="accent2"/>
              </a:buClr>
              <a:buFont typeface="Wingdings" panose="05000000000000000000" pitchFamily="2" charset="2"/>
              <a:buNone/>
              <a:defRPr sz="1500" kern="1200">
                <a:solidFill>
                  <a:schemeClr val="tx1"/>
                </a:solidFill>
                <a:latin typeface="+mn-lt"/>
                <a:ea typeface="+mn-ea"/>
                <a:cs typeface="+mn-cs"/>
              </a:defRPr>
            </a:lvl2pPr>
            <a:lvl3pPr marL="685800" indent="0" algn="ctr" defTabSz="685800" rtl="0" eaLnBrk="1" latinLnBrk="0" hangingPunct="1">
              <a:lnSpc>
                <a:spcPct val="90000"/>
              </a:lnSpc>
              <a:spcBef>
                <a:spcPct val="30000"/>
              </a:spcBef>
              <a:buClr>
                <a:schemeClr val="accent2"/>
              </a:buClr>
              <a:buFont typeface="Wingdings" panose="05000000000000000000" pitchFamily="2" charset="2"/>
              <a:buNone/>
              <a:defRPr sz="1400" kern="1200">
                <a:solidFill>
                  <a:schemeClr val="tx1"/>
                </a:solidFill>
                <a:latin typeface="+mn-lt"/>
                <a:ea typeface="+mn-ea"/>
                <a:cs typeface="+mn-cs"/>
              </a:defRPr>
            </a:lvl3pPr>
            <a:lvl4pPr marL="1028700" indent="0" algn="ctr" defTabSz="685800" rtl="0" eaLnBrk="1" latinLnBrk="0" hangingPunct="1">
              <a:lnSpc>
                <a:spcPct val="90000"/>
              </a:lnSpc>
              <a:spcBef>
                <a:spcPct val="30000"/>
              </a:spcBef>
              <a:buClr>
                <a:schemeClr val="accent2"/>
              </a:buClr>
              <a:buFont typeface="Wingdings" panose="05000000000000000000" pitchFamily="2" charset="2"/>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ct val="30000"/>
              </a:spcBef>
              <a:buClr>
                <a:schemeClr val="accent2"/>
              </a:buClr>
              <a:buFont typeface="Wingdings" panose="05000000000000000000" pitchFamily="2" charset="2"/>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ct val="30000"/>
              </a:spcBef>
              <a:buClr>
                <a:schemeClr val="accent2"/>
              </a:buClr>
              <a:buFont typeface="Wingdings" panose="05000000000000000000" pitchFamily="2" charset="2"/>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ct val="30000"/>
              </a:spcBef>
              <a:buClr>
                <a:schemeClr val="accent2"/>
              </a:buClr>
              <a:buFont typeface="Wingdings" panose="05000000000000000000" pitchFamily="2" charset="2"/>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ct val="30000"/>
              </a:spcBef>
              <a:buClr>
                <a:schemeClr val="accent2"/>
              </a:buClr>
              <a:buFont typeface="Wingdings" panose="05000000000000000000" pitchFamily="2" charset="2"/>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ct val="30000"/>
              </a:spcBef>
              <a:buClr>
                <a:schemeClr val="accent2"/>
              </a:buClr>
              <a:buFont typeface="Wingdings" panose="05000000000000000000" pitchFamily="2" charset="2"/>
              <a:buNone/>
              <a:defRPr sz="1200" kern="1200">
                <a:solidFill>
                  <a:schemeClr val="tx1"/>
                </a:solidFill>
                <a:latin typeface="+mn-lt"/>
                <a:ea typeface="+mn-ea"/>
                <a:cs typeface="+mn-cs"/>
              </a:defRPr>
            </a:lvl9pPr>
          </a:lstStyle>
          <a:p>
            <a:r>
              <a:rPr lang="tr-TR" dirty="0" smtClean="0"/>
              <a:t>Ankara </a:t>
            </a:r>
            <a:r>
              <a:rPr lang="tr-TR" dirty="0" smtClean="0"/>
              <a:t>Üniversitesi </a:t>
            </a:r>
            <a:r>
              <a:rPr lang="tr-TR" dirty="0"/>
              <a:t>Z</a:t>
            </a:r>
            <a:r>
              <a:rPr lang="tr-TR" dirty="0" smtClean="0"/>
              <a:t>iraat </a:t>
            </a:r>
            <a:r>
              <a:rPr lang="tr-TR" dirty="0"/>
              <a:t>F</a:t>
            </a:r>
            <a:r>
              <a:rPr lang="tr-TR" dirty="0" smtClean="0"/>
              <a:t>akültesi</a:t>
            </a:r>
            <a:endParaRPr lang="en-US" dirty="0"/>
          </a:p>
        </p:txBody>
      </p:sp>
    </p:spTree>
    <p:extLst>
      <p:ext uri="{BB962C8B-B14F-4D97-AF65-F5344CB8AC3E}">
        <p14:creationId xmlns:p14="http://schemas.microsoft.com/office/powerpoint/2010/main" val="821985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7" descr="Geodezik ölçm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1237060"/>
            <a:ext cx="7488238" cy="3602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2" name="Rectangle 2"/>
          <p:cNvSpPr>
            <a:spLocks noGrp="1" noChangeArrowheads="1"/>
          </p:cNvSpPr>
          <p:nvPr>
            <p:ph type="title" idx="4294967295"/>
          </p:nvPr>
        </p:nvSpPr>
        <p:spPr>
          <a:xfrm>
            <a:off x="2392363" y="2286"/>
            <a:ext cx="8229601" cy="939546"/>
          </a:xfrm>
          <a:prstGeom prst="rect">
            <a:avLst/>
          </a:prstGeom>
        </p:spPr>
        <p:txBody>
          <a:bodyPr rIns="45720" anchor="ctr">
            <a:normAutofit/>
            <a:scene3d>
              <a:camera prst="orthographicFront"/>
              <a:lightRig rig="threePt" dir="t">
                <a:rot lat="0" lon="0" rev="4800000"/>
              </a:lightRig>
            </a:scene3d>
            <a:sp3d prstMaterial="matte">
              <a:bevelT w="50800" h="10160"/>
            </a:sp3d>
          </a:bodyPr>
          <a:lstStyle/>
          <a:p>
            <a:pPr eaLnBrk="1" fontAlgn="auto" hangingPunct="1">
              <a:spcAft>
                <a:spcPts val="0"/>
              </a:spcAft>
              <a:defRPr/>
            </a:pPr>
            <a:r>
              <a:rPr lang="tr-TR" sz="4500" b="1" kern="1200">
                <a:solidFill>
                  <a:schemeClr val="accent1">
                    <a:satMod val="150000"/>
                  </a:schemeClr>
                </a:solidFill>
                <a:ea typeface="+mj-ea"/>
                <a:cs typeface="+mj-cs"/>
              </a:rPr>
              <a:t>Geodezik Ölçme</a:t>
            </a:r>
            <a:endParaRPr lang="tr-TR" sz="4500" b="1" kern="1200">
              <a:solidFill>
                <a:srgbClr val="0033CC"/>
              </a:solidFill>
              <a:ea typeface="+mj-ea"/>
              <a:cs typeface="+mj-cs"/>
            </a:endParaRPr>
          </a:p>
        </p:txBody>
      </p:sp>
    </p:spTree>
    <p:extLst>
      <p:ext uri="{BB962C8B-B14F-4D97-AF65-F5344CB8AC3E}">
        <p14:creationId xmlns:p14="http://schemas.microsoft.com/office/powerpoint/2010/main" val="4123502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4" descr="Captu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9" y="1600200"/>
            <a:ext cx="4162425" cy="2464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8" name="Picture 31" descr="global_earth_world_map_494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3801" y="1653779"/>
            <a:ext cx="3311525" cy="2483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2" name="Rectangle 2"/>
          <p:cNvSpPr>
            <a:spLocks noGrp="1" noChangeArrowheads="1"/>
          </p:cNvSpPr>
          <p:nvPr>
            <p:ph type="title" idx="4294967295"/>
          </p:nvPr>
        </p:nvSpPr>
        <p:spPr>
          <a:xfrm>
            <a:off x="648855" y="0"/>
            <a:ext cx="8229601" cy="939546"/>
          </a:xfrm>
          <a:prstGeom prst="rect">
            <a:avLst/>
          </a:prstGeom>
        </p:spPr>
        <p:txBody>
          <a:bodyPr rIns="45720" anchor="ctr">
            <a:normAutofit/>
            <a:scene3d>
              <a:camera prst="orthographicFront"/>
              <a:lightRig rig="threePt" dir="t">
                <a:rot lat="0" lon="0" rev="4800000"/>
              </a:lightRig>
            </a:scene3d>
            <a:sp3d prstMaterial="matte">
              <a:bevelT w="50800" h="10160"/>
            </a:sp3d>
          </a:bodyPr>
          <a:lstStyle/>
          <a:p>
            <a:pPr algn="ctr" eaLnBrk="1" fontAlgn="auto" hangingPunct="1">
              <a:spcAft>
                <a:spcPts val="0"/>
              </a:spcAft>
              <a:defRPr/>
            </a:pPr>
            <a:r>
              <a:rPr lang="tr-TR" sz="4500" b="1" kern="1200" dirty="0" err="1">
                <a:solidFill>
                  <a:schemeClr val="accent1">
                    <a:satMod val="150000"/>
                  </a:schemeClr>
                </a:solidFill>
                <a:ea typeface="+mj-ea"/>
                <a:cs typeface="+mj-cs"/>
              </a:rPr>
              <a:t>Geodezik</a:t>
            </a:r>
            <a:r>
              <a:rPr lang="tr-TR" sz="4500" b="1" kern="1200" dirty="0">
                <a:solidFill>
                  <a:schemeClr val="accent1">
                    <a:satMod val="150000"/>
                  </a:schemeClr>
                </a:solidFill>
                <a:ea typeface="+mj-ea"/>
                <a:cs typeface="+mj-cs"/>
              </a:rPr>
              <a:t> Ölçme</a:t>
            </a:r>
            <a:endParaRPr lang="tr-TR" sz="4500" b="1" kern="1200" dirty="0">
              <a:solidFill>
                <a:srgbClr val="0033CC"/>
              </a:solidFill>
              <a:ea typeface="+mj-ea"/>
              <a:cs typeface="+mj-cs"/>
            </a:endParaRPr>
          </a:p>
        </p:txBody>
      </p:sp>
    </p:spTree>
    <p:extLst>
      <p:ext uri="{BB962C8B-B14F-4D97-AF65-F5344CB8AC3E}">
        <p14:creationId xmlns:p14="http://schemas.microsoft.com/office/powerpoint/2010/main" val="2875068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3"/>
          <p:cNvSpPr>
            <a:spLocks noChangeArrowheads="1"/>
          </p:cNvSpPr>
          <p:nvPr/>
        </p:nvSpPr>
        <p:spPr bwMode="auto">
          <a:xfrm>
            <a:off x="538120" y="1539147"/>
            <a:ext cx="8157895" cy="2739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gn="just">
              <a:lnSpc>
                <a:spcPct val="120000"/>
              </a:lnSpc>
              <a:defRPr/>
            </a:pPr>
            <a:r>
              <a:rPr lang="tr-TR" sz="2400" b="0" dirty="0">
                <a:latin typeface="Times New Roman" charset="0"/>
                <a:cs typeface="+mn-cs"/>
              </a:rPr>
              <a:t>	</a:t>
            </a:r>
            <a:r>
              <a:rPr lang="tr-TR" sz="2400" b="0" dirty="0" err="1">
                <a:latin typeface="Times New Roman" charset="0"/>
                <a:cs typeface="+mn-cs"/>
              </a:rPr>
              <a:t>Geodezik</a:t>
            </a:r>
            <a:r>
              <a:rPr lang="tr-TR" sz="2400" b="0" dirty="0">
                <a:latin typeface="Times New Roman" charset="0"/>
                <a:cs typeface="+mn-cs"/>
              </a:rPr>
              <a:t> ölçmede </a:t>
            </a:r>
            <a:r>
              <a:rPr lang="tr-TR" sz="2400" b="0" u="sng" dirty="0">
                <a:latin typeface="Times New Roman" charset="0"/>
                <a:cs typeface="+mn-cs"/>
              </a:rPr>
              <a:t>küresel izdüşümü düzlemi</a:t>
            </a:r>
            <a:r>
              <a:rPr lang="tr-TR" sz="2400" b="0" dirty="0">
                <a:latin typeface="Times New Roman" charset="0"/>
                <a:cs typeface="+mn-cs"/>
              </a:rPr>
              <a:t> kullanılır. Arazi yüzeyi üzerindeki noktalardan küresel </a:t>
            </a:r>
            <a:r>
              <a:rPr lang="tr-TR" sz="2400" b="0" dirty="0" err="1">
                <a:latin typeface="Times New Roman" charset="0"/>
                <a:cs typeface="+mn-cs"/>
              </a:rPr>
              <a:t>izdüşüm</a:t>
            </a:r>
            <a:r>
              <a:rPr lang="tr-TR" sz="2400" b="0" dirty="0">
                <a:latin typeface="Times New Roman" charset="0"/>
                <a:cs typeface="+mn-cs"/>
              </a:rPr>
              <a:t> düzlemine </a:t>
            </a:r>
            <a:r>
              <a:rPr lang="tr-TR" sz="2400" b="0" u="sng" dirty="0">
                <a:latin typeface="Times New Roman" charset="0"/>
                <a:cs typeface="+mn-cs"/>
              </a:rPr>
              <a:t>inilen dikler birbirine paralel değildir, yerküre merkezinde kesişir</a:t>
            </a:r>
            <a:r>
              <a:rPr lang="tr-TR" sz="2400" b="0" dirty="0">
                <a:latin typeface="Times New Roman" charset="0"/>
                <a:cs typeface="+mn-cs"/>
              </a:rPr>
              <a:t>.</a:t>
            </a:r>
          </a:p>
          <a:p>
            <a:pPr algn="just">
              <a:lnSpc>
                <a:spcPct val="120000"/>
              </a:lnSpc>
              <a:defRPr/>
            </a:pPr>
            <a:r>
              <a:rPr lang="tr-TR" sz="2400" b="0" dirty="0">
                <a:latin typeface="Times New Roman" charset="0"/>
                <a:cs typeface="+mn-cs"/>
              </a:rPr>
              <a:t>	 </a:t>
            </a:r>
            <a:r>
              <a:rPr lang="tr-TR" sz="2400" b="0" u="sng" dirty="0">
                <a:latin typeface="Times New Roman" charset="0"/>
                <a:cs typeface="+mn-cs"/>
              </a:rPr>
              <a:t>Dünya ve ülke haritalarının çıkarılmasında</a:t>
            </a:r>
            <a:r>
              <a:rPr lang="tr-TR" sz="2400" b="0" dirty="0">
                <a:latin typeface="Times New Roman" charset="0"/>
                <a:cs typeface="+mn-cs"/>
              </a:rPr>
              <a:t> ve ölçülmesinde kullanılan bir ölçme şeklidir.</a:t>
            </a:r>
          </a:p>
        </p:txBody>
      </p:sp>
      <p:sp>
        <p:nvSpPr>
          <p:cNvPr id="3" name="Rectangle 2"/>
          <p:cNvSpPr txBox="1">
            <a:spLocks noChangeArrowheads="1"/>
          </p:cNvSpPr>
          <p:nvPr/>
        </p:nvSpPr>
        <p:spPr>
          <a:xfrm>
            <a:off x="648855" y="0"/>
            <a:ext cx="8229601" cy="939546"/>
          </a:xfrm>
          <a:prstGeom prst="rect">
            <a:avLst/>
          </a:prstGeom>
        </p:spPr>
        <p:txBody>
          <a:bodyPr vert="horz" lIns="68580" tIns="34290" rIns="45720" bIns="34290" rtlCol="0" anchor="ctr">
            <a:normAutofit/>
            <a:scene3d>
              <a:camera prst="orthographicFront"/>
              <a:lightRig rig="threePt" dir="t">
                <a:rot lat="0" lon="0" rev="4800000"/>
              </a:lightRig>
            </a:scene3d>
            <a:sp3d prstMaterial="matte">
              <a:bevelT w="50800" h="10160"/>
            </a:sp3d>
          </a:bodyPr>
          <a:lstStyle>
            <a:lvl1pPr algn="l" defTabSz="685800" rtl="0" eaLnBrk="1" latinLnBrk="0" hangingPunct="1">
              <a:spcBef>
                <a:spcPct val="0"/>
              </a:spcBef>
              <a:buNone/>
              <a:defRPr sz="3300" kern="1200">
                <a:solidFill>
                  <a:schemeClr val="tx2"/>
                </a:solidFill>
                <a:latin typeface="+mj-lt"/>
                <a:ea typeface="+mj-ea"/>
                <a:cs typeface="+mj-cs"/>
              </a:defRPr>
            </a:lvl1pPr>
          </a:lstStyle>
          <a:p>
            <a:pPr algn="ctr">
              <a:defRPr/>
            </a:pPr>
            <a:r>
              <a:rPr lang="tr-TR" sz="4500" b="1" dirty="0" err="1" smtClean="0">
                <a:solidFill>
                  <a:schemeClr val="accent1">
                    <a:satMod val="150000"/>
                  </a:schemeClr>
                </a:solidFill>
              </a:rPr>
              <a:t>Geodezik</a:t>
            </a:r>
            <a:r>
              <a:rPr lang="tr-TR" sz="4500" b="1" dirty="0" smtClean="0">
                <a:solidFill>
                  <a:schemeClr val="accent1">
                    <a:satMod val="150000"/>
                  </a:schemeClr>
                </a:solidFill>
              </a:rPr>
              <a:t> Ölçme</a:t>
            </a:r>
            <a:endParaRPr lang="tr-TR" sz="4500" b="1" dirty="0">
              <a:solidFill>
                <a:srgbClr val="0033CC"/>
              </a:solidFill>
            </a:endParaRPr>
          </a:p>
        </p:txBody>
      </p:sp>
    </p:spTree>
    <p:extLst>
      <p:ext uri="{BB962C8B-B14F-4D97-AF65-F5344CB8AC3E}">
        <p14:creationId xmlns:p14="http://schemas.microsoft.com/office/powerpoint/2010/main" val="4065150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75"/>
          <p:cNvSpPr>
            <a:spLocks noChangeArrowheads="1"/>
          </p:cNvSpPr>
          <p:nvPr/>
        </p:nvSpPr>
        <p:spPr bwMode="auto">
          <a:xfrm>
            <a:off x="602695" y="1399227"/>
            <a:ext cx="9585882" cy="3625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nSpc>
                <a:spcPct val="120000"/>
              </a:lnSpc>
              <a:buFontTx/>
              <a:buChar char="•"/>
              <a:defRPr/>
            </a:pPr>
            <a:r>
              <a:rPr lang="tr-TR" sz="2400" b="0" dirty="0">
                <a:latin typeface="Times New Roman" charset="0"/>
                <a:cs typeface="+mn-cs"/>
              </a:rPr>
              <a:t> Arazi ölçmesi</a:t>
            </a:r>
          </a:p>
          <a:p>
            <a:pPr>
              <a:lnSpc>
                <a:spcPct val="120000"/>
              </a:lnSpc>
              <a:buFontTx/>
              <a:buChar char="•"/>
              <a:defRPr/>
            </a:pPr>
            <a:r>
              <a:rPr lang="tr-TR" sz="2400" b="0" dirty="0">
                <a:latin typeface="Times New Roman" charset="0"/>
                <a:cs typeface="+mn-cs"/>
              </a:rPr>
              <a:t> </a:t>
            </a:r>
            <a:r>
              <a:rPr lang="tr-TR" sz="2400" b="0" dirty="0" err="1">
                <a:latin typeface="Times New Roman" charset="0"/>
                <a:cs typeface="+mn-cs"/>
              </a:rPr>
              <a:t>Topoğrafik</a:t>
            </a:r>
            <a:r>
              <a:rPr lang="tr-TR" sz="2400" b="0" dirty="0">
                <a:latin typeface="Times New Roman" charset="0"/>
                <a:cs typeface="+mn-cs"/>
              </a:rPr>
              <a:t> ölçme</a:t>
            </a:r>
          </a:p>
          <a:p>
            <a:pPr>
              <a:lnSpc>
                <a:spcPct val="120000"/>
              </a:lnSpc>
              <a:buFontTx/>
              <a:buChar char="•"/>
              <a:defRPr/>
            </a:pPr>
            <a:r>
              <a:rPr lang="tr-TR" sz="2400" b="0" dirty="0">
                <a:latin typeface="Times New Roman" charset="0"/>
                <a:cs typeface="+mn-cs"/>
              </a:rPr>
              <a:t> Yol ölçmesi</a:t>
            </a:r>
          </a:p>
          <a:p>
            <a:pPr>
              <a:lnSpc>
                <a:spcPct val="120000"/>
              </a:lnSpc>
              <a:buFontTx/>
              <a:buChar char="•"/>
              <a:defRPr/>
            </a:pPr>
            <a:r>
              <a:rPr lang="tr-TR" sz="2400" b="0" dirty="0">
                <a:latin typeface="Times New Roman" charset="0"/>
                <a:cs typeface="+mn-cs"/>
              </a:rPr>
              <a:t> Hidrografik ölçme</a:t>
            </a:r>
          </a:p>
          <a:p>
            <a:pPr>
              <a:lnSpc>
                <a:spcPct val="120000"/>
              </a:lnSpc>
              <a:buFontTx/>
              <a:buChar char="•"/>
              <a:defRPr/>
            </a:pPr>
            <a:r>
              <a:rPr lang="tr-TR" sz="2400" b="0" dirty="0">
                <a:latin typeface="Times New Roman" charset="0"/>
                <a:cs typeface="+mn-cs"/>
              </a:rPr>
              <a:t> Maden ölçmesi</a:t>
            </a:r>
          </a:p>
          <a:p>
            <a:pPr>
              <a:lnSpc>
                <a:spcPct val="120000"/>
              </a:lnSpc>
              <a:buFontTx/>
              <a:buChar char="•"/>
              <a:defRPr/>
            </a:pPr>
            <a:r>
              <a:rPr lang="tr-TR" sz="2400" b="0" dirty="0">
                <a:latin typeface="Times New Roman" charset="0"/>
                <a:cs typeface="+mn-cs"/>
              </a:rPr>
              <a:t> </a:t>
            </a:r>
            <a:r>
              <a:rPr lang="tr-TR" sz="2400" b="0" dirty="0" err="1">
                <a:latin typeface="Times New Roman" charset="0"/>
                <a:cs typeface="+mn-cs"/>
              </a:rPr>
              <a:t>Kadastral</a:t>
            </a:r>
            <a:r>
              <a:rPr lang="tr-TR" sz="2400" b="0" dirty="0">
                <a:latin typeface="Times New Roman" charset="0"/>
                <a:cs typeface="+mn-cs"/>
              </a:rPr>
              <a:t> ölçme</a:t>
            </a:r>
          </a:p>
          <a:p>
            <a:pPr>
              <a:lnSpc>
                <a:spcPct val="120000"/>
              </a:lnSpc>
              <a:buFontTx/>
              <a:buChar char="•"/>
              <a:defRPr/>
            </a:pPr>
            <a:r>
              <a:rPr lang="tr-TR" sz="2400" b="0" dirty="0">
                <a:latin typeface="Times New Roman" charset="0"/>
                <a:cs typeface="+mn-cs"/>
              </a:rPr>
              <a:t> Şehir ölçmesi</a:t>
            </a:r>
          </a:p>
          <a:p>
            <a:pPr>
              <a:lnSpc>
                <a:spcPct val="120000"/>
              </a:lnSpc>
              <a:buFontTx/>
              <a:buChar char="•"/>
              <a:defRPr/>
            </a:pPr>
            <a:r>
              <a:rPr lang="tr-TR" sz="2400" b="0" dirty="0">
                <a:latin typeface="Times New Roman" charset="0"/>
                <a:cs typeface="+mn-cs"/>
              </a:rPr>
              <a:t> </a:t>
            </a:r>
            <a:r>
              <a:rPr lang="tr-TR" sz="2400" b="0" dirty="0" err="1">
                <a:latin typeface="Times New Roman" charset="0"/>
                <a:cs typeface="+mn-cs"/>
              </a:rPr>
              <a:t>Fotogrametrik</a:t>
            </a:r>
            <a:r>
              <a:rPr lang="tr-TR" sz="2400" b="0" dirty="0">
                <a:latin typeface="Times New Roman" charset="0"/>
                <a:cs typeface="+mn-cs"/>
              </a:rPr>
              <a:t> ölçme</a:t>
            </a:r>
          </a:p>
        </p:txBody>
      </p:sp>
      <p:sp>
        <p:nvSpPr>
          <p:cNvPr id="4" name="Rectangle 2"/>
          <p:cNvSpPr txBox="1">
            <a:spLocks noChangeArrowheads="1"/>
          </p:cNvSpPr>
          <p:nvPr/>
        </p:nvSpPr>
        <p:spPr>
          <a:xfrm>
            <a:off x="648855" y="0"/>
            <a:ext cx="8229601" cy="939546"/>
          </a:xfrm>
          <a:prstGeom prst="rect">
            <a:avLst/>
          </a:prstGeom>
        </p:spPr>
        <p:txBody>
          <a:bodyPr vert="horz" lIns="68580" tIns="34290" rIns="45720" bIns="34290" rtlCol="0" anchor="ctr">
            <a:normAutofit/>
            <a:scene3d>
              <a:camera prst="orthographicFront"/>
              <a:lightRig rig="threePt" dir="t">
                <a:rot lat="0" lon="0" rev="4800000"/>
              </a:lightRig>
            </a:scene3d>
            <a:sp3d prstMaterial="matte">
              <a:bevelT w="50800" h="10160"/>
            </a:sp3d>
          </a:bodyPr>
          <a:lstStyle>
            <a:lvl1pPr algn="l" defTabSz="685800" rtl="0" eaLnBrk="1" latinLnBrk="0" hangingPunct="1">
              <a:spcBef>
                <a:spcPct val="0"/>
              </a:spcBef>
              <a:buNone/>
              <a:defRPr sz="3300" kern="1200">
                <a:solidFill>
                  <a:schemeClr val="tx2"/>
                </a:solidFill>
                <a:latin typeface="+mj-lt"/>
                <a:ea typeface="+mj-ea"/>
                <a:cs typeface="+mj-cs"/>
              </a:defRPr>
            </a:lvl1pPr>
          </a:lstStyle>
          <a:p>
            <a:pPr algn="ctr">
              <a:defRPr/>
            </a:pPr>
            <a:r>
              <a:rPr lang="tr-TR" sz="3600" b="1" dirty="0" smtClean="0">
                <a:solidFill>
                  <a:schemeClr val="accent1">
                    <a:satMod val="150000"/>
                  </a:schemeClr>
                </a:solidFill>
              </a:rPr>
              <a:t>Düzlem Ölçmesinin </a:t>
            </a:r>
            <a:r>
              <a:rPr lang="tr-TR" sz="3600" b="1" dirty="0" err="1" smtClean="0">
                <a:solidFill>
                  <a:schemeClr val="accent1">
                    <a:satMod val="150000"/>
                  </a:schemeClr>
                </a:solidFill>
              </a:rPr>
              <a:t>Çesitleri</a:t>
            </a:r>
            <a:endParaRPr lang="tr-TR" sz="3600" b="1" dirty="0">
              <a:solidFill>
                <a:srgbClr val="0033CC"/>
              </a:solidFill>
            </a:endParaRPr>
          </a:p>
        </p:txBody>
      </p:sp>
    </p:spTree>
    <p:extLst>
      <p:ext uri="{BB962C8B-B14F-4D97-AF65-F5344CB8AC3E}">
        <p14:creationId xmlns:p14="http://schemas.microsoft.com/office/powerpoint/2010/main" val="3125513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7"/>
          <p:cNvSpPr>
            <a:spLocks noChangeArrowheads="1"/>
          </p:cNvSpPr>
          <p:nvPr/>
        </p:nvSpPr>
        <p:spPr bwMode="auto">
          <a:xfrm>
            <a:off x="358776" y="1383507"/>
            <a:ext cx="8785225" cy="1981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lvl="1" indent="-277813">
              <a:lnSpc>
                <a:spcPct val="110000"/>
              </a:lnSpc>
              <a:defRPr/>
            </a:pPr>
            <a:r>
              <a:rPr lang="tr-TR" sz="2400" b="0" dirty="0">
                <a:latin typeface="Times New Roman" charset="0"/>
                <a:cs typeface="+mn-cs"/>
              </a:rPr>
              <a:t>     </a:t>
            </a:r>
            <a:r>
              <a:rPr lang="tr-TR" sz="2800" b="0" dirty="0">
                <a:latin typeface="Times New Roman" charset="0"/>
                <a:cs typeface="+mn-cs"/>
              </a:rPr>
              <a:t>Arazinin parsellere ayrılması, </a:t>
            </a:r>
          </a:p>
          <a:p>
            <a:pPr lvl="1" indent="-277813">
              <a:lnSpc>
                <a:spcPct val="110000"/>
              </a:lnSpc>
              <a:buFontTx/>
              <a:buChar char="•"/>
              <a:defRPr/>
            </a:pPr>
            <a:r>
              <a:rPr lang="tr-TR" sz="2800" b="0" dirty="0">
                <a:latin typeface="Times New Roman" charset="0"/>
                <a:cs typeface="+mn-cs"/>
              </a:rPr>
              <a:t> Eski veya silinmiş arazi sınırlarının yeniden tesisi,</a:t>
            </a:r>
          </a:p>
          <a:p>
            <a:pPr lvl="1" indent="-277813">
              <a:lnSpc>
                <a:spcPct val="110000"/>
              </a:lnSpc>
              <a:buFontTx/>
              <a:buChar char="•"/>
              <a:defRPr/>
            </a:pPr>
            <a:r>
              <a:rPr lang="tr-TR" sz="2800" b="0" dirty="0">
                <a:latin typeface="Times New Roman" charset="0"/>
                <a:cs typeface="+mn-cs"/>
              </a:rPr>
              <a:t> Alanların hesaplanması,</a:t>
            </a:r>
          </a:p>
          <a:p>
            <a:pPr lvl="1" indent="-277813">
              <a:lnSpc>
                <a:spcPct val="110000"/>
              </a:lnSpc>
              <a:buFontTx/>
              <a:buChar char="•"/>
              <a:defRPr/>
            </a:pPr>
            <a:r>
              <a:rPr lang="tr-TR" sz="2800" b="0" dirty="0">
                <a:latin typeface="Times New Roman" charset="0"/>
                <a:cs typeface="+mn-cs"/>
              </a:rPr>
              <a:t> Arazi haritalarının çıkarılması.</a:t>
            </a:r>
          </a:p>
        </p:txBody>
      </p:sp>
      <p:pic>
        <p:nvPicPr>
          <p:cNvPr id="17410" name="Rectangl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7694" y="553928"/>
            <a:ext cx="7812087" cy="756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8210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1" name="Rectangl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5927" y="559495"/>
            <a:ext cx="7667625" cy="756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Rectangle 80"/>
          <p:cNvSpPr>
            <a:spLocks noChangeArrowheads="1"/>
          </p:cNvSpPr>
          <p:nvPr/>
        </p:nvSpPr>
        <p:spPr bwMode="auto">
          <a:xfrm>
            <a:off x="527357" y="1700597"/>
            <a:ext cx="8200946" cy="29290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lvl="1" algn="just">
              <a:lnSpc>
                <a:spcPct val="110000"/>
              </a:lnSpc>
              <a:buFontTx/>
              <a:buChar char="•"/>
              <a:defRPr/>
            </a:pPr>
            <a:r>
              <a:rPr lang="tr-TR" sz="2800" b="0" dirty="0">
                <a:latin typeface="Times New Roman" charset="0"/>
                <a:cs typeface="+mn-cs"/>
              </a:rPr>
              <a:t> Yeryüzünün girinti ve çıkıntılarını gösteren haritaların elde edilmesi için gerekli bilgilerin toplanması,</a:t>
            </a:r>
          </a:p>
          <a:p>
            <a:pPr lvl="1" algn="just">
              <a:lnSpc>
                <a:spcPct val="110000"/>
              </a:lnSpc>
              <a:buFontTx/>
              <a:buChar char="•"/>
              <a:defRPr/>
            </a:pPr>
            <a:r>
              <a:rPr lang="tr-TR" sz="2800" b="0" dirty="0">
                <a:latin typeface="Times New Roman" charset="0"/>
                <a:cs typeface="+mn-cs"/>
              </a:rPr>
              <a:t> Doğal ve suni engellerin bulunduğu yerleri gösteren haritaların elde edilmesi için gerekli bilgilerin toplanması.</a:t>
            </a:r>
          </a:p>
        </p:txBody>
      </p:sp>
    </p:spTree>
    <p:extLst>
      <p:ext uri="{BB962C8B-B14F-4D97-AF65-F5344CB8AC3E}">
        <p14:creationId xmlns:p14="http://schemas.microsoft.com/office/powerpoint/2010/main" val="3221918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Rectangl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717" y="445436"/>
            <a:ext cx="7559675" cy="756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Rectangle 4"/>
          <p:cNvSpPr>
            <a:spLocks noChangeArrowheads="1"/>
          </p:cNvSpPr>
          <p:nvPr/>
        </p:nvSpPr>
        <p:spPr bwMode="auto">
          <a:xfrm>
            <a:off x="624219" y="1280829"/>
            <a:ext cx="851978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marL="179388" lvl="1">
              <a:buFontTx/>
              <a:buChar char="•"/>
              <a:defRPr/>
            </a:pPr>
            <a:r>
              <a:rPr lang="tr-TR" sz="2400" b="0" dirty="0">
                <a:latin typeface="Times New Roman" charset="0"/>
                <a:cs typeface="+mn-cs"/>
              </a:rPr>
              <a:t> Arazi mülkiyet sınırlarının tespiti amacıyla yapılan ölçmedir.</a:t>
            </a:r>
          </a:p>
        </p:txBody>
      </p:sp>
      <p:pic>
        <p:nvPicPr>
          <p:cNvPr id="18435" name="Rectangle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6865" y="2161793"/>
            <a:ext cx="7667625" cy="701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Rectangle 6"/>
          <p:cNvSpPr>
            <a:spLocks noChangeArrowheads="1"/>
          </p:cNvSpPr>
          <p:nvPr/>
        </p:nvSpPr>
        <p:spPr bwMode="auto">
          <a:xfrm>
            <a:off x="678031" y="2873794"/>
            <a:ext cx="8157895" cy="1711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lvl="1" algn="just">
              <a:lnSpc>
                <a:spcPct val="110000"/>
              </a:lnSpc>
              <a:buFontTx/>
              <a:buChar char="•"/>
              <a:defRPr/>
            </a:pPr>
            <a:r>
              <a:rPr lang="tr-TR" sz="2400" b="0" dirty="0">
                <a:latin typeface="Times New Roman" charset="0"/>
                <a:cs typeface="+mn-cs"/>
              </a:rPr>
              <a:t> Karayolu, demiryolu, kanal veya boru hatlarının proje güzergahı boyunca yeryüzü engellerinin yerlerini tespit etmek,</a:t>
            </a:r>
          </a:p>
          <a:p>
            <a:pPr lvl="1" algn="just">
              <a:lnSpc>
                <a:spcPct val="110000"/>
              </a:lnSpc>
              <a:buFontTx/>
              <a:buChar char="•"/>
              <a:defRPr/>
            </a:pPr>
            <a:r>
              <a:rPr lang="tr-TR" sz="2400" b="0" dirty="0">
                <a:latin typeface="Times New Roman" charset="0"/>
                <a:cs typeface="+mn-cs"/>
              </a:rPr>
              <a:t> Proje hattını geçirmek; kazı ve dolgu hacmini hesaplamakla ilgili çalışmaları kapsar.</a:t>
            </a:r>
          </a:p>
        </p:txBody>
      </p:sp>
    </p:spTree>
    <p:extLst>
      <p:ext uri="{BB962C8B-B14F-4D97-AF65-F5344CB8AC3E}">
        <p14:creationId xmlns:p14="http://schemas.microsoft.com/office/powerpoint/2010/main" val="711339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Rectangl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465" y="369617"/>
            <a:ext cx="8072437" cy="701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Rectangle 3"/>
          <p:cNvSpPr>
            <a:spLocks noChangeArrowheads="1"/>
          </p:cNvSpPr>
          <p:nvPr/>
        </p:nvSpPr>
        <p:spPr bwMode="auto">
          <a:xfrm>
            <a:off x="505833" y="1140907"/>
            <a:ext cx="8480306"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lvl="1" algn="just">
              <a:buFontTx/>
              <a:buChar char="•"/>
              <a:defRPr/>
            </a:pPr>
            <a:r>
              <a:rPr lang="tr-TR" sz="2400" b="0" dirty="0">
                <a:latin typeface="Times New Roman" charset="0"/>
                <a:cs typeface="+mn-cs"/>
              </a:rPr>
              <a:t> Ulaştırma, su temini veya su yapılarının inşaatı amaçlarıyla su  kütlesinin ölçülmesidir.</a:t>
            </a:r>
          </a:p>
          <a:p>
            <a:pPr lvl="1" algn="just">
              <a:buFontTx/>
              <a:buChar char="•"/>
              <a:defRPr/>
            </a:pPr>
            <a:r>
              <a:rPr lang="tr-TR" sz="2400" b="0" dirty="0">
                <a:latin typeface="Times New Roman" charset="0"/>
                <a:cs typeface="+mn-cs"/>
              </a:rPr>
              <a:t> Suyun seviye değişimleri ve akarsu debilerini ölçme işlemlerini kapsar.</a:t>
            </a:r>
          </a:p>
        </p:txBody>
      </p:sp>
      <p:pic>
        <p:nvPicPr>
          <p:cNvPr id="19459" name="Rectangle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4588" y="2669809"/>
            <a:ext cx="7999412"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Rectangle 5"/>
          <p:cNvSpPr>
            <a:spLocks noChangeArrowheads="1"/>
          </p:cNvSpPr>
          <p:nvPr/>
        </p:nvSpPr>
        <p:spPr bwMode="auto">
          <a:xfrm>
            <a:off x="613458" y="3465777"/>
            <a:ext cx="817942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lvl="1" algn="just">
              <a:buFontTx/>
              <a:buChar char="•"/>
              <a:defRPr/>
            </a:pPr>
            <a:r>
              <a:rPr lang="tr-TR" sz="2400" b="0" dirty="0">
                <a:latin typeface="Times New Roman" charset="0"/>
                <a:cs typeface="+mn-cs"/>
              </a:rPr>
              <a:t> Maden yataklarının ve yeraltı çalışmalarının yerlerinin tespit  edilmesi.</a:t>
            </a:r>
          </a:p>
          <a:p>
            <a:pPr lvl="1" algn="just">
              <a:buFontTx/>
              <a:buChar char="•"/>
              <a:defRPr/>
            </a:pPr>
            <a:r>
              <a:rPr lang="tr-TR" sz="2400" b="0" dirty="0">
                <a:latin typeface="Times New Roman" charset="0"/>
                <a:cs typeface="+mn-cs"/>
              </a:rPr>
              <a:t> Jeolojik formasyonların tayin edilmesi ve taşınacak hacmin hesaplanması.</a:t>
            </a:r>
          </a:p>
        </p:txBody>
      </p:sp>
    </p:spTree>
    <p:extLst>
      <p:ext uri="{BB962C8B-B14F-4D97-AF65-F5344CB8AC3E}">
        <p14:creationId xmlns:p14="http://schemas.microsoft.com/office/powerpoint/2010/main" val="97702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Rectangl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6475" y="294274"/>
            <a:ext cx="8137525" cy="756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Rectangle 4"/>
          <p:cNvSpPr>
            <a:spLocks noChangeArrowheads="1"/>
          </p:cNvSpPr>
          <p:nvPr/>
        </p:nvSpPr>
        <p:spPr bwMode="auto">
          <a:xfrm>
            <a:off x="581169" y="1022512"/>
            <a:ext cx="8383444" cy="2117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lvl="1" algn="just">
              <a:lnSpc>
                <a:spcPct val="110000"/>
              </a:lnSpc>
              <a:buFontTx/>
              <a:buChar char="•"/>
              <a:defRPr/>
            </a:pPr>
            <a:r>
              <a:rPr lang="tr-TR" sz="2400" b="0" dirty="0">
                <a:latin typeface="Times New Roman" charset="0"/>
                <a:cs typeface="+mn-cs"/>
              </a:rPr>
              <a:t> Şehir sınırları içinde bulunan alanların haritalarının çıkarılması,</a:t>
            </a:r>
          </a:p>
          <a:p>
            <a:pPr lvl="1" algn="just">
              <a:lnSpc>
                <a:spcPct val="110000"/>
              </a:lnSpc>
              <a:buFontTx/>
              <a:buChar char="•"/>
              <a:defRPr/>
            </a:pPr>
            <a:r>
              <a:rPr lang="tr-TR" sz="2400" b="0" dirty="0">
                <a:latin typeface="Times New Roman" charset="0"/>
                <a:cs typeface="+mn-cs"/>
              </a:rPr>
              <a:t> Yeni sokak ve caddelerin geçirilmesi,</a:t>
            </a:r>
          </a:p>
          <a:p>
            <a:pPr lvl="1" algn="just">
              <a:lnSpc>
                <a:spcPct val="110000"/>
              </a:lnSpc>
              <a:buFontTx/>
              <a:buChar char="•"/>
              <a:defRPr/>
            </a:pPr>
            <a:r>
              <a:rPr lang="tr-TR" sz="2400" b="0" dirty="0">
                <a:latin typeface="Times New Roman" charset="0"/>
                <a:cs typeface="+mn-cs"/>
              </a:rPr>
              <a:t> Caddelerin inşası, kanalizasyon ve diğer yapıların, binaların yerlerinin tespiti ile ilgili ölçmelerdir.</a:t>
            </a:r>
          </a:p>
        </p:txBody>
      </p:sp>
      <p:pic>
        <p:nvPicPr>
          <p:cNvPr id="20483" name="Rectangle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3751" y="3090529"/>
            <a:ext cx="8316912" cy="756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Rectangle 6"/>
          <p:cNvSpPr>
            <a:spLocks noChangeArrowheads="1"/>
          </p:cNvSpPr>
          <p:nvPr/>
        </p:nvSpPr>
        <p:spPr bwMode="auto">
          <a:xfrm>
            <a:off x="613456" y="3756382"/>
            <a:ext cx="8276282" cy="13049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lvl="1" algn="just">
              <a:lnSpc>
                <a:spcPct val="110000"/>
              </a:lnSpc>
              <a:buFontTx/>
              <a:buChar char="•"/>
              <a:defRPr/>
            </a:pPr>
            <a:r>
              <a:rPr lang="tr-TR" sz="2400" b="0" dirty="0">
                <a:latin typeface="Times New Roman" charset="0"/>
                <a:cs typeface="+mn-cs"/>
              </a:rPr>
              <a:t> Uçaklardan özel kameralarla çekilen fotoğraflar yardımıyla yeryüzü şekillerinin ölçülmesidir.</a:t>
            </a:r>
          </a:p>
          <a:p>
            <a:pPr lvl="1" algn="just">
              <a:lnSpc>
                <a:spcPct val="110000"/>
              </a:lnSpc>
              <a:buFontTx/>
              <a:buChar char="•"/>
              <a:defRPr/>
            </a:pPr>
            <a:r>
              <a:rPr lang="tr-TR" sz="2400" b="0" dirty="0">
                <a:latin typeface="Times New Roman" charset="0"/>
                <a:cs typeface="+mn-cs"/>
              </a:rPr>
              <a:t> Ulaşılması ve ölçülmesi zor alanlar için kullanılabilir.</a:t>
            </a:r>
          </a:p>
        </p:txBody>
      </p:sp>
    </p:spTree>
    <p:extLst>
      <p:ext uri="{BB962C8B-B14F-4D97-AF65-F5344CB8AC3E}">
        <p14:creationId xmlns:p14="http://schemas.microsoft.com/office/powerpoint/2010/main" val="1185448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2627313" y="230982"/>
            <a:ext cx="382518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tr-TR" sz="2800">
                <a:solidFill>
                  <a:srgbClr val="FF3300"/>
                </a:solidFill>
                <a:latin typeface="Times New Roman" charset="0"/>
                <a:cs typeface="+mn-cs"/>
              </a:rPr>
              <a:t>ARAZİ ÇALIŞMALARI</a:t>
            </a:r>
          </a:p>
        </p:txBody>
      </p:sp>
      <p:sp>
        <p:nvSpPr>
          <p:cNvPr id="19459" name="Rectangle 3"/>
          <p:cNvSpPr>
            <a:spLocks noChangeArrowheads="1"/>
          </p:cNvSpPr>
          <p:nvPr/>
        </p:nvSpPr>
        <p:spPr bwMode="auto">
          <a:xfrm>
            <a:off x="559645" y="1044038"/>
            <a:ext cx="8404969" cy="3821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gn="just">
              <a:lnSpc>
                <a:spcPct val="120000"/>
              </a:lnSpc>
              <a:defRPr/>
            </a:pPr>
            <a:r>
              <a:rPr lang="tr-TR" sz="2800" b="0" dirty="0">
                <a:latin typeface="Times New Roman" charset="0"/>
                <a:cs typeface="+mn-cs"/>
              </a:rPr>
              <a:t>	Ölçmelerde verilerin temini amacıyla arazide yapılan çalışmaların tümüne “</a:t>
            </a:r>
            <a:r>
              <a:rPr lang="tr-TR" sz="2800" dirty="0">
                <a:solidFill>
                  <a:srgbClr val="FF0000"/>
                </a:solidFill>
                <a:latin typeface="Times New Roman" charset="0"/>
                <a:cs typeface="+mn-cs"/>
              </a:rPr>
              <a:t>arazi çalışması</a:t>
            </a:r>
            <a:r>
              <a:rPr lang="tr-TR" sz="2800" b="0" dirty="0">
                <a:latin typeface="Times New Roman" charset="0"/>
                <a:cs typeface="+mn-cs"/>
              </a:rPr>
              <a:t>”</a:t>
            </a:r>
            <a:r>
              <a:rPr lang="tr-TR" sz="2800" b="0" dirty="0">
                <a:solidFill>
                  <a:srgbClr val="FF0000"/>
                </a:solidFill>
                <a:latin typeface="Times New Roman" charset="0"/>
                <a:cs typeface="+mn-cs"/>
              </a:rPr>
              <a:t> </a:t>
            </a:r>
            <a:r>
              <a:rPr lang="tr-TR" sz="2800" b="0" dirty="0">
                <a:latin typeface="Times New Roman" charset="0"/>
                <a:cs typeface="+mn-cs"/>
              </a:rPr>
              <a:t>denir. Arazi çalışmaları;</a:t>
            </a:r>
          </a:p>
          <a:p>
            <a:pPr algn="just">
              <a:lnSpc>
                <a:spcPct val="120000"/>
              </a:lnSpc>
              <a:buFontTx/>
              <a:buChar char="•"/>
              <a:defRPr/>
            </a:pPr>
            <a:r>
              <a:rPr lang="tr-TR" sz="2800" dirty="0">
                <a:solidFill>
                  <a:srgbClr val="1D8B59"/>
                </a:solidFill>
                <a:latin typeface="Times New Roman" charset="0"/>
                <a:cs typeface="+mn-cs"/>
              </a:rPr>
              <a:t> </a:t>
            </a:r>
            <a:r>
              <a:rPr lang="tr-TR" sz="2800" dirty="0">
                <a:solidFill>
                  <a:srgbClr val="008000"/>
                </a:solidFill>
                <a:latin typeface="Times New Roman" charset="0"/>
                <a:cs typeface="+mn-cs"/>
              </a:rPr>
              <a:t>Aletlerin ayarlanması ve bakımı</a:t>
            </a:r>
            <a:r>
              <a:rPr lang="tr-TR" sz="2800" b="0" dirty="0">
                <a:solidFill>
                  <a:srgbClr val="008000"/>
                </a:solidFill>
                <a:latin typeface="Times New Roman" charset="0"/>
                <a:cs typeface="+mn-cs"/>
              </a:rPr>
              <a:t>,</a:t>
            </a:r>
          </a:p>
          <a:p>
            <a:pPr algn="just">
              <a:lnSpc>
                <a:spcPct val="120000"/>
              </a:lnSpc>
              <a:buFontTx/>
              <a:buChar char="•"/>
              <a:defRPr/>
            </a:pPr>
            <a:r>
              <a:rPr lang="tr-TR" sz="2800" dirty="0">
                <a:solidFill>
                  <a:srgbClr val="008000"/>
                </a:solidFill>
                <a:latin typeface="Times New Roman" charset="0"/>
                <a:cs typeface="+mn-cs"/>
              </a:rPr>
              <a:t> Yatay, düşey mesafelerin ve açıların ölçülmesi</a:t>
            </a:r>
            <a:r>
              <a:rPr lang="tr-TR" sz="2800" b="0" dirty="0">
                <a:solidFill>
                  <a:srgbClr val="008000"/>
                </a:solidFill>
                <a:latin typeface="Times New Roman" charset="0"/>
                <a:cs typeface="+mn-cs"/>
              </a:rPr>
              <a:t>,</a:t>
            </a:r>
          </a:p>
          <a:p>
            <a:pPr algn="just">
              <a:lnSpc>
                <a:spcPct val="120000"/>
              </a:lnSpc>
              <a:buFontTx/>
              <a:buChar char="•"/>
              <a:defRPr/>
            </a:pPr>
            <a:r>
              <a:rPr lang="tr-TR" sz="2800" dirty="0">
                <a:solidFill>
                  <a:srgbClr val="008000"/>
                </a:solidFill>
                <a:latin typeface="Times New Roman" charset="0"/>
                <a:cs typeface="+mn-cs"/>
              </a:rPr>
              <a:t> Arazi kayıt defterine ölçme sonuçların kaydedilmesi</a:t>
            </a:r>
            <a:r>
              <a:rPr lang="tr-TR" sz="2800" b="0" dirty="0">
                <a:latin typeface="Times New Roman" charset="0"/>
                <a:cs typeface="+mn-cs"/>
              </a:rPr>
              <a:t> konularını içermektedir.</a:t>
            </a:r>
          </a:p>
        </p:txBody>
      </p:sp>
    </p:spTree>
    <p:extLst>
      <p:ext uri="{BB962C8B-B14F-4D97-AF65-F5344CB8AC3E}">
        <p14:creationId xmlns:p14="http://schemas.microsoft.com/office/powerpoint/2010/main" val="2780791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1" y="1545431"/>
            <a:ext cx="8785225" cy="3385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defRPr/>
            </a:pPr>
            <a:endParaRPr lang="tr-TR" sz="2800" dirty="0">
              <a:solidFill>
                <a:srgbClr val="FF3300"/>
              </a:solidFill>
              <a:latin typeface="Times New Roman" charset="0"/>
              <a:cs typeface="+mn-cs"/>
            </a:endParaRPr>
          </a:p>
          <a:p>
            <a:pPr algn="ctr">
              <a:defRPr/>
            </a:pPr>
            <a:endParaRPr lang="tr-TR" sz="2800" dirty="0">
              <a:solidFill>
                <a:srgbClr val="FF3300"/>
              </a:solidFill>
              <a:latin typeface="Times New Roman" charset="0"/>
              <a:cs typeface="+mn-cs"/>
            </a:endParaRPr>
          </a:p>
          <a:p>
            <a:pPr algn="ctr">
              <a:defRPr/>
            </a:pPr>
            <a:endParaRPr lang="tr-TR" sz="4400" dirty="0">
              <a:solidFill>
                <a:srgbClr val="FF3300"/>
              </a:solidFill>
              <a:latin typeface="Times New Roman" charset="0"/>
              <a:cs typeface="+mn-cs"/>
            </a:endParaRPr>
          </a:p>
          <a:p>
            <a:pPr algn="ctr">
              <a:defRPr/>
            </a:pPr>
            <a:endParaRPr lang="tr-TR" sz="2400" dirty="0">
              <a:solidFill>
                <a:srgbClr val="FF3300"/>
              </a:solidFill>
              <a:latin typeface="Times New Roman" charset="0"/>
              <a:cs typeface="+mn-cs"/>
            </a:endParaRPr>
          </a:p>
          <a:p>
            <a:pPr algn="ctr">
              <a:defRPr/>
            </a:pPr>
            <a:endParaRPr lang="tr-TR" sz="2400" dirty="0">
              <a:solidFill>
                <a:srgbClr val="FF3300"/>
              </a:solidFill>
              <a:latin typeface="Times New Roman" charset="0"/>
              <a:cs typeface="+mn-cs"/>
            </a:endParaRPr>
          </a:p>
          <a:p>
            <a:pPr algn="ctr">
              <a:defRPr/>
            </a:pPr>
            <a:endParaRPr lang="tr-TR" sz="2400" dirty="0">
              <a:solidFill>
                <a:srgbClr val="FF3300"/>
              </a:solidFill>
              <a:latin typeface="Times New Roman" charset="0"/>
              <a:cs typeface="+mn-cs"/>
            </a:endParaRPr>
          </a:p>
          <a:p>
            <a:pPr algn="ctr">
              <a:spcBef>
                <a:spcPct val="50000"/>
              </a:spcBef>
              <a:defRPr/>
            </a:pPr>
            <a:endParaRPr lang="tr-TR" sz="2800" b="0" dirty="0">
              <a:latin typeface="Times New Roman" charset="0"/>
              <a:cs typeface="+mn-cs"/>
            </a:endParaRPr>
          </a:p>
        </p:txBody>
      </p:sp>
      <p:sp>
        <p:nvSpPr>
          <p:cNvPr id="3076" name="Rectangle 4"/>
          <p:cNvSpPr>
            <a:spLocks noChangeArrowheads="1"/>
          </p:cNvSpPr>
          <p:nvPr/>
        </p:nvSpPr>
        <p:spPr bwMode="auto">
          <a:xfrm>
            <a:off x="2700338" y="195262"/>
            <a:ext cx="355720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tr-TR" sz="3600">
                <a:solidFill>
                  <a:srgbClr val="FF3300"/>
                </a:solidFill>
                <a:latin typeface="Times New Roman" charset="0"/>
                <a:cs typeface="+mn-cs"/>
              </a:rPr>
              <a:t>ÖLÇME BİLGİSİ</a:t>
            </a:r>
          </a:p>
        </p:txBody>
      </p:sp>
      <p:sp>
        <p:nvSpPr>
          <p:cNvPr id="3077" name="Text Box 5"/>
          <p:cNvSpPr txBox="1">
            <a:spLocks noChangeArrowheads="1"/>
          </p:cNvSpPr>
          <p:nvPr/>
        </p:nvSpPr>
        <p:spPr bwMode="auto">
          <a:xfrm>
            <a:off x="2268539" y="1437085"/>
            <a:ext cx="4301177"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b="1">
                <a:solidFill>
                  <a:schemeClr val="tx1"/>
                </a:solidFill>
                <a:latin typeface="Arial" charset="0"/>
                <a:ea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buFontTx/>
              <a:buChar char="•"/>
              <a:defRPr/>
            </a:pPr>
            <a:r>
              <a:rPr lang="tr-TR" sz="2800" dirty="0" smtClean="0">
                <a:solidFill>
                  <a:srgbClr val="319333"/>
                </a:solidFill>
                <a:latin typeface="Times New Roman" charset="0"/>
                <a:cs typeface="+mn-cs"/>
              </a:rPr>
              <a:t> </a:t>
            </a:r>
            <a:r>
              <a:rPr lang="tr-TR" sz="3200" dirty="0" smtClean="0">
                <a:solidFill>
                  <a:srgbClr val="319333"/>
                </a:solidFill>
                <a:latin typeface="Times New Roman" charset="0"/>
                <a:cs typeface="+mn-cs"/>
              </a:rPr>
              <a:t>TANIM</a:t>
            </a:r>
          </a:p>
          <a:p>
            <a:pPr eaLnBrk="1" hangingPunct="1">
              <a:buFontTx/>
              <a:buChar char="•"/>
              <a:defRPr/>
            </a:pPr>
            <a:r>
              <a:rPr lang="tr-TR" sz="3200" dirty="0" smtClean="0">
                <a:solidFill>
                  <a:srgbClr val="319333"/>
                </a:solidFill>
                <a:latin typeface="Times New Roman" charset="0"/>
                <a:cs typeface="+mn-cs"/>
              </a:rPr>
              <a:t> KAPSAM</a:t>
            </a:r>
          </a:p>
          <a:p>
            <a:pPr eaLnBrk="1" hangingPunct="1">
              <a:buFontTx/>
              <a:buChar char="•"/>
              <a:defRPr/>
            </a:pPr>
            <a:r>
              <a:rPr lang="tr-TR" sz="3200" dirty="0" smtClean="0">
                <a:solidFill>
                  <a:srgbClr val="319333"/>
                </a:solidFill>
                <a:latin typeface="Times New Roman" charset="0"/>
                <a:cs typeface="+mn-cs"/>
              </a:rPr>
              <a:t> ÖLÇME ÇEŞİTLERİ</a:t>
            </a:r>
          </a:p>
        </p:txBody>
      </p:sp>
    </p:spTree>
    <p:extLst>
      <p:ext uri="{BB962C8B-B14F-4D97-AF65-F5344CB8AC3E}">
        <p14:creationId xmlns:p14="http://schemas.microsoft.com/office/powerpoint/2010/main" val="2256036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2484439" y="250032"/>
            <a:ext cx="37257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tr-TR" sz="2800">
                <a:solidFill>
                  <a:srgbClr val="FF3300"/>
                </a:solidFill>
                <a:latin typeface="Times New Roman" charset="0"/>
                <a:cs typeface="+mn-cs"/>
              </a:rPr>
              <a:t>BÜRO ÇALIŞMALARI</a:t>
            </a:r>
          </a:p>
        </p:txBody>
      </p:sp>
      <p:sp>
        <p:nvSpPr>
          <p:cNvPr id="20483" name="Rectangle 3"/>
          <p:cNvSpPr>
            <a:spLocks noChangeArrowheads="1"/>
          </p:cNvSpPr>
          <p:nvPr/>
        </p:nvSpPr>
        <p:spPr bwMode="auto">
          <a:xfrm>
            <a:off x="634981" y="1280830"/>
            <a:ext cx="8258195" cy="16234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gn="just">
              <a:lnSpc>
                <a:spcPct val="120000"/>
              </a:lnSpc>
              <a:defRPr/>
            </a:pPr>
            <a:r>
              <a:rPr lang="tr-TR" sz="2400" b="0" dirty="0">
                <a:latin typeface="Times New Roman" charset="0"/>
                <a:cs typeface="+mn-cs"/>
              </a:rPr>
              <a:t>	</a:t>
            </a:r>
            <a:r>
              <a:rPr lang="tr-TR" sz="2800" b="0" dirty="0">
                <a:latin typeface="Times New Roman" charset="0"/>
                <a:cs typeface="+mn-cs"/>
              </a:rPr>
              <a:t>Arazide ölçmeler sonucunda elde edilen verilerin değerlendirilmesi ve çizimi çalışmalarına “</a:t>
            </a:r>
            <a:r>
              <a:rPr lang="tr-TR" sz="2800" dirty="0">
                <a:solidFill>
                  <a:srgbClr val="FF0000"/>
                </a:solidFill>
                <a:latin typeface="Times New Roman" charset="0"/>
                <a:cs typeface="+mn-cs"/>
              </a:rPr>
              <a:t>büro çalışmaları</a:t>
            </a:r>
            <a:r>
              <a:rPr lang="tr-TR" sz="2800" b="0" dirty="0">
                <a:latin typeface="Times New Roman" charset="0"/>
                <a:cs typeface="+mn-cs"/>
              </a:rPr>
              <a:t>” denir. Büro çalışmaları;</a:t>
            </a:r>
          </a:p>
        </p:txBody>
      </p:sp>
      <p:sp>
        <p:nvSpPr>
          <p:cNvPr id="20484" name="Rectangle 4"/>
          <p:cNvSpPr>
            <a:spLocks noChangeArrowheads="1"/>
          </p:cNvSpPr>
          <p:nvPr/>
        </p:nvSpPr>
        <p:spPr bwMode="auto">
          <a:xfrm>
            <a:off x="815022" y="2862121"/>
            <a:ext cx="7848600" cy="1112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lvl="1">
              <a:lnSpc>
                <a:spcPct val="120000"/>
              </a:lnSpc>
              <a:buFontTx/>
              <a:buChar char="•"/>
              <a:defRPr/>
            </a:pPr>
            <a:r>
              <a:rPr lang="tr-TR" sz="2800" dirty="0">
                <a:solidFill>
                  <a:srgbClr val="008000"/>
                </a:solidFill>
                <a:latin typeface="Times New Roman" charset="0"/>
                <a:cs typeface="+mn-cs"/>
              </a:rPr>
              <a:t> Hesaplamalar</a:t>
            </a:r>
            <a:r>
              <a:rPr lang="tr-TR" sz="2800" b="0" dirty="0">
                <a:latin typeface="Times New Roman" charset="0"/>
                <a:cs typeface="+mn-cs"/>
              </a:rPr>
              <a:t> ve</a:t>
            </a:r>
          </a:p>
          <a:p>
            <a:pPr lvl="1">
              <a:lnSpc>
                <a:spcPct val="120000"/>
              </a:lnSpc>
              <a:buFontTx/>
              <a:buChar char="•"/>
              <a:defRPr/>
            </a:pPr>
            <a:r>
              <a:rPr lang="tr-TR" sz="2800" dirty="0">
                <a:solidFill>
                  <a:srgbClr val="008000"/>
                </a:solidFill>
                <a:latin typeface="Times New Roman" charset="0"/>
                <a:cs typeface="+mn-cs"/>
              </a:rPr>
              <a:t> Çizimler   </a:t>
            </a:r>
            <a:r>
              <a:rPr lang="tr-TR" sz="2800" b="0" dirty="0">
                <a:latin typeface="Times New Roman" charset="0"/>
                <a:cs typeface="+mn-cs"/>
              </a:rPr>
              <a:t>konularını kapsamaktadır.</a:t>
            </a:r>
          </a:p>
        </p:txBody>
      </p:sp>
    </p:spTree>
    <p:extLst>
      <p:ext uri="{BB962C8B-B14F-4D97-AF65-F5344CB8AC3E}">
        <p14:creationId xmlns:p14="http://schemas.microsoft.com/office/powerpoint/2010/main" val="1619300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10"/>
          <p:cNvSpPr>
            <a:spLocks noChangeArrowheads="1"/>
          </p:cNvSpPr>
          <p:nvPr/>
        </p:nvSpPr>
        <p:spPr bwMode="auto">
          <a:xfrm>
            <a:off x="2339975" y="250032"/>
            <a:ext cx="46815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r>
              <a:rPr lang="tr-TR" sz="2800">
                <a:solidFill>
                  <a:srgbClr val="FF3300"/>
                </a:solidFill>
                <a:latin typeface="Times New Roman" charset="0"/>
                <a:cs typeface="+mn-cs"/>
              </a:rPr>
              <a:t>BASİT ÖLÇME ALETLERİ</a:t>
            </a:r>
          </a:p>
        </p:txBody>
      </p:sp>
      <p:sp>
        <p:nvSpPr>
          <p:cNvPr id="21507" name="Rectangle 111"/>
          <p:cNvSpPr>
            <a:spLocks noChangeArrowheads="1"/>
          </p:cNvSpPr>
          <p:nvPr/>
        </p:nvSpPr>
        <p:spPr bwMode="auto">
          <a:xfrm>
            <a:off x="721080" y="1033274"/>
            <a:ext cx="8243534"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gn="just">
              <a:defRPr/>
            </a:pPr>
            <a:r>
              <a:rPr lang="tr-TR" sz="2400" b="0" dirty="0">
                <a:latin typeface="Times New Roman" charset="0"/>
                <a:cs typeface="+mn-cs"/>
              </a:rPr>
              <a:t>	</a:t>
            </a:r>
            <a:r>
              <a:rPr lang="tr-TR" sz="2800" b="0" dirty="0">
                <a:latin typeface="Times New Roman" charset="0"/>
                <a:cs typeface="+mn-cs"/>
              </a:rPr>
              <a:t>Bunlar arazide ölçme işlemleri sırasında kullanılan </a:t>
            </a:r>
            <a:r>
              <a:rPr lang="tr-TR" sz="2800" dirty="0" err="1">
                <a:latin typeface="Times New Roman" charset="0"/>
                <a:cs typeface="+mn-cs"/>
              </a:rPr>
              <a:t>jalonlar</a:t>
            </a:r>
            <a:r>
              <a:rPr lang="tr-TR" sz="2800" dirty="0">
                <a:latin typeface="Times New Roman" charset="0"/>
                <a:cs typeface="+mn-cs"/>
              </a:rPr>
              <a:t>, çekül, mimari gönye, prizma, çelik şerit metre</a:t>
            </a:r>
            <a:r>
              <a:rPr lang="tr-TR" sz="2800" b="0" dirty="0">
                <a:latin typeface="Times New Roman" charset="0"/>
                <a:cs typeface="+mn-cs"/>
              </a:rPr>
              <a:t> gibi aletlerdir. Birbirine çok uzak ya da birbirini görmeyen iki noktanın arasındaki uzaklık ölçüleceği zaman, bu iki noktanın ara noktalarının da bulunması gerekir. Bazen de doğruların uzatılması gerekebilir. Doğruların ara noktasının bulunması ya da uzatılmasına </a:t>
            </a:r>
            <a:r>
              <a:rPr lang="tr-TR" sz="2800" dirty="0">
                <a:solidFill>
                  <a:srgbClr val="FF3300"/>
                </a:solidFill>
                <a:latin typeface="Times New Roman" charset="0"/>
                <a:cs typeface="+mn-cs"/>
              </a:rPr>
              <a:t>doğrunun araziye aplikasyonu</a:t>
            </a:r>
            <a:r>
              <a:rPr lang="tr-TR" sz="2800" b="0" dirty="0">
                <a:latin typeface="Times New Roman" charset="0"/>
                <a:cs typeface="+mn-cs"/>
              </a:rPr>
              <a:t> ya da </a:t>
            </a:r>
            <a:r>
              <a:rPr lang="tr-TR" sz="2800" dirty="0">
                <a:solidFill>
                  <a:srgbClr val="FF3300"/>
                </a:solidFill>
                <a:latin typeface="Times New Roman" charset="0"/>
                <a:cs typeface="+mn-cs"/>
              </a:rPr>
              <a:t>doğrunun çakılması</a:t>
            </a:r>
            <a:r>
              <a:rPr lang="tr-TR" sz="2800" b="0" dirty="0">
                <a:latin typeface="Times New Roman" charset="0"/>
                <a:cs typeface="+mn-cs"/>
              </a:rPr>
              <a:t> denir.</a:t>
            </a:r>
          </a:p>
          <a:p>
            <a:pPr algn="just">
              <a:defRPr/>
            </a:pPr>
            <a:endParaRPr lang="tr-TR" sz="2800" b="0" dirty="0">
              <a:latin typeface="Times New Roman" charset="0"/>
              <a:cs typeface="+mn-cs"/>
            </a:endParaRPr>
          </a:p>
        </p:txBody>
      </p:sp>
    </p:spTree>
    <p:extLst>
      <p:ext uri="{BB962C8B-B14F-4D97-AF65-F5344CB8AC3E}">
        <p14:creationId xmlns:p14="http://schemas.microsoft.com/office/powerpoint/2010/main" val="2126618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5" descr="Jalon_2_meter_de_48dba9131a88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1" y="1059657"/>
            <a:ext cx="1400175" cy="3780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8" name="Picture 7" descr="cekul-sakul-1-410x2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413" y="1059657"/>
            <a:ext cx="2457450" cy="1218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9" name="Picture 9" descr="p_set_dj2_h"/>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1864" y="1221582"/>
            <a:ext cx="2376487" cy="1337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0" name="Picture 11" descr="ON-24011-13"/>
          <p:cNvPicPr>
            <a:picLocks noChangeAspect="1" noChangeArrowheads="1"/>
          </p:cNvPicPr>
          <p:nvPr/>
        </p:nvPicPr>
        <p:blipFill>
          <a:blip r:embed="rId5">
            <a:extLst>
              <a:ext uri="{28A0092B-C50C-407E-A947-70E740481C1C}">
                <a14:useLocalDpi xmlns:a14="http://schemas.microsoft.com/office/drawing/2010/main" val="0"/>
              </a:ext>
            </a:extLst>
          </a:blip>
          <a:srcRect t="23622" b="23622"/>
          <a:stretch>
            <a:fillRect/>
          </a:stretch>
        </p:blipFill>
        <p:spPr bwMode="auto">
          <a:xfrm>
            <a:off x="2411414" y="2571750"/>
            <a:ext cx="2447925" cy="969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1" name="Picture 13" descr="200822616103561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5963" y="3057526"/>
            <a:ext cx="2665412" cy="1259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15" descr="5974_696_7267"/>
          <p:cNvPicPr>
            <a:picLocks noChangeAspect="1" noChangeArrowheads="1"/>
          </p:cNvPicPr>
          <p:nvPr/>
        </p:nvPicPr>
        <p:blipFill>
          <a:blip r:embed="rId7">
            <a:extLst>
              <a:ext uri="{28A0092B-C50C-407E-A947-70E740481C1C}">
                <a14:useLocalDpi xmlns:a14="http://schemas.microsoft.com/office/drawing/2010/main" val="0"/>
              </a:ext>
            </a:extLst>
          </a:blip>
          <a:srcRect t="25984" b="23622"/>
          <a:stretch>
            <a:fillRect/>
          </a:stretch>
        </p:blipFill>
        <p:spPr bwMode="auto">
          <a:xfrm>
            <a:off x="2411413" y="3813573"/>
            <a:ext cx="2525712" cy="9536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6" name="Text Box 16"/>
          <p:cNvSpPr txBox="1">
            <a:spLocks noChangeArrowheads="1"/>
          </p:cNvSpPr>
          <p:nvPr/>
        </p:nvSpPr>
        <p:spPr bwMode="auto">
          <a:xfrm>
            <a:off x="684214" y="4786312"/>
            <a:ext cx="72057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b="1">
                <a:solidFill>
                  <a:schemeClr val="tx1"/>
                </a:solidFill>
                <a:latin typeface="Arial" charset="0"/>
                <a:ea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defRPr/>
            </a:pPr>
            <a:r>
              <a:rPr lang="tr-TR" smtClean="0">
                <a:solidFill>
                  <a:srgbClr val="FF3300"/>
                </a:solidFill>
                <a:cs typeface="+mn-cs"/>
              </a:rPr>
              <a:t>Jalon</a:t>
            </a:r>
          </a:p>
        </p:txBody>
      </p:sp>
      <p:sp>
        <p:nvSpPr>
          <p:cNvPr id="22537" name="Text Box 19"/>
          <p:cNvSpPr txBox="1">
            <a:spLocks noChangeArrowheads="1"/>
          </p:cNvSpPr>
          <p:nvPr/>
        </p:nvSpPr>
        <p:spPr bwMode="auto">
          <a:xfrm>
            <a:off x="3203575" y="2247900"/>
            <a:ext cx="7366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1600" b="1">
                <a:solidFill>
                  <a:schemeClr val="tx1"/>
                </a:solidFill>
                <a:latin typeface="Arial" charset="0"/>
                <a:ea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defRPr/>
            </a:pPr>
            <a:r>
              <a:rPr lang="tr-TR" smtClean="0">
                <a:solidFill>
                  <a:srgbClr val="FF3300"/>
                </a:solidFill>
                <a:cs typeface="+mn-cs"/>
              </a:rPr>
              <a:t>Çekül</a:t>
            </a:r>
          </a:p>
        </p:txBody>
      </p:sp>
      <p:sp>
        <p:nvSpPr>
          <p:cNvPr id="22538" name="Text Box 20"/>
          <p:cNvSpPr txBox="1">
            <a:spLocks noChangeArrowheads="1"/>
          </p:cNvSpPr>
          <p:nvPr/>
        </p:nvSpPr>
        <p:spPr bwMode="auto">
          <a:xfrm>
            <a:off x="2700339" y="3489722"/>
            <a:ext cx="17812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b="1">
                <a:solidFill>
                  <a:schemeClr val="tx1"/>
                </a:solidFill>
                <a:latin typeface="Arial" charset="0"/>
                <a:ea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defRPr/>
            </a:pPr>
            <a:r>
              <a:rPr lang="tr-TR" smtClean="0">
                <a:solidFill>
                  <a:srgbClr val="FF3300"/>
                </a:solidFill>
                <a:cs typeface="+mn-cs"/>
              </a:rPr>
              <a:t>Saplı şerit metre</a:t>
            </a:r>
          </a:p>
        </p:txBody>
      </p:sp>
      <p:sp>
        <p:nvSpPr>
          <p:cNvPr id="22539" name="Text Box 21"/>
          <p:cNvSpPr txBox="1">
            <a:spLocks noChangeArrowheads="1"/>
          </p:cNvSpPr>
          <p:nvPr/>
        </p:nvSpPr>
        <p:spPr bwMode="auto">
          <a:xfrm>
            <a:off x="2987676" y="4731544"/>
            <a:ext cx="125667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b="1">
                <a:solidFill>
                  <a:schemeClr val="tx1"/>
                </a:solidFill>
                <a:latin typeface="Arial" charset="0"/>
                <a:ea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defRPr/>
            </a:pPr>
            <a:r>
              <a:rPr lang="tr-TR" smtClean="0">
                <a:solidFill>
                  <a:srgbClr val="FF3300"/>
                </a:solidFill>
                <a:cs typeface="+mn-cs"/>
              </a:rPr>
              <a:t>Şerit metre</a:t>
            </a:r>
          </a:p>
        </p:txBody>
      </p:sp>
      <p:sp>
        <p:nvSpPr>
          <p:cNvPr id="22540" name="Text Box 22"/>
          <p:cNvSpPr txBox="1">
            <a:spLocks noChangeArrowheads="1"/>
          </p:cNvSpPr>
          <p:nvPr/>
        </p:nvSpPr>
        <p:spPr bwMode="auto">
          <a:xfrm>
            <a:off x="6804025" y="2518172"/>
            <a:ext cx="86433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b="1">
                <a:solidFill>
                  <a:schemeClr val="tx1"/>
                </a:solidFill>
                <a:latin typeface="Arial" charset="0"/>
                <a:ea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defRPr/>
            </a:pPr>
            <a:r>
              <a:rPr lang="tr-TR" smtClean="0">
                <a:solidFill>
                  <a:srgbClr val="FF3300"/>
                </a:solidFill>
                <a:cs typeface="+mn-cs"/>
              </a:rPr>
              <a:t>Prizma</a:t>
            </a:r>
          </a:p>
        </p:txBody>
      </p:sp>
      <p:sp>
        <p:nvSpPr>
          <p:cNvPr id="22541" name="Text Box 23"/>
          <p:cNvSpPr txBox="1">
            <a:spLocks noChangeArrowheads="1"/>
          </p:cNvSpPr>
          <p:nvPr/>
        </p:nvSpPr>
        <p:spPr bwMode="auto">
          <a:xfrm>
            <a:off x="6516688" y="4300537"/>
            <a:ext cx="117672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b="1">
                <a:solidFill>
                  <a:schemeClr val="tx1"/>
                </a:solidFill>
                <a:latin typeface="Arial" charset="0"/>
                <a:ea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defRPr/>
            </a:pPr>
            <a:r>
              <a:rPr lang="tr-TR" smtClean="0">
                <a:solidFill>
                  <a:srgbClr val="FF3300"/>
                </a:solidFill>
                <a:cs typeface="+mn-cs"/>
              </a:rPr>
              <a:t>Cep şeridi</a:t>
            </a:r>
          </a:p>
        </p:txBody>
      </p:sp>
      <p:sp>
        <p:nvSpPr>
          <p:cNvPr id="22542" name="Text Box 24"/>
          <p:cNvSpPr txBox="1">
            <a:spLocks noChangeArrowheads="1"/>
          </p:cNvSpPr>
          <p:nvPr/>
        </p:nvSpPr>
        <p:spPr bwMode="auto">
          <a:xfrm>
            <a:off x="2627313" y="251222"/>
            <a:ext cx="39932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b="1">
                <a:solidFill>
                  <a:schemeClr val="tx1"/>
                </a:solidFill>
                <a:latin typeface="Arial" charset="0"/>
                <a:ea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defRPr/>
            </a:pPr>
            <a:r>
              <a:rPr lang="tr-TR" sz="2400" smtClean="0">
                <a:solidFill>
                  <a:srgbClr val="FF3300"/>
                </a:solidFill>
                <a:latin typeface="Times New Roman" charset="0"/>
                <a:cs typeface="+mn-cs"/>
              </a:rPr>
              <a:t>BASİT ÖLÇME ALETLERİ</a:t>
            </a:r>
          </a:p>
        </p:txBody>
      </p:sp>
    </p:spTree>
    <p:extLst>
      <p:ext uri="{BB962C8B-B14F-4D97-AF65-F5344CB8AC3E}">
        <p14:creationId xmlns:p14="http://schemas.microsoft.com/office/powerpoint/2010/main" val="813338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548882" y="516645"/>
            <a:ext cx="8415732"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gn="just">
              <a:lnSpc>
                <a:spcPct val="120000"/>
              </a:lnSpc>
              <a:spcBef>
                <a:spcPct val="20000"/>
              </a:spcBef>
              <a:buSzPct val="85000"/>
              <a:defRPr/>
            </a:pPr>
            <a:r>
              <a:rPr lang="tr-TR" sz="2400" b="0" dirty="0">
                <a:solidFill>
                  <a:srgbClr val="FF3300"/>
                </a:solidFill>
                <a:latin typeface="Times New Roman" charset="0"/>
                <a:cs typeface="+mn-cs"/>
              </a:rPr>
              <a:t>	</a:t>
            </a:r>
            <a:r>
              <a:rPr lang="tr-TR" sz="2400" dirty="0">
                <a:solidFill>
                  <a:srgbClr val="FF3300"/>
                </a:solidFill>
                <a:latin typeface="Times New Roman" charset="0"/>
                <a:cs typeface="+mn-cs"/>
              </a:rPr>
              <a:t>Ölçme bilgisi</a:t>
            </a:r>
            <a:r>
              <a:rPr lang="tr-TR" sz="2400" b="0" dirty="0">
                <a:latin typeface="Times New Roman" charset="0"/>
                <a:cs typeface="+mn-cs"/>
              </a:rPr>
              <a:t>, yeryüzünün küçük veya büyük parçalarının şekil ve büyüklüğünün ölçülmesinden ve elde edilen ölçme sonuçlarının bir ölçekle küçültülüp plan veya harita halinde çizilmesinden bahseden bilim dalıdır. </a:t>
            </a:r>
            <a:r>
              <a:rPr lang="tr-TR" sz="2400" dirty="0" err="1">
                <a:solidFill>
                  <a:srgbClr val="FF3300"/>
                </a:solidFill>
                <a:latin typeface="Times New Roman" charset="0"/>
                <a:cs typeface="+mn-cs"/>
              </a:rPr>
              <a:t>Geodezi</a:t>
            </a:r>
            <a:r>
              <a:rPr lang="tr-TR" sz="2400" b="0" dirty="0">
                <a:latin typeface="Times New Roman" charset="0"/>
                <a:cs typeface="+mn-cs"/>
              </a:rPr>
              <a:t> olarak da adlandırılmaktadır. </a:t>
            </a:r>
          </a:p>
          <a:p>
            <a:pPr algn="just">
              <a:lnSpc>
                <a:spcPct val="120000"/>
              </a:lnSpc>
              <a:defRPr/>
            </a:pPr>
            <a:r>
              <a:rPr lang="tr-TR" sz="2400" b="0" dirty="0">
                <a:latin typeface="Times New Roman" charset="0"/>
                <a:cs typeface="+mn-cs"/>
              </a:rPr>
              <a:t>	Kısaca yeryüzünün biçim ve boyutları gibi özelliklerini tanımlamayı sağlayan verilerin araştırılması ve incelenmesiyle uğraşan bilim dalı olarak da tanımlanabilir.</a:t>
            </a:r>
          </a:p>
          <a:p>
            <a:pPr algn="just">
              <a:lnSpc>
                <a:spcPct val="120000"/>
              </a:lnSpc>
              <a:defRPr/>
            </a:pPr>
            <a:r>
              <a:rPr lang="tr-TR" sz="2400" b="0" dirty="0">
                <a:latin typeface="Times New Roman" charset="0"/>
                <a:cs typeface="+mn-cs"/>
              </a:rPr>
              <a:t>	Genel anlamda, yeryüzü üzerindeki şekillerin tayini ve ölçülmesi ile ilgili olarak uygulamalı matematiğin bir dalıdır.</a:t>
            </a:r>
          </a:p>
          <a:p>
            <a:pPr algn="just">
              <a:defRPr/>
            </a:pPr>
            <a:r>
              <a:rPr lang="tr-TR" sz="2400" b="0" dirty="0">
                <a:latin typeface="Times New Roman" charset="0"/>
                <a:cs typeface="+mn-cs"/>
              </a:rPr>
              <a:t>	</a:t>
            </a:r>
          </a:p>
        </p:txBody>
      </p:sp>
    </p:spTree>
    <p:extLst>
      <p:ext uri="{BB962C8B-B14F-4D97-AF65-F5344CB8AC3E}">
        <p14:creationId xmlns:p14="http://schemas.microsoft.com/office/powerpoint/2010/main" val="2084854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570407" y="796487"/>
            <a:ext cx="8394207" cy="3625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gn="just">
              <a:lnSpc>
                <a:spcPct val="120000"/>
              </a:lnSpc>
              <a:spcBef>
                <a:spcPct val="50000"/>
              </a:spcBef>
              <a:defRPr/>
            </a:pPr>
            <a:r>
              <a:rPr lang="tr-TR" sz="2400" b="0" dirty="0">
                <a:latin typeface="Times New Roman" charset="0"/>
                <a:cs typeface="+mn-cs"/>
              </a:rPr>
              <a:t>	Ayrıca yeryüzü üzerinde yatay mesafelerin, yüksekliklerin, yönlerin, açıların, noktaların, alan ve hacimlerin tayin edilme sanatı olarak da bilinmektedir.</a:t>
            </a:r>
          </a:p>
          <a:p>
            <a:pPr algn="just">
              <a:lnSpc>
                <a:spcPct val="120000"/>
              </a:lnSpc>
              <a:defRPr/>
            </a:pPr>
            <a:r>
              <a:rPr lang="tr-TR" sz="2400" b="0" dirty="0">
                <a:latin typeface="Times New Roman" charset="0"/>
                <a:cs typeface="+mn-cs"/>
              </a:rPr>
              <a:t>	Ölçmeler genel olarak arazi sınırlarının tesisi ve tespiti ile mühendislik çalışmalarının uygulanmasında gerekli bilginin temin edilmesi ve ulaştırma, maden, inşaat ve genel kullanma için arazi ve su şekillerinin çıkarılması amaçları için yapılırlar.</a:t>
            </a:r>
          </a:p>
          <a:p>
            <a:pPr algn="just">
              <a:lnSpc>
                <a:spcPct val="120000"/>
              </a:lnSpc>
              <a:defRPr/>
            </a:pPr>
            <a:r>
              <a:rPr lang="tr-TR" sz="2400" b="0" dirty="0">
                <a:latin typeface="Times New Roman" charset="0"/>
                <a:cs typeface="+mn-cs"/>
              </a:rPr>
              <a:t>	</a:t>
            </a:r>
          </a:p>
        </p:txBody>
      </p:sp>
      <p:sp>
        <p:nvSpPr>
          <p:cNvPr id="6147" name="Rectangle 3"/>
          <p:cNvSpPr>
            <a:spLocks noChangeArrowheads="1"/>
          </p:cNvSpPr>
          <p:nvPr/>
        </p:nvSpPr>
        <p:spPr bwMode="auto">
          <a:xfrm>
            <a:off x="1042988" y="4245769"/>
            <a:ext cx="514826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buFontTx/>
              <a:buChar char="•"/>
              <a:defRPr/>
            </a:pPr>
            <a:endParaRPr lang="tr-TR" sz="2800" b="0">
              <a:latin typeface="Times New Roman" charset="0"/>
              <a:cs typeface="+mn-cs"/>
            </a:endParaRPr>
          </a:p>
        </p:txBody>
      </p:sp>
    </p:spTree>
    <p:extLst>
      <p:ext uri="{BB962C8B-B14F-4D97-AF65-F5344CB8AC3E}">
        <p14:creationId xmlns:p14="http://schemas.microsoft.com/office/powerpoint/2010/main" val="4170712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92"/>
          <p:cNvSpPr>
            <a:spLocks noChangeArrowheads="1"/>
          </p:cNvSpPr>
          <p:nvPr/>
        </p:nvSpPr>
        <p:spPr bwMode="auto">
          <a:xfrm>
            <a:off x="1429782" y="2211566"/>
            <a:ext cx="4572000" cy="1112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nSpc>
                <a:spcPct val="120000"/>
              </a:lnSpc>
              <a:buFontTx/>
              <a:buChar char="•"/>
              <a:defRPr/>
            </a:pPr>
            <a:r>
              <a:rPr lang="tr-TR" sz="2800" dirty="0">
                <a:solidFill>
                  <a:srgbClr val="1D8B59"/>
                </a:solidFill>
                <a:latin typeface="Times New Roman" charset="0"/>
                <a:cs typeface="+mn-cs"/>
              </a:rPr>
              <a:t> Düzlem ölçme</a:t>
            </a:r>
            <a:r>
              <a:rPr lang="tr-TR" sz="2800" b="0" dirty="0">
                <a:latin typeface="Times New Roman" charset="0"/>
                <a:cs typeface="+mn-cs"/>
              </a:rPr>
              <a:t>  ve</a:t>
            </a:r>
          </a:p>
          <a:p>
            <a:pPr>
              <a:lnSpc>
                <a:spcPct val="120000"/>
              </a:lnSpc>
              <a:buFontTx/>
              <a:buChar char="•"/>
              <a:defRPr/>
            </a:pPr>
            <a:r>
              <a:rPr lang="tr-TR" sz="2800" dirty="0">
                <a:solidFill>
                  <a:srgbClr val="1D8B59"/>
                </a:solidFill>
                <a:latin typeface="Times New Roman" charset="0"/>
                <a:cs typeface="+mn-cs"/>
              </a:rPr>
              <a:t> </a:t>
            </a:r>
            <a:r>
              <a:rPr lang="tr-TR" sz="2800" dirty="0" err="1">
                <a:solidFill>
                  <a:srgbClr val="1D8B59"/>
                </a:solidFill>
                <a:latin typeface="Times New Roman" charset="0"/>
                <a:cs typeface="+mn-cs"/>
              </a:rPr>
              <a:t>Geodezik</a:t>
            </a:r>
            <a:r>
              <a:rPr lang="tr-TR" sz="2800" b="0" dirty="0">
                <a:latin typeface="Times New Roman" charset="0"/>
                <a:cs typeface="+mn-cs"/>
              </a:rPr>
              <a:t> </a:t>
            </a:r>
            <a:r>
              <a:rPr lang="tr-TR" sz="2800" dirty="0" err="1">
                <a:solidFill>
                  <a:srgbClr val="1D8B59"/>
                </a:solidFill>
                <a:latin typeface="Times New Roman" charset="0"/>
                <a:cs typeface="+mn-cs"/>
              </a:rPr>
              <a:t>ölçme</a:t>
            </a:r>
            <a:r>
              <a:rPr lang="tr-TR" sz="2800" b="0" dirty="0" err="1">
                <a:latin typeface="Times New Roman" charset="0"/>
                <a:cs typeface="+mn-cs"/>
              </a:rPr>
              <a:t>’dir</a:t>
            </a:r>
            <a:r>
              <a:rPr lang="tr-TR" sz="2800" b="0" dirty="0">
                <a:latin typeface="Times New Roman" charset="0"/>
                <a:cs typeface="+mn-cs"/>
              </a:rPr>
              <a:t>.</a:t>
            </a:r>
          </a:p>
        </p:txBody>
      </p:sp>
      <p:sp>
        <p:nvSpPr>
          <p:cNvPr id="2" name="Rectangle 1"/>
          <p:cNvSpPr/>
          <p:nvPr/>
        </p:nvSpPr>
        <p:spPr>
          <a:xfrm>
            <a:off x="828705" y="882179"/>
            <a:ext cx="7684350" cy="966418"/>
          </a:xfrm>
          <a:prstGeom prst="rect">
            <a:avLst/>
          </a:prstGeom>
        </p:spPr>
        <p:txBody>
          <a:bodyPr wrap="square">
            <a:spAutoFit/>
          </a:bodyPr>
          <a:lstStyle/>
          <a:p>
            <a:pPr algn="just">
              <a:lnSpc>
                <a:spcPct val="120000"/>
              </a:lnSpc>
              <a:defRPr/>
            </a:pPr>
            <a:r>
              <a:rPr lang="tr-TR" sz="2400" dirty="0">
                <a:latin typeface="Times New Roman" charset="0"/>
              </a:rPr>
              <a:t>Ölçme bilgisinde ölçmeler genellikle iki şekilde yapılmaktadır. Bunlar;</a:t>
            </a:r>
          </a:p>
        </p:txBody>
      </p:sp>
    </p:spTree>
    <p:extLst>
      <p:ext uri="{BB962C8B-B14F-4D97-AF65-F5344CB8AC3E}">
        <p14:creationId xmlns:p14="http://schemas.microsoft.com/office/powerpoint/2010/main" val="1666555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93"/>
          <p:cNvSpPr>
            <a:spLocks noChangeArrowheads="1"/>
          </p:cNvSpPr>
          <p:nvPr/>
        </p:nvSpPr>
        <p:spPr bwMode="auto">
          <a:xfrm>
            <a:off x="581169" y="1140907"/>
            <a:ext cx="8383445" cy="31824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gn="just">
              <a:lnSpc>
                <a:spcPct val="120000"/>
              </a:lnSpc>
              <a:defRPr/>
            </a:pPr>
            <a:r>
              <a:rPr lang="tr-TR" sz="2400" b="0" dirty="0">
                <a:latin typeface="Times New Roman" charset="0"/>
                <a:cs typeface="+mn-cs"/>
              </a:rPr>
              <a:t>	Yeryüzünün küreselliği göz önüne alınmaksızın nispeten </a:t>
            </a:r>
            <a:r>
              <a:rPr lang="tr-TR" sz="2400" b="0" u="sng" dirty="0">
                <a:latin typeface="Times New Roman" charset="0"/>
                <a:cs typeface="+mn-cs"/>
              </a:rPr>
              <a:t>küçük arazi parçaları üzerinde</a:t>
            </a:r>
            <a:r>
              <a:rPr lang="tr-TR" sz="2400" b="0" dirty="0">
                <a:latin typeface="Times New Roman" charset="0"/>
                <a:cs typeface="+mn-cs"/>
              </a:rPr>
              <a:t> yapılan ölçmelere </a:t>
            </a:r>
            <a:r>
              <a:rPr lang="tr-TR" sz="2400" dirty="0">
                <a:solidFill>
                  <a:srgbClr val="FF0000"/>
                </a:solidFill>
                <a:latin typeface="Times New Roman" charset="0"/>
                <a:cs typeface="+mn-cs"/>
              </a:rPr>
              <a:t>Düzlem Ölçmesi</a:t>
            </a:r>
            <a:r>
              <a:rPr lang="tr-TR" sz="2400" b="0" dirty="0">
                <a:latin typeface="Times New Roman" charset="0"/>
                <a:cs typeface="+mn-cs"/>
              </a:rPr>
              <a:t> denir. </a:t>
            </a:r>
          </a:p>
          <a:p>
            <a:pPr algn="just">
              <a:lnSpc>
                <a:spcPct val="120000"/>
              </a:lnSpc>
              <a:defRPr/>
            </a:pPr>
            <a:r>
              <a:rPr lang="tr-TR" sz="2400" b="0" dirty="0">
                <a:latin typeface="Times New Roman" charset="0"/>
                <a:cs typeface="+mn-cs"/>
              </a:rPr>
              <a:t>	Bu ölçme şeklinde </a:t>
            </a:r>
            <a:r>
              <a:rPr lang="tr-TR" sz="2400" b="0" u="sng" dirty="0">
                <a:latin typeface="Times New Roman" charset="0"/>
                <a:cs typeface="+mn-cs"/>
              </a:rPr>
              <a:t>yatay </a:t>
            </a:r>
            <a:r>
              <a:rPr lang="tr-TR" sz="2400" b="0" u="sng" dirty="0" err="1">
                <a:latin typeface="Times New Roman" charset="0"/>
                <a:cs typeface="+mn-cs"/>
              </a:rPr>
              <a:t>izdüşüm</a:t>
            </a:r>
            <a:r>
              <a:rPr lang="tr-TR" sz="2400" b="0" u="sng" dirty="0">
                <a:latin typeface="Times New Roman" charset="0"/>
                <a:cs typeface="+mn-cs"/>
              </a:rPr>
              <a:t> düzlemi</a:t>
            </a:r>
            <a:r>
              <a:rPr lang="tr-TR" sz="2400" b="0" dirty="0">
                <a:latin typeface="Times New Roman" charset="0"/>
                <a:cs typeface="+mn-cs"/>
              </a:rPr>
              <a:t> kullanılır. Arazi yüzeyi üzerindeki noktalardan yatay </a:t>
            </a:r>
            <a:r>
              <a:rPr lang="tr-TR" sz="2400" b="0" dirty="0" err="1">
                <a:latin typeface="Times New Roman" charset="0"/>
                <a:cs typeface="+mn-cs"/>
              </a:rPr>
              <a:t>izdüşüm</a:t>
            </a:r>
            <a:r>
              <a:rPr lang="tr-TR" sz="2400" b="0" dirty="0">
                <a:latin typeface="Times New Roman" charset="0"/>
                <a:cs typeface="+mn-cs"/>
              </a:rPr>
              <a:t> düzlemine </a:t>
            </a:r>
            <a:r>
              <a:rPr lang="tr-TR" sz="2400" b="0" u="sng" dirty="0">
                <a:latin typeface="Times New Roman" charset="0"/>
                <a:cs typeface="+mn-cs"/>
              </a:rPr>
              <a:t>inilen dikler birbirine paraleldir</a:t>
            </a:r>
            <a:r>
              <a:rPr lang="tr-TR" sz="2400" b="0" dirty="0">
                <a:latin typeface="Times New Roman" charset="0"/>
                <a:cs typeface="+mn-cs"/>
              </a:rPr>
              <a:t>. </a:t>
            </a:r>
          </a:p>
          <a:p>
            <a:pPr algn="just">
              <a:lnSpc>
                <a:spcPct val="120000"/>
              </a:lnSpc>
              <a:defRPr/>
            </a:pPr>
            <a:r>
              <a:rPr lang="tr-TR" sz="2400" b="0" dirty="0">
                <a:latin typeface="Times New Roman" charset="0"/>
                <a:cs typeface="+mn-cs"/>
              </a:rPr>
              <a:t>	</a:t>
            </a:r>
          </a:p>
        </p:txBody>
      </p:sp>
      <p:sp>
        <p:nvSpPr>
          <p:cNvPr id="22530" name="Rectangle 2"/>
          <p:cNvSpPr>
            <a:spLocks noGrp="1" noChangeArrowheads="1"/>
          </p:cNvSpPr>
          <p:nvPr>
            <p:ph type="title" idx="4294967295"/>
          </p:nvPr>
        </p:nvSpPr>
        <p:spPr>
          <a:xfrm>
            <a:off x="718008" y="0"/>
            <a:ext cx="8229600" cy="939546"/>
          </a:xfrm>
          <a:prstGeom prst="rect">
            <a:avLst/>
          </a:prstGeom>
        </p:spPr>
        <p:txBody>
          <a:bodyPr rIns="45720" anchor="ctr">
            <a:normAutofit/>
            <a:scene3d>
              <a:camera prst="orthographicFront"/>
              <a:lightRig rig="threePt" dir="t">
                <a:rot lat="0" lon="0" rev="4800000"/>
              </a:lightRig>
            </a:scene3d>
            <a:sp3d prstMaterial="matte">
              <a:bevelT w="50800" h="10160"/>
            </a:sp3d>
          </a:bodyPr>
          <a:lstStyle/>
          <a:p>
            <a:pPr algn="ctr" eaLnBrk="1" fontAlgn="auto" hangingPunct="1">
              <a:spcAft>
                <a:spcPts val="0"/>
              </a:spcAft>
              <a:defRPr/>
            </a:pPr>
            <a:r>
              <a:rPr lang="tr-TR" sz="4500" b="1" kern="1200" dirty="0">
                <a:solidFill>
                  <a:schemeClr val="accent1">
                    <a:satMod val="150000"/>
                  </a:schemeClr>
                </a:solidFill>
                <a:ea typeface="+mj-ea"/>
                <a:cs typeface="+mj-cs"/>
              </a:rPr>
              <a:t>Düzlem Ölçmesi</a:t>
            </a:r>
            <a:endParaRPr lang="tr-TR" sz="4500" b="1" kern="1200" dirty="0">
              <a:solidFill>
                <a:srgbClr val="0033CC"/>
              </a:solidFill>
              <a:ea typeface="+mj-ea"/>
              <a:cs typeface="+mj-cs"/>
            </a:endParaRPr>
          </a:p>
        </p:txBody>
      </p:sp>
    </p:spTree>
    <p:extLst>
      <p:ext uri="{BB962C8B-B14F-4D97-AF65-F5344CB8AC3E}">
        <p14:creationId xmlns:p14="http://schemas.microsoft.com/office/powerpoint/2010/main" val="2478000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980"/>
          <p:cNvSpPr>
            <a:spLocks noChangeArrowheads="1"/>
          </p:cNvSpPr>
          <p:nvPr/>
        </p:nvSpPr>
        <p:spPr bwMode="auto">
          <a:xfrm>
            <a:off x="591932" y="947168"/>
            <a:ext cx="8372682" cy="5004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gn="just">
              <a:lnSpc>
                <a:spcPct val="120000"/>
              </a:lnSpc>
              <a:defRPr/>
            </a:pPr>
            <a:r>
              <a:rPr lang="tr-TR" sz="2400" b="0" dirty="0">
                <a:latin typeface="Times New Roman" charset="0"/>
                <a:cs typeface="+mn-cs"/>
              </a:rPr>
              <a:t>	Yeryüzündeki noktaların yatay ve düşey durumlarının saptanması için yapılan ölçmelerde mutlaka bir </a:t>
            </a:r>
            <a:r>
              <a:rPr lang="tr-TR" sz="2400" b="0" dirty="0" err="1">
                <a:latin typeface="Times New Roman" charset="0"/>
                <a:cs typeface="+mn-cs"/>
              </a:rPr>
              <a:t>izdüşüm</a:t>
            </a:r>
            <a:r>
              <a:rPr lang="tr-TR" sz="2400" b="0" dirty="0">
                <a:latin typeface="Times New Roman" charset="0"/>
                <a:cs typeface="+mn-cs"/>
              </a:rPr>
              <a:t> düzleminin bulunması gerekmektedir.</a:t>
            </a:r>
          </a:p>
          <a:p>
            <a:pPr algn="just">
              <a:lnSpc>
                <a:spcPct val="120000"/>
              </a:lnSpc>
              <a:defRPr/>
            </a:pPr>
            <a:r>
              <a:rPr lang="tr-TR" sz="2400" b="0" dirty="0">
                <a:latin typeface="Times New Roman" charset="0"/>
                <a:cs typeface="+mn-cs"/>
              </a:rPr>
              <a:t>	</a:t>
            </a:r>
            <a:r>
              <a:rPr lang="tr-TR" sz="2400" b="0" dirty="0" err="1">
                <a:latin typeface="Times New Roman" charset="0"/>
                <a:cs typeface="+mn-cs"/>
              </a:rPr>
              <a:t>İzdüşüm</a:t>
            </a:r>
            <a:r>
              <a:rPr lang="tr-TR" sz="2400" b="0" dirty="0">
                <a:latin typeface="Times New Roman" charset="0"/>
                <a:cs typeface="+mn-cs"/>
              </a:rPr>
              <a:t> düzlemi ise karalar altında uzatıldığı varsayılan denizlerin durgun yüzeyleri olarak tanımlanmaktadır. Buna, </a:t>
            </a:r>
            <a:r>
              <a:rPr lang="tr-TR" sz="2400" dirty="0">
                <a:solidFill>
                  <a:srgbClr val="FF3300"/>
                </a:solidFill>
                <a:latin typeface="Times New Roman" charset="0"/>
                <a:cs typeface="+mn-cs"/>
              </a:rPr>
              <a:t>başlangıç düzlemi</a:t>
            </a:r>
            <a:r>
              <a:rPr lang="tr-TR" sz="2400" b="0" dirty="0">
                <a:solidFill>
                  <a:srgbClr val="FF3300"/>
                </a:solidFill>
                <a:latin typeface="Times New Roman" charset="0"/>
                <a:cs typeface="+mn-cs"/>
              </a:rPr>
              <a:t>, </a:t>
            </a:r>
            <a:r>
              <a:rPr lang="tr-TR" sz="2400" dirty="0">
                <a:solidFill>
                  <a:srgbClr val="FF3300"/>
                </a:solidFill>
                <a:latin typeface="Times New Roman" charset="0"/>
                <a:cs typeface="+mn-cs"/>
              </a:rPr>
              <a:t>sıfır düzlemi</a:t>
            </a:r>
            <a:r>
              <a:rPr lang="tr-TR" sz="2400" b="0" dirty="0">
                <a:latin typeface="Times New Roman" charset="0"/>
                <a:cs typeface="+mn-cs"/>
              </a:rPr>
              <a:t> veya </a:t>
            </a:r>
            <a:r>
              <a:rPr lang="tr-TR" sz="2400" dirty="0">
                <a:solidFill>
                  <a:srgbClr val="FF3300"/>
                </a:solidFill>
                <a:latin typeface="Times New Roman" charset="0"/>
                <a:cs typeface="+mn-cs"/>
              </a:rPr>
              <a:t>kıyas düzlemi</a:t>
            </a:r>
            <a:r>
              <a:rPr lang="tr-TR" sz="2400" b="0" dirty="0">
                <a:latin typeface="Times New Roman" charset="0"/>
                <a:cs typeface="+mn-cs"/>
              </a:rPr>
              <a:t> denilmektedir.</a:t>
            </a:r>
          </a:p>
          <a:p>
            <a:pPr>
              <a:lnSpc>
                <a:spcPct val="120000"/>
              </a:lnSpc>
              <a:defRPr/>
            </a:pPr>
            <a:r>
              <a:rPr lang="tr-TR" sz="2400" b="0" dirty="0">
                <a:latin typeface="Times New Roman" charset="0"/>
                <a:cs typeface="+mn-cs"/>
              </a:rPr>
              <a:t>	Düzlem ölçmelerinde </a:t>
            </a:r>
            <a:r>
              <a:rPr lang="tr-TR" sz="2400" dirty="0">
                <a:solidFill>
                  <a:srgbClr val="0D6D12"/>
                </a:solidFill>
                <a:latin typeface="Times New Roman" charset="0"/>
                <a:cs typeface="+mn-cs"/>
              </a:rPr>
              <a:t>yatay </a:t>
            </a:r>
            <a:r>
              <a:rPr lang="tr-TR" sz="2400" dirty="0" err="1">
                <a:solidFill>
                  <a:srgbClr val="0D6D12"/>
                </a:solidFill>
                <a:latin typeface="Times New Roman" charset="0"/>
                <a:cs typeface="+mn-cs"/>
              </a:rPr>
              <a:t>izdüşüm</a:t>
            </a:r>
            <a:r>
              <a:rPr lang="tr-TR" sz="2400" dirty="0">
                <a:solidFill>
                  <a:srgbClr val="0D6D12"/>
                </a:solidFill>
                <a:latin typeface="Times New Roman" charset="0"/>
                <a:cs typeface="+mn-cs"/>
              </a:rPr>
              <a:t> düzlemi</a:t>
            </a:r>
            <a:r>
              <a:rPr lang="tr-TR" sz="2400" dirty="0">
                <a:latin typeface="Times New Roman" charset="0"/>
                <a:cs typeface="+mn-cs"/>
              </a:rPr>
              <a:t>,</a:t>
            </a:r>
            <a:r>
              <a:rPr lang="tr-TR" sz="2400" b="0" dirty="0">
                <a:latin typeface="Times New Roman" charset="0"/>
                <a:cs typeface="+mn-cs"/>
              </a:rPr>
              <a:t> </a:t>
            </a:r>
            <a:r>
              <a:rPr lang="tr-TR" sz="2400" b="0" dirty="0" err="1">
                <a:latin typeface="Times New Roman" charset="0"/>
                <a:cs typeface="+mn-cs"/>
              </a:rPr>
              <a:t>Geodezik</a:t>
            </a:r>
            <a:r>
              <a:rPr lang="tr-TR" sz="2400" b="0" dirty="0">
                <a:latin typeface="Times New Roman" charset="0"/>
                <a:cs typeface="+mn-cs"/>
              </a:rPr>
              <a:t> ölçmelerde ise </a:t>
            </a:r>
            <a:r>
              <a:rPr lang="tr-TR" sz="2400" dirty="0">
                <a:solidFill>
                  <a:srgbClr val="0D6D12"/>
                </a:solidFill>
                <a:latin typeface="Times New Roman" charset="0"/>
                <a:cs typeface="+mn-cs"/>
              </a:rPr>
              <a:t>küresel </a:t>
            </a:r>
            <a:r>
              <a:rPr lang="tr-TR" sz="2400" dirty="0" err="1">
                <a:solidFill>
                  <a:srgbClr val="0D6D12"/>
                </a:solidFill>
                <a:latin typeface="Times New Roman" charset="0"/>
                <a:cs typeface="+mn-cs"/>
              </a:rPr>
              <a:t>izdüşüm</a:t>
            </a:r>
            <a:r>
              <a:rPr lang="tr-TR" sz="2400" dirty="0">
                <a:solidFill>
                  <a:srgbClr val="0D6D12"/>
                </a:solidFill>
                <a:latin typeface="Times New Roman" charset="0"/>
                <a:cs typeface="+mn-cs"/>
              </a:rPr>
              <a:t> düzlemi</a:t>
            </a:r>
            <a:r>
              <a:rPr lang="tr-TR" sz="2400" b="0" dirty="0">
                <a:latin typeface="Times New Roman" charset="0"/>
                <a:cs typeface="+mn-cs"/>
              </a:rPr>
              <a:t> kullanılır.</a:t>
            </a:r>
          </a:p>
          <a:p>
            <a:pPr>
              <a:lnSpc>
                <a:spcPct val="120000"/>
              </a:lnSpc>
              <a:defRPr/>
            </a:pPr>
            <a:endParaRPr lang="tr-TR" sz="2400" b="0" dirty="0">
              <a:latin typeface="Times New Roman" charset="0"/>
              <a:cs typeface="+mn-cs"/>
            </a:endParaRPr>
          </a:p>
          <a:p>
            <a:pPr algn="just">
              <a:defRPr/>
            </a:pPr>
            <a:endParaRPr lang="tr-TR" sz="2400" b="0" dirty="0">
              <a:latin typeface="Times New Roman" charset="0"/>
              <a:cs typeface="+mn-cs"/>
            </a:endParaRPr>
          </a:p>
          <a:p>
            <a:pPr>
              <a:spcBef>
                <a:spcPct val="50000"/>
              </a:spcBef>
              <a:buSzPct val="85000"/>
              <a:buFontTx/>
              <a:buBlip>
                <a:blip r:embed="rId2"/>
              </a:buBlip>
              <a:defRPr/>
            </a:pPr>
            <a:endParaRPr lang="tr-TR" sz="2400" b="0" dirty="0">
              <a:cs typeface="+mn-cs"/>
            </a:endParaRPr>
          </a:p>
        </p:txBody>
      </p:sp>
      <p:sp>
        <p:nvSpPr>
          <p:cNvPr id="3" name="Rectangle 2"/>
          <p:cNvSpPr txBox="1">
            <a:spLocks noChangeArrowheads="1"/>
          </p:cNvSpPr>
          <p:nvPr/>
        </p:nvSpPr>
        <p:spPr>
          <a:xfrm>
            <a:off x="718008" y="0"/>
            <a:ext cx="8229600" cy="939546"/>
          </a:xfrm>
          <a:prstGeom prst="rect">
            <a:avLst/>
          </a:prstGeom>
        </p:spPr>
        <p:txBody>
          <a:bodyPr vert="horz" lIns="68580" tIns="34290" rIns="45720" bIns="34290" rtlCol="0" anchor="ctr">
            <a:normAutofit/>
            <a:scene3d>
              <a:camera prst="orthographicFront"/>
              <a:lightRig rig="threePt" dir="t">
                <a:rot lat="0" lon="0" rev="4800000"/>
              </a:lightRig>
            </a:scene3d>
            <a:sp3d prstMaterial="matte">
              <a:bevelT w="50800" h="10160"/>
            </a:sp3d>
          </a:bodyPr>
          <a:lstStyle>
            <a:lvl1pPr algn="l" defTabSz="685800" rtl="0" eaLnBrk="1" latinLnBrk="0" hangingPunct="1">
              <a:spcBef>
                <a:spcPct val="0"/>
              </a:spcBef>
              <a:buNone/>
              <a:defRPr sz="3300" kern="1200">
                <a:solidFill>
                  <a:schemeClr val="tx2"/>
                </a:solidFill>
                <a:latin typeface="+mj-lt"/>
                <a:ea typeface="+mj-ea"/>
                <a:cs typeface="+mj-cs"/>
              </a:defRPr>
            </a:lvl1pPr>
          </a:lstStyle>
          <a:p>
            <a:pPr algn="ctr">
              <a:defRPr/>
            </a:pPr>
            <a:r>
              <a:rPr lang="tr-TR" sz="4500" b="1" smtClean="0">
                <a:solidFill>
                  <a:schemeClr val="accent1">
                    <a:satMod val="150000"/>
                  </a:schemeClr>
                </a:solidFill>
              </a:rPr>
              <a:t>Düzlem Ölçmesi</a:t>
            </a:r>
            <a:endParaRPr lang="tr-TR" sz="4500" b="1" dirty="0">
              <a:solidFill>
                <a:srgbClr val="0033CC"/>
              </a:solidFill>
            </a:endParaRPr>
          </a:p>
        </p:txBody>
      </p:sp>
    </p:spTree>
    <p:extLst>
      <p:ext uri="{BB962C8B-B14F-4D97-AF65-F5344CB8AC3E}">
        <p14:creationId xmlns:p14="http://schemas.microsoft.com/office/powerpoint/2010/main" val="2427789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5" name="Picture 5" descr="Düzlem ölçm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988" y="1168004"/>
            <a:ext cx="7416800" cy="3618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0" name="Rectangle 2"/>
          <p:cNvSpPr>
            <a:spLocks noGrp="1" noChangeArrowheads="1"/>
          </p:cNvSpPr>
          <p:nvPr>
            <p:ph type="title" idx="4294967295"/>
          </p:nvPr>
        </p:nvSpPr>
        <p:spPr>
          <a:xfrm>
            <a:off x="2536825" y="2286"/>
            <a:ext cx="8229600" cy="939546"/>
          </a:xfrm>
          <a:prstGeom prst="rect">
            <a:avLst/>
          </a:prstGeom>
        </p:spPr>
        <p:txBody>
          <a:bodyPr rIns="45720" anchor="ctr">
            <a:normAutofit/>
            <a:scene3d>
              <a:camera prst="orthographicFront"/>
              <a:lightRig rig="threePt" dir="t">
                <a:rot lat="0" lon="0" rev="4800000"/>
              </a:lightRig>
            </a:scene3d>
            <a:sp3d prstMaterial="matte">
              <a:bevelT w="50800" h="10160"/>
            </a:sp3d>
          </a:bodyPr>
          <a:lstStyle/>
          <a:p>
            <a:pPr eaLnBrk="1" fontAlgn="auto" hangingPunct="1">
              <a:spcAft>
                <a:spcPts val="0"/>
              </a:spcAft>
              <a:defRPr/>
            </a:pPr>
            <a:r>
              <a:rPr lang="tr-TR" sz="4500" b="1" kern="1200">
                <a:solidFill>
                  <a:schemeClr val="accent1">
                    <a:satMod val="150000"/>
                  </a:schemeClr>
                </a:solidFill>
                <a:ea typeface="+mj-ea"/>
                <a:cs typeface="+mj-cs"/>
              </a:rPr>
              <a:t>Düzlem Ölçmesi</a:t>
            </a:r>
            <a:endParaRPr lang="tr-TR" sz="4500" b="1" kern="1200">
              <a:solidFill>
                <a:srgbClr val="0033CC"/>
              </a:solidFill>
              <a:ea typeface="+mj-ea"/>
              <a:cs typeface="+mj-cs"/>
            </a:endParaRPr>
          </a:p>
        </p:txBody>
      </p:sp>
    </p:spTree>
    <p:extLst>
      <p:ext uri="{BB962C8B-B14F-4D97-AF65-F5344CB8AC3E}">
        <p14:creationId xmlns:p14="http://schemas.microsoft.com/office/powerpoint/2010/main" val="2602929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9"/>
          <p:cNvSpPr>
            <a:spLocks noChangeArrowheads="1"/>
          </p:cNvSpPr>
          <p:nvPr/>
        </p:nvSpPr>
        <p:spPr bwMode="auto">
          <a:xfrm>
            <a:off x="548882" y="1194724"/>
            <a:ext cx="8415732" cy="31824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gn="just">
              <a:lnSpc>
                <a:spcPct val="120000"/>
              </a:lnSpc>
              <a:defRPr/>
            </a:pPr>
            <a:r>
              <a:rPr lang="tr-TR" sz="2400" b="0" dirty="0">
                <a:latin typeface="Times New Roman" charset="0"/>
                <a:cs typeface="+mn-cs"/>
              </a:rPr>
              <a:t>	Yeryüzünün küreselliği göz önüne alınarak </a:t>
            </a:r>
            <a:r>
              <a:rPr lang="tr-TR" sz="2400" b="0" u="sng" dirty="0">
                <a:latin typeface="Times New Roman" charset="0"/>
                <a:cs typeface="+mn-cs"/>
              </a:rPr>
              <a:t>büyük arazi parçaları üzerinde</a:t>
            </a:r>
            <a:r>
              <a:rPr lang="tr-TR" sz="2400" b="0" dirty="0">
                <a:latin typeface="Times New Roman" charset="0"/>
                <a:cs typeface="+mn-cs"/>
              </a:rPr>
              <a:t> yapılan ölçmelere </a:t>
            </a:r>
            <a:r>
              <a:rPr lang="tr-TR" sz="2400" dirty="0" err="1">
                <a:solidFill>
                  <a:srgbClr val="FF0000"/>
                </a:solidFill>
                <a:latin typeface="Times New Roman" charset="0"/>
                <a:cs typeface="+mn-cs"/>
              </a:rPr>
              <a:t>Geodezik</a:t>
            </a:r>
            <a:r>
              <a:rPr lang="tr-TR" sz="2400" dirty="0">
                <a:solidFill>
                  <a:srgbClr val="FF0000"/>
                </a:solidFill>
                <a:latin typeface="Times New Roman" charset="0"/>
                <a:cs typeface="+mn-cs"/>
              </a:rPr>
              <a:t> Ölçme</a:t>
            </a:r>
            <a:r>
              <a:rPr lang="tr-TR" sz="2400" b="0" dirty="0">
                <a:latin typeface="Times New Roman" charset="0"/>
                <a:cs typeface="+mn-cs"/>
              </a:rPr>
              <a:t> denir.</a:t>
            </a:r>
          </a:p>
          <a:p>
            <a:pPr algn="just">
              <a:lnSpc>
                <a:spcPct val="120000"/>
              </a:lnSpc>
              <a:defRPr/>
            </a:pPr>
            <a:r>
              <a:rPr lang="tr-TR" sz="2400" b="0" dirty="0">
                <a:latin typeface="Times New Roman" charset="0"/>
                <a:cs typeface="+mn-cs"/>
              </a:rPr>
              <a:t>	Bu ölçmede yeryüzünün gerçek şekli göz önüne alınır, küreselliği ihmal edilmez.</a:t>
            </a:r>
          </a:p>
          <a:p>
            <a:pPr algn="just">
              <a:lnSpc>
                <a:spcPct val="120000"/>
              </a:lnSpc>
              <a:defRPr/>
            </a:pPr>
            <a:r>
              <a:rPr lang="tr-TR" sz="2400" b="0" dirty="0">
                <a:latin typeface="Times New Roman" charset="0"/>
                <a:cs typeface="+mn-cs"/>
              </a:rPr>
              <a:t>	Yerküre tam bir küre olmadığı gibi tam bir elipsoit de değildir.</a:t>
            </a:r>
          </a:p>
          <a:p>
            <a:pPr algn="just">
              <a:lnSpc>
                <a:spcPct val="120000"/>
              </a:lnSpc>
              <a:defRPr/>
            </a:pPr>
            <a:r>
              <a:rPr lang="tr-TR" sz="2400" b="0" dirty="0">
                <a:latin typeface="Times New Roman" charset="0"/>
                <a:cs typeface="+mn-cs"/>
              </a:rPr>
              <a:t>	Kutuplardan basık özel bir elipsoit şeklindedir. Bu nedenle yerküre </a:t>
            </a:r>
            <a:r>
              <a:rPr lang="tr-TR" sz="2400" dirty="0">
                <a:solidFill>
                  <a:srgbClr val="FF3300"/>
                </a:solidFill>
                <a:latin typeface="Times New Roman" charset="0"/>
                <a:cs typeface="+mn-cs"/>
              </a:rPr>
              <a:t>Geoit</a:t>
            </a:r>
            <a:r>
              <a:rPr lang="tr-TR" sz="2400" dirty="0">
                <a:latin typeface="Times New Roman" charset="0"/>
                <a:cs typeface="+mn-cs"/>
              </a:rPr>
              <a:t> </a:t>
            </a:r>
            <a:r>
              <a:rPr lang="tr-TR" sz="2400" b="0" dirty="0">
                <a:latin typeface="Times New Roman" charset="0"/>
                <a:cs typeface="+mn-cs"/>
              </a:rPr>
              <a:t>olarak da adlandırılmaktadır. </a:t>
            </a:r>
          </a:p>
        </p:txBody>
      </p:sp>
      <p:sp>
        <p:nvSpPr>
          <p:cNvPr id="25602" name="Rectangle 2"/>
          <p:cNvSpPr>
            <a:spLocks noGrp="1" noChangeArrowheads="1"/>
          </p:cNvSpPr>
          <p:nvPr>
            <p:ph type="title" idx="4294967295"/>
          </p:nvPr>
        </p:nvSpPr>
        <p:spPr>
          <a:xfrm>
            <a:off x="2392363" y="2286"/>
            <a:ext cx="8229601" cy="939546"/>
          </a:xfrm>
          <a:prstGeom prst="rect">
            <a:avLst/>
          </a:prstGeom>
        </p:spPr>
        <p:txBody>
          <a:bodyPr rIns="45720" anchor="ctr">
            <a:normAutofit/>
            <a:scene3d>
              <a:camera prst="orthographicFront"/>
              <a:lightRig rig="threePt" dir="t">
                <a:rot lat="0" lon="0" rev="4800000"/>
              </a:lightRig>
            </a:scene3d>
            <a:sp3d prstMaterial="matte">
              <a:bevelT w="50800" h="10160"/>
            </a:sp3d>
          </a:bodyPr>
          <a:lstStyle/>
          <a:p>
            <a:pPr eaLnBrk="1" fontAlgn="auto" hangingPunct="1">
              <a:spcAft>
                <a:spcPts val="0"/>
              </a:spcAft>
              <a:defRPr/>
            </a:pPr>
            <a:r>
              <a:rPr lang="tr-TR" sz="4500" b="1" kern="1200">
                <a:solidFill>
                  <a:schemeClr val="accent1">
                    <a:satMod val="150000"/>
                  </a:schemeClr>
                </a:solidFill>
                <a:ea typeface="+mj-ea"/>
                <a:cs typeface="+mj-cs"/>
              </a:rPr>
              <a:t>Geodezik Ölçme</a:t>
            </a:r>
            <a:endParaRPr lang="tr-TR" sz="4500" b="1" kern="1200">
              <a:solidFill>
                <a:srgbClr val="0033CC"/>
              </a:solidFill>
              <a:ea typeface="+mj-ea"/>
              <a:cs typeface="+mj-cs"/>
            </a:endParaRPr>
          </a:p>
        </p:txBody>
      </p:sp>
    </p:spTree>
    <p:extLst>
      <p:ext uri="{BB962C8B-B14F-4D97-AF65-F5344CB8AC3E}">
        <p14:creationId xmlns:p14="http://schemas.microsoft.com/office/powerpoint/2010/main" val="1919196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Presentation level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tx2">
              <a:lumMod val="20000"/>
              <a:lumOff val="80000"/>
            </a:schemeClr>
          </a:solidFill>
        </a:ln>
      </a:spPr>
      <a:bodyPr wrap="none" rtlCol="0">
        <a:spAutoFit/>
      </a:bodyPr>
      <a:lstStyle>
        <a:defPPr>
          <a:defRPr dirty="0" err="1" smtClean="0">
            <a:ln>
              <a:solidFill>
                <a:schemeClr val="accent1">
                  <a:lumMod val="20000"/>
                  <a:lumOff val="80000"/>
                </a:schemeClr>
              </a:solidFill>
            </a:ln>
          </a:defRPr>
        </a:defPPr>
      </a:lstStyle>
    </a:txDef>
  </a:objectDefaults>
  <a:extraClrSchemeLst/>
  <a:extLst>
    <a:ext uri="{05A4C25C-085E-4340-85A3-A5531E510DB2}">
      <thm15:themeFamily xmlns:thm15="http://schemas.microsoft.com/office/thememl/2012/main" xmlns="" name="Presentation level design" id="{00E2FDB5-77A3-416C-8232-A2B8AB0B9A01}" vid="{6E3E8A63-E899-4F92-AFE5-C80B3CCFC0B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63AA760-FEA7-44E2-BB85-0893DB8CD7D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SM_Ders_2_Giriş_Sönmez</Template>
  <TotalTime>0</TotalTime>
  <Words>308</Words>
  <Application>Microsoft Office PowerPoint</Application>
  <PresentationFormat>Ekran Gösterisi (16:9)</PresentationFormat>
  <Paragraphs>92</Paragraphs>
  <Slides>22</Slides>
  <Notes>1</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Presentation level design</vt:lpstr>
      <vt:lpstr>Ölçme Bilgisi</vt:lpstr>
      <vt:lpstr>PowerPoint Sunusu</vt:lpstr>
      <vt:lpstr>PowerPoint Sunusu</vt:lpstr>
      <vt:lpstr>PowerPoint Sunusu</vt:lpstr>
      <vt:lpstr>PowerPoint Sunusu</vt:lpstr>
      <vt:lpstr>Düzlem Ölçmesi</vt:lpstr>
      <vt:lpstr>PowerPoint Sunusu</vt:lpstr>
      <vt:lpstr>Düzlem Ölçmesi</vt:lpstr>
      <vt:lpstr>Geodezik Ölçme</vt:lpstr>
      <vt:lpstr>Geodezik Ölçme</vt:lpstr>
      <vt:lpstr>Geodezik Ölçme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2013-09-23T08:06:42Z</dcterms:created>
  <dcterms:modified xsi:type="dcterms:W3CDTF">2019-12-23T12:43:45Z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TC034605409991</vt:lpwstr>
  </property>
</Properties>
</file>