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198AB-5C1A-4ECB-9656-20FC24996E9D}" type="datetimeFigureOut">
              <a:rPr lang="tr-TR" smtClean="0"/>
              <a:t>8.12.2019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E04FB-49FD-468E-AE73-7609280AD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60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337B2-B8C6-4D7F-83BF-31FC82718DC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99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337B2-B8C6-4D7F-83BF-31FC82718DCA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3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080084" y="734921"/>
            <a:ext cx="10544713" cy="2541431"/>
          </a:xfrm>
        </p:spPr>
        <p:txBody>
          <a:bodyPr/>
          <a:lstStyle/>
          <a:p>
            <a:r>
              <a:rPr lang="tr-TR" dirty="0" err="1"/>
              <a:t>compensatory</a:t>
            </a:r>
            <a:r>
              <a:rPr lang="tr-TR" dirty="0"/>
              <a:t> </a:t>
            </a:r>
            <a:r>
              <a:rPr lang="tr-TR" dirty="0" err="1"/>
              <a:t>experiment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2704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418424" y="1752418"/>
            <a:ext cx="609096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QUALITATIVE ANALYSIS OF CATIONS</a:t>
            </a:r>
          </a:p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2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18424" y="1752418"/>
            <a:ext cx="351891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REDOX REACTIONS</a:t>
            </a:r>
          </a:p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95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18424" y="1752418"/>
            <a:ext cx="44366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tr-TR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EQUILIBRIUM</a:t>
            </a: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1567" y="1941178"/>
            <a:ext cx="10735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, he /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participates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compensatory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124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07524" y="1993049"/>
            <a:ext cx="588635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 AND MEASUREMENT</a:t>
            </a:r>
          </a:p>
          <a:p>
            <a:pPr marL="457200" indent="-457200">
              <a:buAutoNum type="arabicPeriod"/>
            </a:pPr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9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753928" y="2166305"/>
            <a:ext cx="5914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QUALITATIVE ANALYSIS OF ANIONS</a:t>
            </a: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6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13633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ACID-BASE REACTIONS</a:t>
            </a: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13633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DISTILLATION</a:t>
            </a:r>
          </a:p>
          <a:p>
            <a:pPr marL="457200" indent="-457200">
              <a:buAutoNum type="arabicPeriod"/>
            </a:pP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13633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ELECTROLYSIS</a:t>
            </a: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8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13633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STOICHIOMETRY</a:t>
            </a:r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4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98146" y="1781293"/>
            <a:ext cx="77835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DISSOLUTION AND PREPARATION OF SOLUTION</a:t>
            </a:r>
          </a:p>
          <a:p>
            <a:endPara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9736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11</TotalTime>
  <Words>66</Words>
  <Application>Microsoft Office PowerPoint</Application>
  <PresentationFormat>Geniş ekran</PresentationFormat>
  <Paragraphs>30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Gallery</vt:lpstr>
      <vt:lpstr>compensatory experiment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compensatory experiment</dc:title>
  <dc:creator>nuran asmafiliz</dc:creator>
  <cp:lastModifiedBy>nuran asmafiliz</cp:lastModifiedBy>
  <cp:revision>6</cp:revision>
  <dcterms:created xsi:type="dcterms:W3CDTF">2019-12-08T20:43:49Z</dcterms:created>
  <dcterms:modified xsi:type="dcterms:W3CDTF">2019-12-08T20:55:45Z</dcterms:modified>
</cp:coreProperties>
</file>