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theme/theme5.xml" ContentType="application/vnd.openxmlformats-officedocument.theme+xml"/>
  <Override PartName="/ppt/slideLayouts/slideLayout10.xml" ContentType="application/vnd.openxmlformats-officedocument.presentationml.slideLayout+xml"/>
  <Override PartName="/ppt/theme/theme6.xml" ContentType="application/vnd.openxmlformats-officedocument.theme+xml"/>
  <Override PartName="/ppt/slideLayouts/slideLayout1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 id="2147483660" r:id="rId2"/>
    <p:sldMasterId id="2147483661" r:id="rId3"/>
    <p:sldMasterId id="2147483662" r:id="rId4"/>
    <p:sldMasterId id="2147483663" r:id="rId5"/>
    <p:sldMasterId id="2147483664" r:id="rId6"/>
    <p:sldMasterId id="2147483665" r:id="rId7"/>
  </p:sldMasterIdLst>
  <p:notesMasterIdLst>
    <p:notesMasterId r:id="rId52"/>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Lst>
  <p:sldSz cx="9144000" cy="6858000" type="screen4x3"/>
  <p:notesSz cx="6858000" cy="9144000"/>
  <p:embeddedFontLst>
    <p:embeddedFont>
      <p:font typeface="Century Schoolbook" panose="02040604050505020304" pitchFamily="18" charset="0"/>
      <p:regular r:id="rId53"/>
      <p:bold r:id="rId54"/>
      <p:italic r:id="rId55"/>
      <p:boldItalic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149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font" Target="fonts/font3.fntdata"/><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font" Target="fonts/font1.fntdata"/><Relationship Id="rId58" Type="http://schemas.openxmlformats.org/officeDocument/2006/relationships/viewProps" Target="viewProps.xml"/><Relationship Id="rId5" Type="http://schemas.openxmlformats.org/officeDocument/2006/relationships/slideMaster" Target="slideMasters/slideMaster5.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font" Target="fonts/font4.fntdata"/><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theme" Target="theme/theme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presProps" Target="presProp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notesMaster" Target="notesMasters/notesMaster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lstStyle>
            <a:lvl1pPr lvl="0">
              <a:spcBef>
                <a:spcPts val="0"/>
              </a:spcBef>
              <a:buSzPts val="1100"/>
              <a:buChar char="●"/>
              <a:defRPr sz="1100"/>
            </a:lvl1pPr>
            <a:lvl2pPr lvl="1">
              <a:spcBef>
                <a:spcPts val="0"/>
              </a:spcBef>
              <a:buSzPts val="1100"/>
              <a:buChar char="○"/>
              <a:defRPr sz="1100"/>
            </a:lvl2pPr>
            <a:lvl3pPr lvl="2">
              <a:spcBef>
                <a:spcPts val="0"/>
              </a:spcBef>
              <a:buSzPts val="1100"/>
              <a:buChar char="■"/>
              <a:defRPr sz="1100"/>
            </a:lvl3pPr>
            <a:lvl4pPr lvl="3">
              <a:spcBef>
                <a:spcPts val="0"/>
              </a:spcBef>
              <a:buSzPts val="1100"/>
              <a:buChar char="●"/>
              <a:defRPr sz="1100"/>
            </a:lvl4pPr>
            <a:lvl5pPr lvl="4">
              <a:spcBef>
                <a:spcPts val="0"/>
              </a:spcBef>
              <a:buSzPts val="1100"/>
              <a:buChar char="○"/>
              <a:defRPr sz="1100"/>
            </a:lvl5pPr>
            <a:lvl6pPr lvl="5">
              <a:spcBef>
                <a:spcPts val="0"/>
              </a:spcBef>
              <a:buSzPts val="1100"/>
              <a:buChar char="■"/>
              <a:defRPr sz="1100"/>
            </a:lvl6pPr>
            <a:lvl7pPr lvl="6">
              <a:spcBef>
                <a:spcPts val="0"/>
              </a:spcBef>
              <a:buSzPts val="1100"/>
              <a:buChar char="●"/>
              <a:defRPr sz="1100"/>
            </a:lvl7pPr>
            <a:lvl8pPr lvl="7">
              <a:spcBef>
                <a:spcPts val="0"/>
              </a:spcBef>
              <a:buSzPts val="1100"/>
              <a:buChar char="○"/>
              <a:defRPr sz="1100"/>
            </a:lvl8pPr>
            <a:lvl9pPr lvl="8">
              <a:spcBef>
                <a:spcPts val="0"/>
              </a:spcBef>
              <a:buSzPts val="1100"/>
              <a:buChar char="■"/>
              <a:defRPr sz="1100"/>
            </a:lvl9pPr>
          </a:lstStyle>
          <a:p>
            <a:endParaRPr/>
          </a:p>
        </p:txBody>
      </p:sp>
    </p:spTree>
    <p:extLst>
      <p:ext uri="{BB962C8B-B14F-4D97-AF65-F5344CB8AC3E}">
        <p14:creationId xmlns:p14="http://schemas.microsoft.com/office/powerpoint/2010/main" val="837307836"/>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Shape 181"/>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182" name="Shape 1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627339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Shape 232"/>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233" name="Shape 23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13149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Shape 238"/>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239" name="Shape 23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277937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Shape 246"/>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247" name="Shape 24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07141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Shape 253"/>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254" name="Shape 25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14393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Shape 258"/>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259" name="Shape 25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957902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Shape 26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265" name="Shape 26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21882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Shape 270"/>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271" name="Shape 27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77745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Shape 276"/>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277" name="Shape 27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71363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Shape 283"/>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284" name="Shape 28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389812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Shape 289"/>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290" name="Shape 29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5862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187" name="Shape 18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678655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Shape 29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295" name="Shape 29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024209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Shape 299"/>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300" name="Shape 30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76986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Shape 306"/>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307" name="Shape 30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957702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Shape 312"/>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313" name="Shape 3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564665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Shape 318"/>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319" name="Shape 31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500457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Shape 325"/>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326" name="Shape 32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52739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Shape 330"/>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331" name="Shape 3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540435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Shape 338"/>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339" name="Shape 33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542465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Shape 34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345" name="Shape 34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444262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Shape 352"/>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353" name="Shape 35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0208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Shape 191"/>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192" name="Shape 19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60454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Shape 366"/>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367" name="Shape 36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33645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Shape 372"/>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373" name="Shape 37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327563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Shape 378"/>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379" name="Shape 37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46535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Shape 385"/>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386" name="Shape 3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75724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Shape 392"/>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393" name="Shape 39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522917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Shape 398"/>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399" name="Shape 39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59587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Shape 40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405" name="Shape 40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86236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Shape 409"/>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410" name="Shape 41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322991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Shape 415"/>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416" name="Shape 41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1128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Shape 420"/>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421" name="Shape 42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83751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Shape 197"/>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198" name="Shape 19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63076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Shape 427"/>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428" name="Shape 42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559543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Shape 433"/>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434" name="Shape 43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2852186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Shape 439"/>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440" name="Shape 44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5794973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Shape 445"/>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446" name="Shape 44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101017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Shape 451"/>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452" name="Shape 45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152826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Shape 202"/>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203" name="Shape 20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634752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Shape 208"/>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209" name="Shape 20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31460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Shape 213"/>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214" name="Shape 21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729797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Shape 220"/>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221" name="Shape 22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66858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Shape 225"/>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226" name="Shape 22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75165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Başlık Slaydı">
    <p:spTree>
      <p:nvGrpSpPr>
        <p:cNvPr id="1" name="Shape 27"/>
        <p:cNvGrpSpPr/>
        <p:nvPr/>
      </p:nvGrpSpPr>
      <p:grpSpPr>
        <a:xfrm>
          <a:off x="0" y="0"/>
          <a:ext cx="0" cy="0"/>
          <a:chOff x="0" y="0"/>
          <a:chExt cx="0" cy="0"/>
        </a:xfrm>
      </p:grpSpPr>
      <p:sp>
        <p:nvSpPr>
          <p:cNvPr id="28" name="Shape 28"/>
          <p:cNvSpPr txBox="1">
            <a:spLocks noGrp="1"/>
          </p:cNvSpPr>
          <p:nvPr>
            <p:ph type="ctrTitle"/>
          </p:nvPr>
        </p:nvSpPr>
        <p:spPr>
          <a:xfrm>
            <a:off x="2286000" y="3124200"/>
            <a:ext cx="6172200" cy="1894362"/>
          </a:xfrm>
          <a:prstGeom prst="rect">
            <a:avLst/>
          </a:prstGeom>
          <a:noFill/>
          <a:ln>
            <a:noFill/>
          </a:ln>
        </p:spPr>
        <p:txBody>
          <a:bodyPr wrap="square" lIns="91425" tIns="91425" rIns="91425" bIns="91425" anchor="b" anchorCtr="0"/>
          <a:lstStyle>
            <a:lvl1pPr marL="0" marR="0" lvl="0" indent="0" algn="l" rtl="0">
              <a:spcBef>
                <a:spcPts val="0"/>
              </a:spcBef>
              <a:spcAft>
                <a:spcPts val="0"/>
              </a:spcAft>
              <a:buSzPts val="1400"/>
              <a:buNone/>
              <a:defRPr sz="3000" b="1" i="0" u="none" strike="noStrike" cap="small">
                <a:solidFill>
                  <a:schemeClr val="dk2"/>
                </a:solidFill>
                <a:latin typeface="Century Schoolbook"/>
                <a:ea typeface="Century Schoolbook"/>
                <a:cs typeface="Century Schoolbook"/>
                <a:sym typeface="Century Schoolbook"/>
              </a:defRPr>
            </a:lvl1pPr>
            <a:lvl2pPr marL="0" marR="0" lvl="1"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2pPr>
            <a:lvl3pPr marL="0" marR="0" lvl="2"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3pPr>
            <a:lvl4pPr marL="0" marR="0" lvl="3"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4pPr>
            <a:lvl5pPr marL="0" marR="0" lvl="4"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5pPr>
            <a:lvl6pPr marL="457200" marR="0" lvl="5"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6pPr>
            <a:lvl7pPr marL="914400" marR="0" lvl="6"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7pPr>
            <a:lvl8pPr marL="1371600" marR="0" lvl="7"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8pPr>
            <a:lvl9pPr marL="1828800" marR="0" lvl="8"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29" name="Shape 29"/>
          <p:cNvSpPr txBox="1">
            <a:spLocks noGrp="1"/>
          </p:cNvSpPr>
          <p:nvPr>
            <p:ph type="subTitle" idx="1"/>
          </p:nvPr>
        </p:nvSpPr>
        <p:spPr>
          <a:xfrm>
            <a:off x="2286000" y="5003322"/>
            <a:ext cx="6172200" cy="1371600"/>
          </a:xfrm>
          <a:prstGeom prst="rect">
            <a:avLst/>
          </a:prstGeom>
          <a:noFill/>
          <a:ln>
            <a:noFill/>
          </a:ln>
        </p:spPr>
        <p:txBody>
          <a:bodyPr wrap="square" lIns="91425" tIns="91425" rIns="91425" bIns="91425" anchor="t" anchorCtr="0"/>
          <a:lstStyle>
            <a:lvl1pPr marL="0" marR="0" lvl="0" indent="0" algn="l" rtl="0">
              <a:spcBef>
                <a:spcPts val="600"/>
              </a:spcBef>
              <a:spcAft>
                <a:spcPts val="0"/>
              </a:spcAft>
              <a:buClr>
                <a:schemeClr val="accent1"/>
              </a:buClr>
              <a:buSzPts val="1260"/>
              <a:buFont typeface="Noto Sans Symbols"/>
              <a:buNone/>
              <a:defRPr sz="1800" b="1" i="0" u="none" strike="noStrike" cap="none">
                <a:solidFill>
                  <a:schemeClr val="dk2"/>
                </a:solidFill>
                <a:latin typeface="Century Schoolbook"/>
                <a:ea typeface="Century Schoolbook"/>
                <a:cs typeface="Century Schoolbook"/>
                <a:sym typeface="Century Schoolbook"/>
              </a:defRPr>
            </a:lvl1pPr>
            <a:lvl2pPr marL="457200" marR="0" lvl="1" indent="0" algn="ctr" rtl="0">
              <a:spcBef>
                <a:spcPts val="420"/>
              </a:spcBef>
              <a:spcAft>
                <a:spcPts val="0"/>
              </a:spcAft>
              <a:buClr>
                <a:schemeClr val="accent1"/>
              </a:buClr>
              <a:buSzPts val="1680"/>
              <a:buFont typeface="Noto Sans Symbols"/>
              <a:buNone/>
              <a:defRPr sz="2100" b="0" i="0" u="none" strike="noStrike" cap="none">
                <a:solidFill>
                  <a:schemeClr val="dk1"/>
                </a:solidFill>
                <a:latin typeface="Century Schoolbook"/>
                <a:ea typeface="Century Schoolbook"/>
                <a:cs typeface="Century Schoolbook"/>
                <a:sym typeface="Century Schoolbook"/>
              </a:defRPr>
            </a:lvl2pPr>
            <a:lvl3pPr marL="914400" marR="0" lvl="2" indent="0" algn="ctr" rtl="0">
              <a:spcBef>
                <a:spcPts val="360"/>
              </a:spcBef>
              <a:spcAft>
                <a:spcPts val="0"/>
              </a:spcAft>
              <a:buClr>
                <a:srgbClr val="E0752F"/>
              </a:buClr>
              <a:buSzPts val="1080"/>
              <a:buFont typeface="Noto Sans Symbols"/>
              <a:buNone/>
              <a:defRPr sz="1800" b="0" i="0" u="none" strike="noStrike" cap="none">
                <a:solidFill>
                  <a:schemeClr val="dk1"/>
                </a:solidFill>
                <a:latin typeface="Century Schoolbook"/>
                <a:ea typeface="Century Schoolbook"/>
                <a:cs typeface="Century Schoolbook"/>
                <a:sym typeface="Century Schoolbook"/>
              </a:defRPr>
            </a:lvl3pPr>
            <a:lvl4pPr marL="1371600" marR="0" lvl="3" indent="0" algn="ctr" rtl="0">
              <a:spcBef>
                <a:spcPts val="360"/>
              </a:spcBef>
              <a:spcAft>
                <a:spcPts val="0"/>
              </a:spcAft>
              <a:buClr>
                <a:srgbClr val="FEC3AE"/>
              </a:buClr>
              <a:buSzPts val="1080"/>
              <a:buFont typeface="Noto Sans Symbols"/>
              <a:buNone/>
              <a:defRPr sz="1800" b="0" i="0" u="none" strike="noStrike" cap="none">
                <a:solidFill>
                  <a:schemeClr val="dk1"/>
                </a:solidFill>
                <a:latin typeface="Century Schoolbook"/>
                <a:ea typeface="Century Schoolbook"/>
                <a:cs typeface="Century Schoolbook"/>
                <a:sym typeface="Century Schoolbook"/>
              </a:defRPr>
            </a:lvl4pPr>
            <a:lvl5pPr marL="1828800" marR="0" lvl="4" indent="0" algn="ctr" rtl="0">
              <a:spcBef>
                <a:spcPts val="320"/>
              </a:spcBef>
              <a:spcAft>
                <a:spcPts val="0"/>
              </a:spcAft>
              <a:buClr>
                <a:srgbClr val="BDCAE9"/>
              </a:buClr>
              <a:buSzPts val="1088"/>
              <a:buFont typeface="Noto Sans Symbols"/>
              <a:buNone/>
              <a:defRPr sz="1600" b="0" i="0" u="none" strike="noStrike" cap="none">
                <a:solidFill>
                  <a:schemeClr val="dk1"/>
                </a:solidFill>
                <a:latin typeface="Century Schoolbook"/>
                <a:ea typeface="Century Schoolbook"/>
                <a:cs typeface="Century Schoolbook"/>
                <a:sym typeface="Century Schoolbook"/>
              </a:defRPr>
            </a:lvl5pPr>
            <a:lvl6pPr marL="2286000" marR="0" lvl="5" indent="0" algn="ctr" rtl="0">
              <a:spcBef>
                <a:spcPts val="320"/>
              </a:spcBef>
              <a:buClr>
                <a:schemeClr val="accent1"/>
              </a:buClr>
              <a:buSzPts val="1600"/>
              <a:buFont typeface="Century Schoolbook"/>
              <a:buNone/>
              <a:defRPr sz="1600" b="0" i="0" u="none" strike="noStrike" cap="none">
                <a:solidFill>
                  <a:schemeClr val="dk2"/>
                </a:solidFill>
                <a:latin typeface="Century Schoolbook"/>
                <a:ea typeface="Century Schoolbook"/>
                <a:cs typeface="Century Schoolbook"/>
                <a:sym typeface="Century Schoolbook"/>
              </a:defRPr>
            </a:lvl6pPr>
            <a:lvl7pPr marL="2743200" marR="0" lvl="6" indent="0" algn="ctr" rtl="0">
              <a:spcBef>
                <a:spcPts val="280"/>
              </a:spcBef>
              <a:buClr>
                <a:srgbClr val="FEC2AC"/>
              </a:buClr>
              <a:buSzPts val="840"/>
              <a:buFont typeface="Noto Sans Symbols"/>
              <a:buNone/>
              <a:defRPr sz="1400" b="0" i="0" u="none" strike="noStrike" cap="none">
                <a:solidFill>
                  <a:schemeClr val="dk2"/>
                </a:solidFill>
                <a:latin typeface="Century Schoolbook"/>
                <a:ea typeface="Century Schoolbook"/>
                <a:cs typeface="Century Schoolbook"/>
                <a:sym typeface="Century Schoolbook"/>
              </a:defRPr>
            </a:lvl7pPr>
            <a:lvl8pPr marL="3200400" marR="0" lvl="7" indent="0" algn="ctr" rtl="0">
              <a:spcBef>
                <a:spcPts val="280"/>
              </a:spcBef>
              <a:buClr>
                <a:schemeClr val="accent2"/>
              </a:buClr>
              <a:buSzPts val="1400"/>
              <a:buFont typeface="Century Schoolbook"/>
              <a:buNone/>
              <a:defRPr sz="1400" b="0" i="0" u="none" strike="noStrike" cap="small">
                <a:solidFill>
                  <a:schemeClr val="dk2"/>
                </a:solidFill>
                <a:latin typeface="Century Schoolbook"/>
                <a:ea typeface="Century Schoolbook"/>
                <a:cs typeface="Century Schoolbook"/>
                <a:sym typeface="Century Schoolbook"/>
              </a:defRPr>
            </a:lvl8pPr>
            <a:lvl9pPr marL="3657600" marR="0" lvl="8" indent="0" algn="ctr" rtl="0">
              <a:spcBef>
                <a:spcPts val="280"/>
              </a:spcBef>
              <a:buClr>
                <a:srgbClr val="DE7530"/>
              </a:buClr>
              <a:buSzPts val="1400"/>
              <a:buFont typeface="Century Schoolbook"/>
              <a:buNone/>
              <a:defRPr sz="14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30" name="Shape 30"/>
          <p:cNvSpPr txBox="1">
            <a:spLocks noGrp="1"/>
          </p:cNvSpPr>
          <p:nvPr>
            <p:ph type="dt" idx="10"/>
          </p:nvPr>
        </p:nvSpPr>
        <p:spPr>
          <a:xfrm rot="5400000">
            <a:off x="7764462" y="1174750"/>
            <a:ext cx="2286000" cy="381000"/>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1" name="Shape 31"/>
          <p:cNvSpPr txBox="1">
            <a:spLocks noGrp="1"/>
          </p:cNvSpPr>
          <p:nvPr>
            <p:ph type="ftr" idx="11"/>
          </p:nvPr>
        </p:nvSpPr>
        <p:spPr>
          <a:xfrm rot="5400000">
            <a:off x="7077075" y="4181475"/>
            <a:ext cx="3657600" cy="38417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2" name="Shape 32"/>
          <p:cNvSpPr txBox="1">
            <a:spLocks noGrp="1"/>
          </p:cNvSpPr>
          <p:nvPr>
            <p:ph type="sldNum" idx="12"/>
          </p:nvPr>
        </p:nvSpPr>
        <p:spPr>
          <a:xfrm>
            <a:off x="1325562" y="4929187"/>
            <a:ext cx="609600" cy="517525"/>
          </a:xfrm>
          <a:prstGeom prst="rect">
            <a:avLst/>
          </a:prstGeom>
          <a:noFill/>
          <a:ln>
            <a:noFill/>
          </a:ln>
        </p:spPr>
        <p:txBody>
          <a:bodyPr wrap="square" lIns="91425" tIns="45700" rIns="91425" bIns="45700" anchor="ctr" anchorCtr="0">
            <a:noAutofit/>
          </a:bodyPr>
          <a:lstStyle/>
          <a:p>
            <a:pPr marL="0" marR="0" lvl="0" indent="-88900" algn="ctr" rtl="0">
              <a:lnSpc>
                <a:spcPct val="100000"/>
              </a:lnSpc>
              <a:spcBef>
                <a:spcPts val="0"/>
              </a:spcBef>
              <a:spcAft>
                <a:spcPts val="0"/>
              </a:spcAft>
              <a:buClr>
                <a:srgbClr val="FFFFFF"/>
              </a:buClr>
              <a:buSzPts val="1400"/>
              <a:buFont typeface="Arial"/>
              <a:buNone/>
            </a:pPr>
            <a:fld id="{00000000-1234-1234-1234-123412341234}" type="slidenum">
              <a:rPr lang="en-US" sz="1400" b="1" i="0" u="none">
                <a:solidFill>
                  <a:srgbClr val="FFFFFF"/>
                </a:solidFill>
                <a:latin typeface="Arial"/>
                <a:ea typeface="Arial"/>
                <a:cs typeface="Arial"/>
                <a:sym typeface="Arial"/>
              </a:rPr>
              <a:t>‹#›</a:t>
            </a:fld>
            <a:endParaRPr lang="en-US" sz="1400" b="1" i="0" u="none">
              <a:solidFill>
                <a:srgbClr val="FFFFFF"/>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cSld name="Bölüm Üstbilgisi">
    <p:spTree>
      <p:nvGrpSpPr>
        <p:cNvPr id="1" name="Shape 154"/>
        <p:cNvGrpSpPr/>
        <p:nvPr/>
      </p:nvGrpSpPr>
      <p:grpSpPr>
        <a:xfrm>
          <a:off x="0" y="0"/>
          <a:ext cx="0" cy="0"/>
          <a:chOff x="0" y="0"/>
          <a:chExt cx="0" cy="0"/>
        </a:xfrm>
      </p:grpSpPr>
      <p:sp>
        <p:nvSpPr>
          <p:cNvPr id="155" name="Shape 155"/>
          <p:cNvSpPr txBox="1">
            <a:spLocks noGrp="1"/>
          </p:cNvSpPr>
          <p:nvPr>
            <p:ph type="title"/>
          </p:nvPr>
        </p:nvSpPr>
        <p:spPr>
          <a:xfrm>
            <a:off x="2286000" y="2895600"/>
            <a:ext cx="6172200" cy="2053590"/>
          </a:xfrm>
          <a:prstGeom prst="rect">
            <a:avLst/>
          </a:prstGeom>
          <a:noFill/>
          <a:ln>
            <a:noFill/>
          </a:ln>
        </p:spPr>
        <p:txBody>
          <a:bodyPr wrap="square" lIns="91425" tIns="91425" rIns="91425" bIns="91425" anchor="b" anchorCtr="0"/>
          <a:lstStyle>
            <a:lvl1pPr marL="0" marR="0" lvl="0" indent="0" algn="l" rtl="0">
              <a:spcBef>
                <a:spcPts val="0"/>
              </a:spcBef>
              <a:spcAft>
                <a:spcPts val="0"/>
              </a:spcAft>
              <a:buClr>
                <a:schemeClr val="lt2"/>
              </a:buClr>
              <a:buSzPts val="3000"/>
              <a:buFont typeface="Century Schoolbook"/>
              <a:buNone/>
              <a:defRPr sz="3000" b="1" i="0" u="none" strike="noStrike" cap="small">
                <a:solidFill>
                  <a:schemeClr val="lt2"/>
                </a:solidFill>
                <a:latin typeface="Century Schoolbook"/>
                <a:ea typeface="Century Schoolbook"/>
                <a:cs typeface="Century Schoolbook"/>
                <a:sym typeface="Century Schoolbook"/>
              </a:defRPr>
            </a:lvl1pPr>
            <a:lvl2pPr marL="0" marR="0" lvl="1" indent="0" algn="l" rtl="0">
              <a:spcBef>
                <a:spcPts val="0"/>
              </a:spcBef>
              <a:spcAft>
                <a:spcPts val="0"/>
              </a:spcAft>
              <a:buSzPts val="1400"/>
              <a:buNone/>
              <a:defRPr sz="3000" b="0" i="0" u="none" strike="noStrike" cap="none">
                <a:solidFill>
                  <a:schemeClr val="lt2"/>
                </a:solidFill>
                <a:latin typeface="Century Schoolbook"/>
                <a:ea typeface="Century Schoolbook"/>
                <a:cs typeface="Century Schoolbook"/>
                <a:sym typeface="Century Schoolbook"/>
              </a:defRPr>
            </a:lvl2pPr>
            <a:lvl3pPr marL="0" marR="0" lvl="2" indent="0" algn="l" rtl="0">
              <a:spcBef>
                <a:spcPts val="0"/>
              </a:spcBef>
              <a:spcAft>
                <a:spcPts val="0"/>
              </a:spcAft>
              <a:buSzPts val="1400"/>
              <a:buNone/>
              <a:defRPr sz="3000" b="0" i="0" u="none" strike="noStrike" cap="none">
                <a:solidFill>
                  <a:schemeClr val="lt2"/>
                </a:solidFill>
                <a:latin typeface="Century Schoolbook"/>
                <a:ea typeface="Century Schoolbook"/>
                <a:cs typeface="Century Schoolbook"/>
                <a:sym typeface="Century Schoolbook"/>
              </a:defRPr>
            </a:lvl3pPr>
            <a:lvl4pPr marL="0" marR="0" lvl="3" indent="0" algn="l" rtl="0">
              <a:spcBef>
                <a:spcPts val="0"/>
              </a:spcBef>
              <a:spcAft>
                <a:spcPts val="0"/>
              </a:spcAft>
              <a:buSzPts val="1400"/>
              <a:buNone/>
              <a:defRPr sz="3000" b="0" i="0" u="none" strike="noStrike" cap="none">
                <a:solidFill>
                  <a:schemeClr val="lt2"/>
                </a:solidFill>
                <a:latin typeface="Century Schoolbook"/>
                <a:ea typeface="Century Schoolbook"/>
                <a:cs typeface="Century Schoolbook"/>
                <a:sym typeface="Century Schoolbook"/>
              </a:defRPr>
            </a:lvl4pPr>
            <a:lvl5pPr marL="0" marR="0" lvl="4" indent="0" algn="l" rtl="0">
              <a:spcBef>
                <a:spcPts val="0"/>
              </a:spcBef>
              <a:spcAft>
                <a:spcPts val="0"/>
              </a:spcAft>
              <a:buSzPts val="1400"/>
              <a:buNone/>
              <a:defRPr sz="3000" b="0" i="0" u="none" strike="noStrike" cap="none">
                <a:solidFill>
                  <a:schemeClr val="lt2"/>
                </a:solidFill>
                <a:latin typeface="Century Schoolbook"/>
                <a:ea typeface="Century Schoolbook"/>
                <a:cs typeface="Century Schoolbook"/>
                <a:sym typeface="Century Schoolbook"/>
              </a:defRPr>
            </a:lvl5pPr>
            <a:lvl6pPr marL="457200" marR="0" lvl="5" indent="0" algn="l" rtl="0">
              <a:spcBef>
                <a:spcPts val="0"/>
              </a:spcBef>
              <a:spcAft>
                <a:spcPts val="0"/>
              </a:spcAft>
              <a:buSzPts val="1400"/>
              <a:buNone/>
              <a:defRPr sz="3000" b="0" i="0" u="none" strike="noStrike" cap="none">
                <a:solidFill>
                  <a:schemeClr val="lt2"/>
                </a:solidFill>
                <a:latin typeface="Century Schoolbook"/>
                <a:ea typeface="Century Schoolbook"/>
                <a:cs typeface="Century Schoolbook"/>
                <a:sym typeface="Century Schoolbook"/>
              </a:defRPr>
            </a:lvl6pPr>
            <a:lvl7pPr marL="914400" marR="0" lvl="6" indent="0" algn="l" rtl="0">
              <a:spcBef>
                <a:spcPts val="0"/>
              </a:spcBef>
              <a:spcAft>
                <a:spcPts val="0"/>
              </a:spcAft>
              <a:buSzPts val="1400"/>
              <a:buNone/>
              <a:defRPr sz="3000" b="0" i="0" u="none" strike="noStrike" cap="none">
                <a:solidFill>
                  <a:schemeClr val="lt2"/>
                </a:solidFill>
                <a:latin typeface="Century Schoolbook"/>
                <a:ea typeface="Century Schoolbook"/>
                <a:cs typeface="Century Schoolbook"/>
                <a:sym typeface="Century Schoolbook"/>
              </a:defRPr>
            </a:lvl7pPr>
            <a:lvl8pPr marL="1371600" marR="0" lvl="7" indent="0" algn="l" rtl="0">
              <a:spcBef>
                <a:spcPts val="0"/>
              </a:spcBef>
              <a:spcAft>
                <a:spcPts val="0"/>
              </a:spcAft>
              <a:buSzPts val="1400"/>
              <a:buNone/>
              <a:defRPr sz="3000" b="0" i="0" u="none" strike="noStrike" cap="none">
                <a:solidFill>
                  <a:schemeClr val="lt2"/>
                </a:solidFill>
                <a:latin typeface="Century Schoolbook"/>
                <a:ea typeface="Century Schoolbook"/>
                <a:cs typeface="Century Schoolbook"/>
                <a:sym typeface="Century Schoolbook"/>
              </a:defRPr>
            </a:lvl8pPr>
            <a:lvl9pPr marL="1828800" marR="0" lvl="8" indent="0" algn="l" rtl="0">
              <a:spcBef>
                <a:spcPts val="0"/>
              </a:spcBef>
              <a:spcAft>
                <a:spcPts val="0"/>
              </a:spcAft>
              <a:buSzPts val="1400"/>
              <a:buNone/>
              <a:defRPr sz="3000" b="0" i="0" u="none" strike="noStrike" cap="none">
                <a:solidFill>
                  <a:schemeClr val="lt2"/>
                </a:solidFill>
                <a:latin typeface="Century Schoolbook"/>
                <a:ea typeface="Century Schoolbook"/>
                <a:cs typeface="Century Schoolbook"/>
                <a:sym typeface="Century Schoolbook"/>
              </a:defRPr>
            </a:lvl9pPr>
          </a:lstStyle>
          <a:p>
            <a:endParaRPr/>
          </a:p>
        </p:txBody>
      </p:sp>
      <p:sp>
        <p:nvSpPr>
          <p:cNvPr id="156" name="Shape 156"/>
          <p:cNvSpPr txBox="1">
            <a:spLocks noGrp="1"/>
          </p:cNvSpPr>
          <p:nvPr>
            <p:ph type="body" idx="1"/>
          </p:nvPr>
        </p:nvSpPr>
        <p:spPr>
          <a:xfrm>
            <a:off x="2286000" y="5010150"/>
            <a:ext cx="6172200" cy="1371600"/>
          </a:xfrm>
          <a:prstGeom prst="rect">
            <a:avLst/>
          </a:prstGeom>
          <a:noFill/>
          <a:ln>
            <a:noFill/>
          </a:ln>
        </p:spPr>
        <p:txBody>
          <a:bodyPr wrap="square" lIns="91425" tIns="91425" rIns="91425" bIns="91425" anchor="t" anchorCtr="0"/>
          <a:lstStyle>
            <a:lvl1pPr marL="0" marR="0" lvl="0" indent="0" algn="l" rtl="0">
              <a:spcBef>
                <a:spcPts val="600"/>
              </a:spcBef>
              <a:spcAft>
                <a:spcPts val="0"/>
              </a:spcAft>
              <a:buClr>
                <a:schemeClr val="accent1"/>
              </a:buClr>
              <a:buSzPts val="1260"/>
              <a:buFont typeface="Noto Sans Symbols"/>
              <a:buNone/>
              <a:defRPr sz="1800" b="1" i="0" u="none" strike="noStrike" cap="none">
                <a:solidFill>
                  <a:schemeClr val="lt2"/>
                </a:solidFill>
                <a:latin typeface="Century Schoolbook"/>
                <a:ea typeface="Century Schoolbook"/>
                <a:cs typeface="Century Schoolbook"/>
                <a:sym typeface="Century Schoolbook"/>
              </a:defRPr>
            </a:lvl1pPr>
            <a:lvl2pPr marL="639763" marR="0" lvl="1" indent="-273049" algn="l" rtl="0">
              <a:spcBef>
                <a:spcPts val="360"/>
              </a:spcBef>
              <a:spcAft>
                <a:spcPts val="0"/>
              </a:spcAft>
              <a:buClr>
                <a:schemeClr val="accent1"/>
              </a:buClr>
              <a:buSzPts val="1440"/>
              <a:buFont typeface="Noto Sans Symbols"/>
              <a:buNone/>
              <a:defRPr sz="1800" b="0" i="0" u="none" strike="noStrike" cap="none">
                <a:solidFill>
                  <a:schemeClr val="lt1"/>
                </a:solidFill>
                <a:latin typeface="Century Schoolbook"/>
                <a:ea typeface="Century Schoolbook"/>
                <a:cs typeface="Century Schoolbook"/>
                <a:sym typeface="Century Schoolbook"/>
              </a:defRPr>
            </a:lvl2pPr>
            <a:lvl3pPr marL="914400" marR="0" lvl="2" indent="-182562" algn="l" rtl="0">
              <a:spcBef>
                <a:spcPts val="320"/>
              </a:spcBef>
              <a:spcAft>
                <a:spcPts val="0"/>
              </a:spcAft>
              <a:buClr>
                <a:srgbClr val="E0752F"/>
              </a:buClr>
              <a:buSzPts val="960"/>
              <a:buFont typeface="Noto Sans Symbols"/>
              <a:buNone/>
              <a:defRPr sz="1600" b="0" i="0" u="none" strike="noStrike" cap="none">
                <a:solidFill>
                  <a:schemeClr val="lt1"/>
                </a:solidFill>
                <a:latin typeface="Century Schoolbook"/>
                <a:ea typeface="Century Schoolbook"/>
                <a:cs typeface="Century Schoolbook"/>
                <a:sym typeface="Century Schoolbook"/>
              </a:defRPr>
            </a:lvl3pPr>
            <a:lvl4pPr marL="1187450" marR="0" lvl="3" indent="-182562" algn="l" rtl="0">
              <a:spcBef>
                <a:spcPts val="280"/>
              </a:spcBef>
              <a:spcAft>
                <a:spcPts val="0"/>
              </a:spcAft>
              <a:buClr>
                <a:srgbClr val="FEC3AE"/>
              </a:buClr>
              <a:buSzPts val="840"/>
              <a:buFont typeface="Noto Sans Symbols"/>
              <a:buNone/>
              <a:defRPr sz="1400" b="0" i="0" u="none" strike="noStrike" cap="none">
                <a:solidFill>
                  <a:schemeClr val="lt1"/>
                </a:solidFill>
                <a:latin typeface="Century Schoolbook"/>
                <a:ea typeface="Century Schoolbook"/>
                <a:cs typeface="Century Schoolbook"/>
                <a:sym typeface="Century Schoolbook"/>
              </a:defRPr>
            </a:lvl4pPr>
            <a:lvl5pPr marL="1462088" marR="0" lvl="4" indent="-182562" algn="l" rtl="0">
              <a:spcBef>
                <a:spcPts val="280"/>
              </a:spcBef>
              <a:spcAft>
                <a:spcPts val="0"/>
              </a:spcAft>
              <a:buClr>
                <a:srgbClr val="BDCAE9"/>
              </a:buClr>
              <a:buSzPts val="952"/>
              <a:buFont typeface="Noto Sans Symbols"/>
              <a:buNone/>
              <a:defRPr sz="1400" b="0" i="0" u="none" strike="noStrike" cap="none">
                <a:solidFill>
                  <a:schemeClr val="lt1"/>
                </a:solidFill>
                <a:latin typeface="Century Schoolbook"/>
                <a:ea typeface="Century Schoolbook"/>
                <a:cs typeface="Century Schoolbook"/>
                <a:sym typeface="Century Schoolbook"/>
              </a:defRPr>
            </a:lvl5pPr>
            <a:lvl6pPr marL="1737360" marR="0" lvl="5" indent="-81280" algn="l" rtl="0">
              <a:spcBef>
                <a:spcPts val="320"/>
              </a:spcBef>
              <a:buClr>
                <a:schemeClr val="accent1"/>
              </a:buClr>
              <a:buSzPts val="1600"/>
              <a:buFont typeface="Century Schoolbook"/>
              <a:buChar char="•"/>
              <a:defRPr sz="1600" b="0" i="0" u="none" strike="noStrike" cap="none">
                <a:solidFill>
                  <a:schemeClr val="lt2"/>
                </a:solidFill>
                <a:latin typeface="Century Schoolbook"/>
                <a:ea typeface="Century Schoolbook"/>
                <a:cs typeface="Century Schoolbook"/>
                <a:sym typeface="Century Schoolbook"/>
              </a:defRPr>
            </a:lvl6pPr>
            <a:lvl7pPr marL="2011679" marR="0" lvl="6" indent="-129539" algn="l" rtl="0">
              <a:spcBef>
                <a:spcPts val="280"/>
              </a:spcBef>
              <a:buClr>
                <a:srgbClr val="FEC2AC"/>
              </a:buClr>
              <a:buSzPts val="840"/>
              <a:buFont typeface="Noto Sans Symbols"/>
              <a:buChar char="○"/>
              <a:defRPr sz="1400" b="0" i="0" u="none" strike="noStrike" cap="none">
                <a:solidFill>
                  <a:schemeClr val="lt2"/>
                </a:solidFill>
                <a:latin typeface="Century Schoolbook"/>
                <a:ea typeface="Century Schoolbook"/>
                <a:cs typeface="Century Schoolbook"/>
                <a:sym typeface="Century Schoolbook"/>
              </a:defRPr>
            </a:lvl7pPr>
            <a:lvl8pPr marL="2286000" marR="0" lvl="7" indent="-93979" algn="l" rtl="0">
              <a:spcBef>
                <a:spcPts val="280"/>
              </a:spcBef>
              <a:buClr>
                <a:schemeClr val="accent2"/>
              </a:buClr>
              <a:buSzPts val="1400"/>
              <a:buFont typeface="Century Schoolbook"/>
              <a:buChar char="•"/>
              <a:defRPr sz="1400" b="0" i="0" u="none" strike="noStrike" cap="small">
                <a:solidFill>
                  <a:schemeClr val="lt2"/>
                </a:solidFill>
                <a:latin typeface="Century Schoolbook"/>
                <a:ea typeface="Century Schoolbook"/>
                <a:cs typeface="Century Schoolbook"/>
                <a:sym typeface="Century Schoolbook"/>
              </a:defRPr>
            </a:lvl8pPr>
            <a:lvl9pPr marL="2560320" marR="0" lvl="8" indent="-93980" algn="l" rtl="0">
              <a:spcBef>
                <a:spcPts val="280"/>
              </a:spcBef>
              <a:buClr>
                <a:srgbClr val="DE7530"/>
              </a:buClr>
              <a:buSzPts val="1400"/>
              <a:buFont typeface="Century Schoolbook"/>
              <a:buChar char="•"/>
              <a:defRPr sz="1400" b="0" i="0" u="none" strike="noStrike" cap="none">
                <a:solidFill>
                  <a:schemeClr val="lt2"/>
                </a:solidFill>
                <a:latin typeface="Century Schoolbook"/>
                <a:ea typeface="Century Schoolbook"/>
                <a:cs typeface="Century Schoolbook"/>
                <a:sym typeface="Century Schoolbook"/>
              </a:defRPr>
            </a:lvl9pPr>
          </a:lstStyle>
          <a:p>
            <a:endParaRPr/>
          </a:p>
        </p:txBody>
      </p:sp>
      <p:sp>
        <p:nvSpPr>
          <p:cNvPr id="157" name="Shape 157"/>
          <p:cNvSpPr txBox="1">
            <a:spLocks noGrp="1"/>
          </p:cNvSpPr>
          <p:nvPr>
            <p:ph type="dt" idx="10"/>
          </p:nvPr>
        </p:nvSpPr>
        <p:spPr>
          <a:xfrm rot="5400000">
            <a:off x="7762875" y="1169987"/>
            <a:ext cx="2286000" cy="381000"/>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lt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158" name="Shape 158"/>
          <p:cNvSpPr txBox="1">
            <a:spLocks noGrp="1"/>
          </p:cNvSpPr>
          <p:nvPr>
            <p:ph type="ftr" idx="11"/>
          </p:nvPr>
        </p:nvSpPr>
        <p:spPr>
          <a:xfrm rot="5400000">
            <a:off x="7077075" y="4178300"/>
            <a:ext cx="3657600" cy="38417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lt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159" name="Shape 159"/>
          <p:cNvSpPr txBox="1">
            <a:spLocks noGrp="1"/>
          </p:cNvSpPr>
          <p:nvPr>
            <p:ph type="sldNum" idx="12"/>
          </p:nvPr>
        </p:nvSpPr>
        <p:spPr>
          <a:xfrm>
            <a:off x="1339850" y="4929187"/>
            <a:ext cx="609600" cy="517525"/>
          </a:xfrm>
          <a:prstGeom prst="rect">
            <a:avLst/>
          </a:prstGeom>
          <a:noFill/>
          <a:ln>
            <a:noFill/>
          </a:ln>
        </p:spPr>
        <p:txBody>
          <a:bodyPr wrap="square" lIns="91425" tIns="45700" rIns="91425" bIns="45700" anchor="ctr" anchorCtr="0">
            <a:noAutofit/>
          </a:bodyPr>
          <a:lstStyle/>
          <a:p>
            <a:pPr marL="0" marR="0" lvl="0" indent="-88900" algn="ctr" rtl="0">
              <a:lnSpc>
                <a:spcPct val="100000"/>
              </a:lnSpc>
              <a:spcBef>
                <a:spcPts val="0"/>
              </a:spcBef>
              <a:spcAft>
                <a:spcPts val="0"/>
              </a:spcAft>
              <a:buClr>
                <a:srgbClr val="FFFFFF"/>
              </a:buClr>
              <a:buSzPts val="1400"/>
              <a:buFont typeface="Arial"/>
              <a:buNone/>
            </a:pPr>
            <a:fld id="{00000000-1234-1234-1234-123412341234}" type="slidenum">
              <a:rPr lang="en-US" sz="1400" b="1" i="0" u="none">
                <a:solidFill>
                  <a:srgbClr val="FFFFFF"/>
                </a:solidFill>
                <a:latin typeface="Arial"/>
                <a:ea typeface="Arial"/>
                <a:cs typeface="Arial"/>
                <a:sym typeface="Arial"/>
              </a:rPr>
              <a:t>‹#›</a:t>
            </a:fld>
            <a:endParaRPr lang="en-US" sz="1400" b="1" i="0" u="none">
              <a:solidFill>
                <a:srgbClr val="FFFFFF"/>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cSld name="Başlıklı Resim">
    <p:spTree>
      <p:nvGrpSpPr>
        <p:cNvPr id="1" name="Shape 173"/>
        <p:cNvGrpSpPr/>
        <p:nvPr/>
      </p:nvGrpSpPr>
      <p:grpSpPr>
        <a:xfrm>
          <a:off x="0" y="0"/>
          <a:ext cx="0" cy="0"/>
          <a:chOff x="0" y="0"/>
          <a:chExt cx="0" cy="0"/>
        </a:xfrm>
      </p:grpSpPr>
      <p:sp>
        <p:nvSpPr>
          <p:cNvPr id="174" name="Shape 174"/>
          <p:cNvSpPr txBox="1">
            <a:spLocks noGrp="1"/>
          </p:cNvSpPr>
          <p:nvPr>
            <p:ph type="title"/>
          </p:nvPr>
        </p:nvSpPr>
        <p:spPr>
          <a:xfrm rot="5400000">
            <a:off x="3350133" y="3200400"/>
            <a:ext cx="6309360" cy="457200"/>
          </a:xfrm>
          <a:prstGeom prst="rect">
            <a:avLst/>
          </a:prstGeom>
          <a:noFill/>
          <a:ln>
            <a:noFill/>
          </a:ln>
        </p:spPr>
        <p:txBody>
          <a:bodyPr wrap="square" lIns="91425" tIns="91425" rIns="91425" bIns="91425" anchor="b" anchorCtr="0"/>
          <a:lstStyle>
            <a:lvl1pPr marL="0" marR="0" lvl="0" indent="0" algn="l" rtl="0">
              <a:spcBef>
                <a:spcPts val="0"/>
              </a:spcBef>
              <a:spcAft>
                <a:spcPts val="0"/>
              </a:spcAft>
              <a:buClr>
                <a:schemeClr val="dk2"/>
              </a:buClr>
              <a:buSzPts val="2000"/>
              <a:buFont typeface="Century Schoolbook"/>
              <a:buNone/>
              <a:defRPr sz="2000" b="1" i="0" u="none" strike="noStrike" cap="small">
                <a:solidFill>
                  <a:schemeClr val="dk2"/>
                </a:solidFill>
                <a:latin typeface="Century Schoolbook"/>
                <a:ea typeface="Century Schoolbook"/>
                <a:cs typeface="Century Schoolbook"/>
                <a:sym typeface="Century Schoolbook"/>
              </a:defRPr>
            </a:lvl1pPr>
            <a:lvl2pPr marL="0" marR="0" lvl="1"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2pPr>
            <a:lvl3pPr marL="0" marR="0" lvl="2"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3pPr>
            <a:lvl4pPr marL="0" marR="0" lvl="3"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4pPr>
            <a:lvl5pPr marL="0" marR="0" lvl="4"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5pPr>
            <a:lvl6pPr marL="457200" marR="0" lvl="5"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6pPr>
            <a:lvl7pPr marL="914400" marR="0" lvl="6"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7pPr>
            <a:lvl8pPr marL="1371600" marR="0" lvl="7"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8pPr>
            <a:lvl9pPr marL="1828800" marR="0" lvl="8"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175" name="Shape 175"/>
          <p:cNvSpPr>
            <a:spLocks noGrp="1"/>
          </p:cNvSpPr>
          <p:nvPr>
            <p:ph type="pic" idx="2"/>
          </p:nvPr>
        </p:nvSpPr>
        <p:spPr>
          <a:xfrm>
            <a:off x="0" y="0"/>
            <a:ext cx="6172200" cy="6858000"/>
          </a:xfrm>
          <a:prstGeom prst="rect">
            <a:avLst/>
          </a:prstGeom>
          <a:solidFill>
            <a:schemeClr val="lt2"/>
          </a:solidFill>
          <a:ln>
            <a:noFill/>
          </a:ln>
        </p:spPr>
        <p:txBody>
          <a:bodyPr wrap="square" lIns="91425" tIns="91425" rIns="91425" bIns="91425" anchor="t" anchorCtr="0"/>
          <a:lstStyle>
            <a:lvl1pPr marL="0" marR="0" lvl="0" indent="0" algn="l" rtl="0">
              <a:spcBef>
                <a:spcPts val="600"/>
              </a:spcBef>
              <a:spcAft>
                <a:spcPts val="0"/>
              </a:spcAft>
              <a:buClr>
                <a:schemeClr val="accent1"/>
              </a:buClr>
              <a:buSzPts val="2240"/>
              <a:buFont typeface="Noto Sans Symbols"/>
              <a:buNone/>
              <a:defRPr sz="3200" b="0" i="0" u="none" strike="noStrike" cap="none">
                <a:solidFill>
                  <a:schemeClr val="dk1"/>
                </a:solidFill>
                <a:latin typeface="Century Schoolbook"/>
                <a:ea typeface="Century Schoolbook"/>
                <a:cs typeface="Century Schoolbook"/>
                <a:sym typeface="Century Schoolbook"/>
              </a:defRPr>
            </a:lvl1pPr>
            <a:lvl2pPr marL="639763" marR="0" lvl="1" indent="-166369" algn="l" rtl="0">
              <a:spcBef>
                <a:spcPts val="420"/>
              </a:spcBef>
              <a:spcAft>
                <a:spcPts val="0"/>
              </a:spcAft>
              <a:buClr>
                <a:schemeClr val="accent1"/>
              </a:buClr>
              <a:buSzPts val="1680"/>
              <a:buFont typeface="Noto Sans Symbols"/>
              <a:buChar char="●"/>
              <a:defRPr sz="2100" b="0" i="0" u="none" strike="noStrike" cap="none">
                <a:solidFill>
                  <a:schemeClr val="dk1"/>
                </a:solidFill>
                <a:latin typeface="Century Schoolbook"/>
                <a:ea typeface="Century Schoolbook"/>
                <a:cs typeface="Century Schoolbook"/>
                <a:sym typeface="Century Schoolbook"/>
              </a:defRPr>
            </a:lvl2pPr>
            <a:lvl3pPr marL="914400" marR="0" lvl="2" indent="-113982" algn="l" rtl="0">
              <a:spcBef>
                <a:spcPts val="360"/>
              </a:spcBef>
              <a:spcAft>
                <a:spcPts val="0"/>
              </a:spcAft>
              <a:buClr>
                <a:srgbClr val="E0752F"/>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3pPr>
            <a:lvl4pPr marL="1187450" marR="0" lvl="3" indent="-113982" algn="l" rtl="0">
              <a:spcBef>
                <a:spcPts val="360"/>
              </a:spcBef>
              <a:spcAft>
                <a:spcPts val="0"/>
              </a:spcAft>
              <a:buClr>
                <a:srgbClr val="FEC3AE"/>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4pPr>
            <a:lvl5pPr marL="1462088" marR="0" lvl="4" indent="-113474" algn="l" rtl="0">
              <a:spcBef>
                <a:spcPts val="320"/>
              </a:spcBef>
              <a:spcAft>
                <a:spcPts val="0"/>
              </a:spcAft>
              <a:buClr>
                <a:srgbClr val="BDCAE9"/>
              </a:buClr>
              <a:buSzPts val="1088"/>
              <a:buFont typeface="Noto Sans Symbols"/>
              <a:buChar char="●"/>
              <a:defRPr sz="1600" b="0" i="0" u="none" strike="noStrike" cap="none">
                <a:solidFill>
                  <a:schemeClr val="dk1"/>
                </a:solidFill>
                <a:latin typeface="Century Schoolbook"/>
                <a:ea typeface="Century Schoolbook"/>
                <a:cs typeface="Century Schoolbook"/>
                <a:sym typeface="Century Schoolbook"/>
              </a:defRPr>
            </a:lvl5pPr>
            <a:lvl6pPr marL="1737360" marR="0" lvl="5" indent="-81280" algn="l" rtl="0">
              <a:spcBef>
                <a:spcPts val="320"/>
              </a:spcBef>
              <a:buClr>
                <a:schemeClr val="accent1"/>
              </a:buClr>
              <a:buSzPts val="1600"/>
              <a:buFont typeface="Century Schoolbook"/>
              <a:buChar char="•"/>
              <a:defRPr sz="1600" b="0" i="0" u="none" strike="noStrike" cap="none">
                <a:solidFill>
                  <a:schemeClr val="dk2"/>
                </a:solidFill>
                <a:latin typeface="Century Schoolbook"/>
                <a:ea typeface="Century Schoolbook"/>
                <a:cs typeface="Century Schoolbook"/>
                <a:sym typeface="Century Schoolbook"/>
              </a:defRPr>
            </a:lvl6pPr>
            <a:lvl7pPr marL="2011679" marR="0" lvl="6" indent="-129539" algn="l" rtl="0">
              <a:spcBef>
                <a:spcPts val="280"/>
              </a:spcBef>
              <a:buClr>
                <a:srgbClr val="FEC2AC"/>
              </a:buClr>
              <a:buSzPts val="840"/>
              <a:buFont typeface="Noto Sans Symbols"/>
              <a:buChar char="○"/>
              <a:defRPr sz="1400" b="0" i="0" u="none" strike="noStrike" cap="none">
                <a:solidFill>
                  <a:schemeClr val="dk2"/>
                </a:solidFill>
                <a:latin typeface="Century Schoolbook"/>
                <a:ea typeface="Century Schoolbook"/>
                <a:cs typeface="Century Schoolbook"/>
                <a:sym typeface="Century Schoolbook"/>
              </a:defRPr>
            </a:lvl7pPr>
            <a:lvl8pPr marL="2286000" marR="0" lvl="7" indent="-93979" algn="l" rtl="0">
              <a:spcBef>
                <a:spcPts val="280"/>
              </a:spcBef>
              <a:buClr>
                <a:schemeClr val="accent2"/>
              </a:buClr>
              <a:buSzPts val="1400"/>
              <a:buFont typeface="Century Schoolbook"/>
              <a:buChar char="•"/>
              <a:defRPr sz="1400" b="0" i="0" u="none" strike="noStrike" cap="small">
                <a:solidFill>
                  <a:schemeClr val="dk2"/>
                </a:solidFill>
                <a:latin typeface="Century Schoolbook"/>
                <a:ea typeface="Century Schoolbook"/>
                <a:cs typeface="Century Schoolbook"/>
                <a:sym typeface="Century Schoolbook"/>
              </a:defRPr>
            </a:lvl8pPr>
            <a:lvl9pPr marL="2560320" marR="0" lvl="8" indent="-93980" algn="l" rtl="0">
              <a:spcBef>
                <a:spcPts val="280"/>
              </a:spcBef>
              <a:buClr>
                <a:srgbClr val="DE7530"/>
              </a:buClr>
              <a:buSzPts val="1400"/>
              <a:buFont typeface="Century Schoolbook"/>
              <a:buChar char="•"/>
              <a:defRPr sz="14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176" name="Shape 176"/>
          <p:cNvSpPr txBox="1">
            <a:spLocks noGrp="1"/>
          </p:cNvSpPr>
          <p:nvPr>
            <p:ph type="body" idx="1"/>
          </p:nvPr>
        </p:nvSpPr>
        <p:spPr>
          <a:xfrm>
            <a:off x="6765798" y="264795"/>
            <a:ext cx="1524000" cy="4956048"/>
          </a:xfrm>
          <a:prstGeom prst="rect">
            <a:avLst/>
          </a:prstGeom>
          <a:noFill/>
          <a:ln>
            <a:noFill/>
          </a:ln>
        </p:spPr>
        <p:txBody>
          <a:bodyPr wrap="square" lIns="91425" tIns="91425" rIns="91425" bIns="91425" anchor="t" anchorCtr="0"/>
          <a:lstStyle>
            <a:lvl1pPr marL="0" marR="0" lvl="0" indent="0" algn="l" rtl="0">
              <a:spcBef>
                <a:spcPts val="100"/>
              </a:spcBef>
              <a:spcAft>
                <a:spcPts val="400"/>
              </a:spcAft>
              <a:buClr>
                <a:schemeClr val="accent1"/>
              </a:buClr>
              <a:buSzPts val="840"/>
              <a:buFont typeface="Noto Sans Symbols"/>
              <a:buNone/>
              <a:defRPr sz="1200" b="0" i="0" u="none" strike="noStrike" cap="none">
                <a:solidFill>
                  <a:schemeClr val="dk1"/>
                </a:solidFill>
                <a:latin typeface="Century Schoolbook"/>
                <a:ea typeface="Century Schoolbook"/>
                <a:cs typeface="Century Schoolbook"/>
                <a:sym typeface="Century Schoolbook"/>
              </a:defRPr>
            </a:lvl1pPr>
            <a:lvl2pPr marL="639763" marR="0" lvl="1" indent="-212089" algn="l" rtl="0">
              <a:spcBef>
                <a:spcPts val="240"/>
              </a:spcBef>
              <a:spcAft>
                <a:spcPts val="0"/>
              </a:spcAft>
              <a:buClr>
                <a:schemeClr val="accent1"/>
              </a:buClr>
              <a:buSzPts val="960"/>
              <a:buFont typeface="Noto Sans Symbols"/>
              <a:buChar char="●"/>
              <a:defRPr sz="1200" b="0" i="0" u="none" strike="noStrike" cap="none">
                <a:solidFill>
                  <a:schemeClr val="dk1"/>
                </a:solidFill>
                <a:latin typeface="Century Schoolbook"/>
                <a:ea typeface="Century Schoolbook"/>
                <a:cs typeface="Century Schoolbook"/>
                <a:sym typeface="Century Schoolbook"/>
              </a:defRPr>
            </a:lvl2pPr>
            <a:lvl3pPr marL="914400" marR="0" lvl="2" indent="-144462" algn="l" rtl="0">
              <a:spcBef>
                <a:spcPts val="200"/>
              </a:spcBef>
              <a:spcAft>
                <a:spcPts val="0"/>
              </a:spcAft>
              <a:buClr>
                <a:srgbClr val="E0752F"/>
              </a:buClr>
              <a:buSzPts val="600"/>
              <a:buFont typeface="Noto Sans Symbols"/>
              <a:buChar char="•"/>
              <a:defRPr sz="1000" b="0" i="0" u="none" strike="noStrike" cap="none">
                <a:solidFill>
                  <a:schemeClr val="dk1"/>
                </a:solidFill>
                <a:latin typeface="Century Schoolbook"/>
                <a:ea typeface="Century Schoolbook"/>
                <a:cs typeface="Century Schoolbook"/>
                <a:sym typeface="Century Schoolbook"/>
              </a:defRPr>
            </a:lvl3pPr>
            <a:lvl4pPr marL="1187450" marR="0" lvl="3" indent="-148273" algn="l" rtl="0">
              <a:spcBef>
                <a:spcPts val="180"/>
              </a:spcBef>
              <a:spcAft>
                <a:spcPts val="0"/>
              </a:spcAft>
              <a:buClr>
                <a:srgbClr val="FEC3AE"/>
              </a:buClr>
              <a:buSzPts val="540"/>
              <a:buFont typeface="Noto Sans Symbols"/>
              <a:buChar char="•"/>
              <a:defRPr sz="900" b="0" i="0" u="none" strike="noStrike" cap="none">
                <a:solidFill>
                  <a:schemeClr val="dk1"/>
                </a:solidFill>
                <a:latin typeface="Century Schoolbook"/>
                <a:ea typeface="Century Schoolbook"/>
                <a:cs typeface="Century Schoolbook"/>
                <a:sym typeface="Century Schoolbook"/>
              </a:defRPr>
            </a:lvl4pPr>
            <a:lvl5pPr marL="1462088" marR="0" lvl="4" indent="-143701" algn="l" rtl="0">
              <a:spcBef>
                <a:spcPts val="180"/>
              </a:spcBef>
              <a:spcAft>
                <a:spcPts val="0"/>
              </a:spcAft>
              <a:buClr>
                <a:srgbClr val="BDCAE9"/>
              </a:buClr>
              <a:buSzPts val="612"/>
              <a:buFont typeface="Noto Sans Symbols"/>
              <a:buChar char="●"/>
              <a:defRPr sz="900" b="0" i="0" u="none" strike="noStrike" cap="none">
                <a:solidFill>
                  <a:schemeClr val="dk1"/>
                </a:solidFill>
                <a:latin typeface="Century Schoolbook"/>
                <a:ea typeface="Century Schoolbook"/>
                <a:cs typeface="Century Schoolbook"/>
                <a:sym typeface="Century Schoolbook"/>
              </a:defRPr>
            </a:lvl5pPr>
            <a:lvl6pPr marL="1737360" marR="0" lvl="5" indent="-81280" algn="l" rtl="0">
              <a:spcBef>
                <a:spcPts val="320"/>
              </a:spcBef>
              <a:buClr>
                <a:schemeClr val="accent1"/>
              </a:buClr>
              <a:buSzPts val="1600"/>
              <a:buFont typeface="Century Schoolbook"/>
              <a:buChar char="•"/>
              <a:defRPr sz="1600" b="0" i="0" u="none" strike="noStrike" cap="none">
                <a:solidFill>
                  <a:schemeClr val="dk2"/>
                </a:solidFill>
                <a:latin typeface="Century Schoolbook"/>
                <a:ea typeface="Century Schoolbook"/>
                <a:cs typeface="Century Schoolbook"/>
                <a:sym typeface="Century Schoolbook"/>
              </a:defRPr>
            </a:lvl6pPr>
            <a:lvl7pPr marL="2011679" marR="0" lvl="6" indent="-129539" algn="l" rtl="0">
              <a:spcBef>
                <a:spcPts val="280"/>
              </a:spcBef>
              <a:buClr>
                <a:srgbClr val="FEC2AC"/>
              </a:buClr>
              <a:buSzPts val="840"/>
              <a:buFont typeface="Noto Sans Symbols"/>
              <a:buChar char="○"/>
              <a:defRPr sz="1400" b="0" i="0" u="none" strike="noStrike" cap="none">
                <a:solidFill>
                  <a:schemeClr val="dk2"/>
                </a:solidFill>
                <a:latin typeface="Century Schoolbook"/>
                <a:ea typeface="Century Schoolbook"/>
                <a:cs typeface="Century Schoolbook"/>
                <a:sym typeface="Century Schoolbook"/>
              </a:defRPr>
            </a:lvl7pPr>
            <a:lvl8pPr marL="2286000" marR="0" lvl="7" indent="-93979" algn="l" rtl="0">
              <a:spcBef>
                <a:spcPts val="280"/>
              </a:spcBef>
              <a:buClr>
                <a:schemeClr val="accent2"/>
              </a:buClr>
              <a:buSzPts val="1400"/>
              <a:buFont typeface="Century Schoolbook"/>
              <a:buChar char="•"/>
              <a:defRPr sz="1400" b="0" i="0" u="none" strike="noStrike" cap="small">
                <a:solidFill>
                  <a:schemeClr val="dk2"/>
                </a:solidFill>
                <a:latin typeface="Century Schoolbook"/>
                <a:ea typeface="Century Schoolbook"/>
                <a:cs typeface="Century Schoolbook"/>
                <a:sym typeface="Century Schoolbook"/>
              </a:defRPr>
            </a:lvl8pPr>
            <a:lvl9pPr marL="2560320" marR="0" lvl="8" indent="-93980" algn="l" rtl="0">
              <a:spcBef>
                <a:spcPts val="280"/>
              </a:spcBef>
              <a:buClr>
                <a:srgbClr val="DE7530"/>
              </a:buClr>
              <a:buSzPts val="1400"/>
              <a:buFont typeface="Century Schoolbook"/>
              <a:buChar char="•"/>
              <a:defRPr sz="14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177" name="Shape 177"/>
          <p:cNvSpPr txBox="1">
            <a:spLocks noGrp="1"/>
          </p:cNvSpPr>
          <p:nvPr>
            <p:ph type="dt" idx="10"/>
          </p:nvPr>
        </p:nvSpPr>
        <p:spPr>
          <a:xfrm rot="5400000">
            <a:off x="7589043" y="1081881"/>
            <a:ext cx="2011362" cy="38417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78" name="Shape 178"/>
          <p:cNvSpPr txBox="1">
            <a:spLocks noGrp="1"/>
          </p:cNvSpPr>
          <p:nvPr>
            <p:ph type="sldNum" idx="12"/>
          </p:nvPr>
        </p:nvSpPr>
        <p:spPr>
          <a:xfrm>
            <a:off x="8129587" y="5734050"/>
            <a:ext cx="609600" cy="520700"/>
          </a:xfrm>
          <a:prstGeom prst="rect">
            <a:avLst/>
          </a:prstGeom>
          <a:noFill/>
          <a:ln>
            <a:noFill/>
          </a:ln>
        </p:spPr>
        <p:txBody>
          <a:bodyPr wrap="square" lIns="91425" tIns="45700" rIns="91425" bIns="45700" anchor="ctr" anchorCtr="0">
            <a:noAutofit/>
          </a:bodyPr>
          <a:lstStyle/>
          <a:p>
            <a:pPr marL="0" marR="0" lvl="0" indent="-88900" algn="ctr" rtl="0">
              <a:lnSpc>
                <a:spcPct val="100000"/>
              </a:lnSpc>
              <a:spcBef>
                <a:spcPts val="0"/>
              </a:spcBef>
              <a:spcAft>
                <a:spcPts val="0"/>
              </a:spcAft>
              <a:buClr>
                <a:srgbClr val="FFFFFF"/>
              </a:buClr>
              <a:buSzPts val="1400"/>
              <a:buFont typeface="Arial"/>
              <a:buNone/>
            </a:pPr>
            <a:fld id="{00000000-1234-1234-1234-123412341234}" type="slidenum">
              <a:rPr lang="en-US" sz="1400" b="1" i="0" u="none">
                <a:solidFill>
                  <a:srgbClr val="FFFFFF"/>
                </a:solidFill>
                <a:latin typeface="Arial"/>
                <a:ea typeface="Arial"/>
                <a:cs typeface="Arial"/>
                <a:sym typeface="Arial"/>
              </a:rPr>
              <a:t>‹#›</a:t>
            </a:fld>
            <a:endParaRPr lang="en-US" sz="1400" b="1" i="0" u="none">
              <a:solidFill>
                <a:srgbClr val="FFFFFF"/>
              </a:solidFill>
              <a:latin typeface="Arial"/>
              <a:ea typeface="Arial"/>
              <a:cs typeface="Arial"/>
              <a:sym typeface="Arial"/>
            </a:endParaRPr>
          </a:p>
        </p:txBody>
      </p:sp>
      <p:sp>
        <p:nvSpPr>
          <p:cNvPr id="179" name="Shape 179"/>
          <p:cNvSpPr txBox="1">
            <a:spLocks noGrp="1"/>
          </p:cNvSpPr>
          <p:nvPr>
            <p:ph type="ftr" idx="11"/>
          </p:nvPr>
        </p:nvSpPr>
        <p:spPr>
          <a:xfrm rot="5400000">
            <a:off x="6989762" y="3736975"/>
            <a:ext cx="3200400" cy="36512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oş">
    <p:spTree>
      <p:nvGrpSpPr>
        <p:cNvPr id="1" name="Shape 45"/>
        <p:cNvGrpSpPr/>
        <p:nvPr/>
      </p:nvGrpSpPr>
      <p:grpSpPr>
        <a:xfrm>
          <a:off x="0" y="0"/>
          <a:ext cx="0" cy="0"/>
          <a:chOff x="0" y="0"/>
          <a:chExt cx="0" cy="0"/>
        </a:xfrm>
      </p:grpSpPr>
      <p:sp>
        <p:nvSpPr>
          <p:cNvPr id="46" name="Shape 46"/>
          <p:cNvSpPr txBox="1">
            <a:spLocks noGrp="1"/>
          </p:cNvSpPr>
          <p:nvPr>
            <p:ph type="dt" idx="10"/>
          </p:nvPr>
        </p:nvSpPr>
        <p:spPr>
          <a:xfrm rot="5400000">
            <a:off x="7589043" y="1081881"/>
            <a:ext cx="2011362" cy="38417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7" name="Shape 47"/>
          <p:cNvSpPr txBox="1">
            <a:spLocks noGrp="1"/>
          </p:cNvSpPr>
          <p:nvPr>
            <p:ph type="ftr" idx="11"/>
          </p:nvPr>
        </p:nvSpPr>
        <p:spPr>
          <a:xfrm rot="5400000">
            <a:off x="6989762" y="3736975"/>
            <a:ext cx="3200400" cy="36512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8" name="Shape 48"/>
          <p:cNvSpPr txBox="1">
            <a:spLocks noGrp="1"/>
          </p:cNvSpPr>
          <p:nvPr>
            <p:ph type="sldNum" idx="12"/>
          </p:nvPr>
        </p:nvSpPr>
        <p:spPr>
          <a:xfrm>
            <a:off x="8129587" y="5734050"/>
            <a:ext cx="609600" cy="520700"/>
          </a:xfrm>
          <a:prstGeom prst="rect">
            <a:avLst/>
          </a:prstGeom>
          <a:noFill/>
          <a:ln>
            <a:noFill/>
          </a:ln>
        </p:spPr>
        <p:txBody>
          <a:bodyPr wrap="square" lIns="91425" tIns="45700" rIns="91425" bIns="45700" anchor="ctr" anchorCtr="0">
            <a:noAutofit/>
          </a:bodyPr>
          <a:lstStyle/>
          <a:p>
            <a:pPr marL="0" marR="0" lvl="0" indent="-88900" algn="ctr" rtl="0">
              <a:lnSpc>
                <a:spcPct val="100000"/>
              </a:lnSpc>
              <a:spcBef>
                <a:spcPts val="0"/>
              </a:spcBef>
              <a:spcAft>
                <a:spcPts val="0"/>
              </a:spcAft>
              <a:buClr>
                <a:srgbClr val="FFFFFF"/>
              </a:buClr>
              <a:buSzPts val="1400"/>
              <a:buFont typeface="Arial"/>
              <a:buNone/>
            </a:pPr>
            <a:fld id="{00000000-1234-1234-1234-123412341234}" type="slidenum">
              <a:rPr lang="en-US" sz="1400" b="1" i="0" u="none">
                <a:solidFill>
                  <a:srgbClr val="FFFFFF"/>
                </a:solidFill>
                <a:latin typeface="Arial"/>
                <a:ea typeface="Arial"/>
                <a:cs typeface="Arial"/>
                <a:sym typeface="Arial"/>
              </a:rPr>
              <a:t>‹#›</a:t>
            </a:fld>
            <a:endParaRPr lang="en-US" sz="1400" b="1" i="0" u="none">
              <a:solidFill>
                <a:srgbClr val="FFFFFF"/>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vertTitleAndTx">
  <p:cSld name="Dikey Başlık ve Metin">
    <p:spTree>
      <p:nvGrpSpPr>
        <p:cNvPr id="1" name="Shape 49"/>
        <p:cNvGrpSpPr/>
        <p:nvPr/>
      </p:nvGrpSpPr>
      <p:grpSpPr>
        <a:xfrm>
          <a:off x="0" y="0"/>
          <a:ext cx="0" cy="0"/>
          <a:chOff x="0" y="0"/>
          <a:chExt cx="0" cy="0"/>
        </a:xfrm>
      </p:grpSpPr>
      <p:sp>
        <p:nvSpPr>
          <p:cNvPr id="50" name="Shape 50"/>
          <p:cNvSpPr txBox="1">
            <a:spLocks noGrp="1"/>
          </p:cNvSpPr>
          <p:nvPr>
            <p:ph type="title"/>
          </p:nvPr>
        </p:nvSpPr>
        <p:spPr>
          <a:xfrm rot="5400000">
            <a:off x="4541837" y="2362202"/>
            <a:ext cx="5851525" cy="1676400"/>
          </a:xfrm>
          <a:prstGeom prst="rect">
            <a:avLst/>
          </a:prstGeom>
          <a:noFill/>
          <a:ln>
            <a:noFill/>
          </a:ln>
        </p:spPr>
        <p:txBody>
          <a:bodyPr wrap="square" lIns="91425" tIns="91425" rIns="91425" bIns="91425" anchor="b" anchorCtr="0"/>
          <a:lstStyle>
            <a:lvl1pPr marL="0" marR="0" lvl="0" indent="0" algn="l" rtl="0">
              <a:spcBef>
                <a:spcPts val="0"/>
              </a:spcBef>
              <a:spcAft>
                <a:spcPts val="0"/>
              </a:spcAft>
              <a:buSzPts val="1400"/>
              <a:buNone/>
              <a:defRPr sz="3000" b="0" i="0" u="none" strike="noStrike" cap="small">
                <a:solidFill>
                  <a:schemeClr val="dk2"/>
                </a:solidFill>
                <a:latin typeface="Century Schoolbook"/>
                <a:ea typeface="Century Schoolbook"/>
                <a:cs typeface="Century Schoolbook"/>
                <a:sym typeface="Century Schoolbook"/>
              </a:defRPr>
            </a:lvl1pPr>
            <a:lvl2pPr marL="0" marR="0" lvl="1"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2pPr>
            <a:lvl3pPr marL="0" marR="0" lvl="2"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3pPr>
            <a:lvl4pPr marL="0" marR="0" lvl="3"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4pPr>
            <a:lvl5pPr marL="0" marR="0" lvl="4"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5pPr>
            <a:lvl6pPr marL="457200" marR="0" lvl="5"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6pPr>
            <a:lvl7pPr marL="914400" marR="0" lvl="6"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7pPr>
            <a:lvl8pPr marL="1371600" marR="0" lvl="7"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8pPr>
            <a:lvl9pPr marL="1828800" marR="0" lvl="8"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51" name="Shape 51"/>
          <p:cNvSpPr txBox="1">
            <a:spLocks noGrp="1"/>
          </p:cNvSpPr>
          <p:nvPr>
            <p:ph type="body" idx="1"/>
          </p:nvPr>
        </p:nvSpPr>
        <p:spPr>
          <a:xfrm rot="5400000">
            <a:off x="541338" y="190501"/>
            <a:ext cx="5851525" cy="6019800"/>
          </a:xfrm>
          <a:prstGeom prst="rect">
            <a:avLst/>
          </a:prstGeom>
          <a:noFill/>
          <a:ln>
            <a:noFill/>
          </a:ln>
        </p:spPr>
        <p:txBody>
          <a:bodyPr wrap="square" lIns="91425" tIns="91425" rIns="91425" bIns="91425" anchor="t" anchorCtr="0"/>
          <a:lstStyle>
            <a:lvl1pPr marL="273050" marR="0" lvl="0" indent="-166370" algn="l" rtl="0">
              <a:spcBef>
                <a:spcPts val="600"/>
              </a:spcBef>
              <a:spcAft>
                <a:spcPts val="0"/>
              </a:spcAft>
              <a:buClr>
                <a:schemeClr val="accent1"/>
              </a:buClr>
              <a:buSzPts val="1680"/>
              <a:buFont typeface="Noto Sans Symbols"/>
              <a:buChar char="•"/>
              <a:defRPr sz="2400" b="0" i="0" u="none" strike="noStrike" cap="none">
                <a:solidFill>
                  <a:schemeClr val="dk1"/>
                </a:solidFill>
                <a:latin typeface="Century Schoolbook"/>
                <a:ea typeface="Century Schoolbook"/>
                <a:cs typeface="Century Schoolbook"/>
                <a:sym typeface="Century Schoolbook"/>
              </a:defRPr>
            </a:lvl1pPr>
            <a:lvl2pPr marL="639763" marR="0" lvl="1" indent="-166369" algn="l" rtl="0">
              <a:spcBef>
                <a:spcPts val="420"/>
              </a:spcBef>
              <a:spcAft>
                <a:spcPts val="0"/>
              </a:spcAft>
              <a:buClr>
                <a:schemeClr val="accent1"/>
              </a:buClr>
              <a:buSzPts val="1680"/>
              <a:buFont typeface="Noto Sans Symbols"/>
              <a:buChar char="●"/>
              <a:defRPr sz="2100" b="0" i="0" u="none" strike="noStrike" cap="none">
                <a:solidFill>
                  <a:schemeClr val="dk1"/>
                </a:solidFill>
                <a:latin typeface="Century Schoolbook"/>
                <a:ea typeface="Century Schoolbook"/>
                <a:cs typeface="Century Schoolbook"/>
                <a:sym typeface="Century Schoolbook"/>
              </a:defRPr>
            </a:lvl2pPr>
            <a:lvl3pPr marL="914400" marR="0" lvl="2" indent="-113982" algn="l" rtl="0">
              <a:spcBef>
                <a:spcPts val="360"/>
              </a:spcBef>
              <a:spcAft>
                <a:spcPts val="0"/>
              </a:spcAft>
              <a:buClr>
                <a:srgbClr val="E0752F"/>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3pPr>
            <a:lvl4pPr marL="1187450" marR="0" lvl="3" indent="-113982" algn="l" rtl="0">
              <a:spcBef>
                <a:spcPts val="360"/>
              </a:spcBef>
              <a:spcAft>
                <a:spcPts val="0"/>
              </a:spcAft>
              <a:buClr>
                <a:srgbClr val="FEC3AE"/>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4pPr>
            <a:lvl5pPr marL="1462088" marR="0" lvl="4" indent="-113474" algn="l" rtl="0">
              <a:spcBef>
                <a:spcPts val="320"/>
              </a:spcBef>
              <a:spcAft>
                <a:spcPts val="0"/>
              </a:spcAft>
              <a:buClr>
                <a:srgbClr val="BDCAE9"/>
              </a:buClr>
              <a:buSzPts val="1088"/>
              <a:buFont typeface="Noto Sans Symbols"/>
              <a:buChar char="●"/>
              <a:defRPr sz="1600" b="0" i="0" u="none" strike="noStrike" cap="none">
                <a:solidFill>
                  <a:schemeClr val="dk1"/>
                </a:solidFill>
                <a:latin typeface="Century Schoolbook"/>
                <a:ea typeface="Century Schoolbook"/>
                <a:cs typeface="Century Schoolbook"/>
                <a:sym typeface="Century Schoolbook"/>
              </a:defRPr>
            </a:lvl5pPr>
            <a:lvl6pPr marL="1737360" marR="0" lvl="5" indent="-81280" algn="l" rtl="0">
              <a:spcBef>
                <a:spcPts val="320"/>
              </a:spcBef>
              <a:buClr>
                <a:schemeClr val="accent1"/>
              </a:buClr>
              <a:buSzPts val="1600"/>
              <a:buFont typeface="Century Schoolbook"/>
              <a:buChar char="•"/>
              <a:defRPr sz="1600" b="0" i="0" u="none" strike="noStrike" cap="none">
                <a:solidFill>
                  <a:schemeClr val="dk2"/>
                </a:solidFill>
                <a:latin typeface="Century Schoolbook"/>
                <a:ea typeface="Century Schoolbook"/>
                <a:cs typeface="Century Schoolbook"/>
                <a:sym typeface="Century Schoolbook"/>
              </a:defRPr>
            </a:lvl6pPr>
            <a:lvl7pPr marL="2011679" marR="0" lvl="6" indent="-129539" algn="l" rtl="0">
              <a:spcBef>
                <a:spcPts val="280"/>
              </a:spcBef>
              <a:buClr>
                <a:srgbClr val="FEC2AC"/>
              </a:buClr>
              <a:buSzPts val="840"/>
              <a:buFont typeface="Noto Sans Symbols"/>
              <a:buChar char="○"/>
              <a:defRPr sz="1400" b="0" i="0" u="none" strike="noStrike" cap="none">
                <a:solidFill>
                  <a:schemeClr val="dk2"/>
                </a:solidFill>
                <a:latin typeface="Century Schoolbook"/>
                <a:ea typeface="Century Schoolbook"/>
                <a:cs typeface="Century Schoolbook"/>
                <a:sym typeface="Century Schoolbook"/>
              </a:defRPr>
            </a:lvl7pPr>
            <a:lvl8pPr marL="2286000" marR="0" lvl="7" indent="-93979" algn="l" rtl="0">
              <a:spcBef>
                <a:spcPts val="280"/>
              </a:spcBef>
              <a:buClr>
                <a:schemeClr val="accent2"/>
              </a:buClr>
              <a:buSzPts val="1400"/>
              <a:buFont typeface="Century Schoolbook"/>
              <a:buChar char="•"/>
              <a:defRPr sz="1400" b="0" i="0" u="none" strike="noStrike" cap="small">
                <a:solidFill>
                  <a:schemeClr val="dk2"/>
                </a:solidFill>
                <a:latin typeface="Century Schoolbook"/>
                <a:ea typeface="Century Schoolbook"/>
                <a:cs typeface="Century Schoolbook"/>
                <a:sym typeface="Century Schoolbook"/>
              </a:defRPr>
            </a:lvl8pPr>
            <a:lvl9pPr marL="2560320" marR="0" lvl="8" indent="-93980" algn="l" rtl="0">
              <a:spcBef>
                <a:spcPts val="280"/>
              </a:spcBef>
              <a:buClr>
                <a:srgbClr val="DE7530"/>
              </a:buClr>
              <a:buSzPts val="1400"/>
              <a:buFont typeface="Century Schoolbook"/>
              <a:buChar char="•"/>
              <a:defRPr sz="14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52" name="Shape 52"/>
          <p:cNvSpPr txBox="1">
            <a:spLocks noGrp="1"/>
          </p:cNvSpPr>
          <p:nvPr>
            <p:ph type="dt" idx="10"/>
          </p:nvPr>
        </p:nvSpPr>
        <p:spPr>
          <a:xfrm rot="5400000">
            <a:off x="7589043" y="1081881"/>
            <a:ext cx="2011362" cy="38417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3" name="Shape 53"/>
          <p:cNvSpPr txBox="1">
            <a:spLocks noGrp="1"/>
          </p:cNvSpPr>
          <p:nvPr>
            <p:ph type="ftr" idx="11"/>
          </p:nvPr>
        </p:nvSpPr>
        <p:spPr>
          <a:xfrm rot="5400000">
            <a:off x="6989762" y="3736975"/>
            <a:ext cx="3200400" cy="36512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4" name="Shape 54"/>
          <p:cNvSpPr txBox="1">
            <a:spLocks noGrp="1"/>
          </p:cNvSpPr>
          <p:nvPr>
            <p:ph type="sldNum" idx="12"/>
          </p:nvPr>
        </p:nvSpPr>
        <p:spPr>
          <a:xfrm>
            <a:off x="8129587" y="5734050"/>
            <a:ext cx="609600" cy="520700"/>
          </a:xfrm>
          <a:prstGeom prst="rect">
            <a:avLst/>
          </a:prstGeom>
          <a:noFill/>
          <a:ln>
            <a:noFill/>
          </a:ln>
        </p:spPr>
        <p:txBody>
          <a:bodyPr wrap="square" lIns="91425" tIns="45700" rIns="91425" bIns="45700" anchor="ctr" anchorCtr="0">
            <a:noAutofit/>
          </a:bodyPr>
          <a:lstStyle/>
          <a:p>
            <a:pPr marL="0" marR="0" lvl="0" indent="-88900" algn="ctr" rtl="0">
              <a:lnSpc>
                <a:spcPct val="100000"/>
              </a:lnSpc>
              <a:spcBef>
                <a:spcPts val="0"/>
              </a:spcBef>
              <a:spcAft>
                <a:spcPts val="0"/>
              </a:spcAft>
              <a:buClr>
                <a:srgbClr val="FFFFFF"/>
              </a:buClr>
              <a:buSzPts val="1400"/>
              <a:buFont typeface="Arial"/>
              <a:buNone/>
            </a:pPr>
            <a:fld id="{00000000-1234-1234-1234-123412341234}" type="slidenum">
              <a:rPr lang="en-US" sz="1400" b="1" i="0" u="none">
                <a:solidFill>
                  <a:srgbClr val="FFFFFF"/>
                </a:solidFill>
                <a:latin typeface="Arial"/>
                <a:ea typeface="Arial"/>
                <a:cs typeface="Arial"/>
                <a:sym typeface="Arial"/>
              </a:rPr>
              <a:t>‹#›</a:t>
            </a:fld>
            <a:endParaRPr lang="en-US" sz="1400" b="1" i="0" u="none">
              <a:solidFill>
                <a:srgbClr val="FFFFFF"/>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vertTx">
  <p:cSld name="Başlık, Dikey Metin">
    <p:spTree>
      <p:nvGrpSpPr>
        <p:cNvPr id="1" name="Shape 55"/>
        <p:cNvGrpSpPr/>
        <p:nvPr/>
      </p:nvGrpSpPr>
      <p:grpSpPr>
        <a:xfrm>
          <a:off x="0" y="0"/>
          <a:ext cx="0" cy="0"/>
          <a:chOff x="0" y="0"/>
          <a:chExt cx="0" cy="0"/>
        </a:xfrm>
      </p:grpSpPr>
      <p:sp>
        <p:nvSpPr>
          <p:cNvPr id="56" name="Shape 56"/>
          <p:cNvSpPr txBox="1">
            <a:spLocks noGrp="1"/>
          </p:cNvSpPr>
          <p:nvPr>
            <p:ph type="title"/>
          </p:nvPr>
        </p:nvSpPr>
        <p:spPr>
          <a:xfrm>
            <a:off x="457200" y="274637"/>
            <a:ext cx="7467600" cy="1143000"/>
          </a:xfrm>
          <a:prstGeom prst="rect">
            <a:avLst/>
          </a:prstGeom>
          <a:noFill/>
          <a:ln>
            <a:noFill/>
          </a:ln>
        </p:spPr>
        <p:txBody>
          <a:bodyPr wrap="square" lIns="91425" tIns="91425" rIns="91425" bIns="91425" anchor="b" anchorCtr="0"/>
          <a:lstStyle>
            <a:lvl1pPr marL="0" marR="0" lvl="0" indent="0" algn="l" rtl="0">
              <a:spcBef>
                <a:spcPts val="0"/>
              </a:spcBef>
              <a:spcAft>
                <a:spcPts val="0"/>
              </a:spcAft>
              <a:buSzPts val="1400"/>
              <a:buNone/>
              <a:defRPr sz="3000" b="0" i="0" u="none" strike="noStrike" cap="small">
                <a:solidFill>
                  <a:schemeClr val="dk2"/>
                </a:solidFill>
                <a:latin typeface="Century Schoolbook"/>
                <a:ea typeface="Century Schoolbook"/>
                <a:cs typeface="Century Schoolbook"/>
                <a:sym typeface="Century Schoolbook"/>
              </a:defRPr>
            </a:lvl1pPr>
            <a:lvl2pPr marL="0" marR="0" lvl="1"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2pPr>
            <a:lvl3pPr marL="0" marR="0" lvl="2"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3pPr>
            <a:lvl4pPr marL="0" marR="0" lvl="3"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4pPr>
            <a:lvl5pPr marL="0" marR="0" lvl="4"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5pPr>
            <a:lvl6pPr marL="457200" marR="0" lvl="5"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6pPr>
            <a:lvl7pPr marL="914400" marR="0" lvl="6"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7pPr>
            <a:lvl8pPr marL="1371600" marR="0" lvl="7"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8pPr>
            <a:lvl9pPr marL="1828800" marR="0" lvl="8"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57" name="Shape 57"/>
          <p:cNvSpPr txBox="1">
            <a:spLocks noGrp="1"/>
          </p:cNvSpPr>
          <p:nvPr>
            <p:ph type="body" idx="1"/>
          </p:nvPr>
        </p:nvSpPr>
        <p:spPr>
          <a:xfrm rot="5400000">
            <a:off x="1754187" y="303212"/>
            <a:ext cx="4873625" cy="7467600"/>
          </a:xfrm>
          <a:prstGeom prst="rect">
            <a:avLst/>
          </a:prstGeom>
          <a:noFill/>
          <a:ln>
            <a:noFill/>
          </a:ln>
        </p:spPr>
        <p:txBody>
          <a:bodyPr wrap="square" lIns="91425" tIns="91425" rIns="91425" bIns="91425" anchor="t" anchorCtr="0"/>
          <a:lstStyle>
            <a:lvl1pPr marL="273050" marR="0" lvl="0" indent="-166370" algn="l" rtl="0">
              <a:spcBef>
                <a:spcPts val="600"/>
              </a:spcBef>
              <a:spcAft>
                <a:spcPts val="0"/>
              </a:spcAft>
              <a:buClr>
                <a:schemeClr val="accent1"/>
              </a:buClr>
              <a:buSzPts val="1680"/>
              <a:buFont typeface="Noto Sans Symbols"/>
              <a:buChar char="•"/>
              <a:defRPr sz="2400" b="0" i="0" u="none" strike="noStrike" cap="none">
                <a:solidFill>
                  <a:schemeClr val="dk1"/>
                </a:solidFill>
                <a:latin typeface="Century Schoolbook"/>
                <a:ea typeface="Century Schoolbook"/>
                <a:cs typeface="Century Schoolbook"/>
                <a:sym typeface="Century Schoolbook"/>
              </a:defRPr>
            </a:lvl1pPr>
            <a:lvl2pPr marL="639763" marR="0" lvl="1" indent="-166369" algn="l" rtl="0">
              <a:spcBef>
                <a:spcPts val="420"/>
              </a:spcBef>
              <a:spcAft>
                <a:spcPts val="0"/>
              </a:spcAft>
              <a:buClr>
                <a:schemeClr val="accent1"/>
              </a:buClr>
              <a:buSzPts val="1680"/>
              <a:buFont typeface="Noto Sans Symbols"/>
              <a:buChar char="●"/>
              <a:defRPr sz="2100" b="0" i="0" u="none" strike="noStrike" cap="none">
                <a:solidFill>
                  <a:schemeClr val="dk1"/>
                </a:solidFill>
                <a:latin typeface="Century Schoolbook"/>
                <a:ea typeface="Century Schoolbook"/>
                <a:cs typeface="Century Schoolbook"/>
                <a:sym typeface="Century Schoolbook"/>
              </a:defRPr>
            </a:lvl2pPr>
            <a:lvl3pPr marL="914400" marR="0" lvl="2" indent="-113982" algn="l" rtl="0">
              <a:spcBef>
                <a:spcPts val="360"/>
              </a:spcBef>
              <a:spcAft>
                <a:spcPts val="0"/>
              </a:spcAft>
              <a:buClr>
                <a:srgbClr val="E0752F"/>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3pPr>
            <a:lvl4pPr marL="1187450" marR="0" lvl="3" indent="-113982" algn="l" rtl="0">
              <a:spcBef>
                <a:spcPts val="360"/>
              </a:spcBef>
              <a:spcAft>
                <a:spcPts val="0"/>
              </a:spcAft>
              <a:buClr>
                <a:srgbClr val="FEC3AE"/>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4pPr>
            <a:lvl5pPr marL="1462088" marR="0" lvl="4" indent="-113474" algn="l" rtl="0">
              <a:spcBef>
                <a:spcPts val="320"/>
              </a:spcBef>
              <a:spcAft>
                <a:spcPts val="0"/>
              </a:spcAft>
              <a:buClr>
                <a:srgbClr val="BDCAE9"/>
              </a:buClr>
              <a:buSzPts val="1088"/>
              <a:buFont typeface="Noto Sans Symbols"/>
              <a:buChar char="●"/>
              <a:defRPr sz="1600" b="0" i="0" u="none" strike="noStrike" cap="none">
                <a:solidFill>
                  <a:schemeClr val="dk1"/>
                </a:solidFill>
                <a:latin typeface="Century Schoolbook"/>
                <a:ea typeface="Century Schoolbook"/>
                <a:cs typeface="Century Schoolbook"/>
                <a:sym typeface="Century Schoolbook"/>
              </a:defRPr>
            </a:lvl5pPr>
            <a:lvl6pPr marL="1737360" marR="0" lvl="5" indent="-81280" algn="l" rtl="0">
              <a:spcBef>
                <a:spcPts val="320"/>
              </a:spcBef>
              <a:buClr>
                <a:schemeClr val="accent1"/>
              </a:buClr>
              <a:buSzPts val="1600"/>
              <a:buFont typeface="Century Schoolbook"/>
              <a:buChar char="•"/>
              <a:defRPr sz="1600" b="0" i="0" u="none" strike="noStrike" cap="none">
                <a:solidFill>
                  <a:schemeClr val="dk2"/>
                </a:solidFill>
                <a:latin typeface="Century Schoolbook"/>
                <a:ea typeface="Century Schoolbook"/>
                <a:cs typeface="Century Schoolbook"/>
                <a:sym typeface="Century Schoolbook"/>
              </a:defRPr>
            </a:lvl6pPr>
            <a:lvl7pPr marL="2011679" marR="0" lvl="6" indent="-129539" algn="l" rtl="0">
              <a:spcBef>
                <a:spcPts val="280"/>
              </a:spcBef>
              <a:buClr>
                <a:srgbClr val="FEC2AC"/>
              </a:buClr>
              <a:buSzPts val="840"/>
              <a:buFont typeface="Noto Sans Symbols"/>
              <a:buChar char="○"/>
              <a:defRPr sz="1400" b="0" i="0" u="none" strike="noStrike" cap="none">
                <a:solidFill>
                  <a:schemeClr val="dk2"/>
                </a:solidFill>
                <a:latin typeface="Century Schoolbook"/>
                <a:ea typeface="Century Schoolbook"/>
                <a:cs typeface="Century Schoolbook"/>
                <a:sym typeface="Century Schoolbook"/>
              </a:defRPr>
            </a:lvl7pPr>
            <a:lvl8pPr marL="2286000" marR="0" lvl="7" indent="-93979" algn="l" rtl="0">
              <a:spcBef>
                <a:spcPts val="280"/>
              </a:spcBef>
              <a:buClr>
                <a:schemeClr val="accent2"/>
              </a:buClr>
              <a:buSzPts val="1400"/>
              <a:buFont typeface="Century Schoolbook"/>
              <a:buChar char="•"/>
              <a:defRPr sz="1400" b="0" i="0" u="none" strike="noStrike" cap="small">
                <a:solidFill>
                  <a:schemeClr val="dk2"/>
                </a:solidFill>
                <a:latin typeface="Century Schoolbook"/>
                <a:ea typeface="Century Schoolbook"/>
                <a:cs typeface="Century Schoolbook"/>
                <a:sym typeface="Century Schoolbook"/>
              </a:defRPr>
            </a:lvl8pPr>
            <a:lvl9pPr marL="2560320" marR="0" lvl="8" indent="-93980" algn="l" rtl="0">
              <a:spcBef>
                <a:spcPts val="280"/>
              </a:spcBef>
              <a:buClr>
                <a:srgbClr val="DE7530"/>
              </a:buClr>
              <a:buSzPts val="1400"/>
              <a:buFont typeface="Century Schoolbook"/>
              <a:buChar char="•"/>
              <a:defRPr sz="14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58" name="Shape 58"/>
          <p:cNvSpPr txBox="1">
            <a:spLocks noGrp="1"/>
          </p:cNvSpPr>
          <p:nvPr>
            <p:ph type="dt" idx="10"/>
          </p:nvPr>
        </p:nvSpPr>
        <p:spPr>
          <a:xfrm rot="5400000">
            <a:off x="7589043" y="1081881"/>
            <a:ext cx="2011362" cy="38417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9" name="Shape 59"/>
          <p:cNvSpPr txBox="1">
            <a:spLocks noGrp="1"/>
          </p:cNvSpPr>
          <p:nvPr>
            <p:ph type="ftr" idx="11"/>
          </p:nvPr>
        </p:nvSpPr>
        <p:spPr>
          <a:xfrm rot="5400000">
            <a:off x="6989762" y="3736975"/>
            <a:ext cx="3200400" cy="36512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0" name="Shape 60"/>
          <p:cNvSpPr txBox="1">
            <a:spLocks noGrp="1"/>
          </p:cNvSpPr>
          <p:nvPr>
            <p:ph type="sldNum" idx="12"/>
          </p:nvPr>
        </p:nvSpPr>
        <p:spPr>
          <a:xfrm>
            <a:off x="8129587" y="5734050"/>
            <a:ext cx="609600" cy="520700"/>
          </a:xfrm>
          <a:prstGeom prst="rect">
            <a:avLst/>
          </a:prstGeom>
          <a:noFill/>
          <a:ln>
            <a:noFill/>
          </a:ln>
        </p:spPr>
        <p:txBody>
          <a:bodyPr wrap="square" lIns="91425" tIns="45700" rIns="91425" bIns="45700" anchor="ctr" anchorCtr="0">
            <a:noAutofit/>
          </a:bodyPr>
          <a:lstStyle/>
          <a:p>
            <a:pPr marL="0" marR="0" lvl="0" indent="-88900" algn="ctr" rtl="0">
              <a:lnSpc>
                <a:spcPct val="100000"/>
              </a:lnSpc>
              <a:spcBef>
                <a:spcPts val="0"/>
              </a:spcBef>
              <a:spcAft>
                <a:spcPts val="0"/>
              </a:spcAft>
              <a:buClr>
                <a:srgbClr val="FFFFFF"/>
              </a:buClr>
              <a:buSzPts val="1400"/>
              <a:buFont typeface="Arial"/>
              <a:buNone/>
            </a:pPr>
            <a:fld id="{00000000-1234-1234-1234-123412341234}" type="slidenum">
              <a:rPr lang="en-US" sz="1400" b="1" i="0" u="none">
                <a:solidFill>
                  <a:srgbClr val="FFFFFF"/>
                </a:solidFill>
                <a:latin typeface="Arial"/>
                <a:ea typeface="Arial"/>
                <a:cs typeface="Arial"/>
                <a:sym typeface="Arial"/>
              </a:rPr>
              <a:t>‹#›</a:t>
            </a:fld>
            <a:endParaRPr lang="en-US" sz="1400" b="1" i="0" u="none">
              <a:solidFill>
                <a:srgbClr val="FFFFFF"/>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Karşılaştırma">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73050"/>
            <a:ext cx="7543800" cy="1143000"/>
          </a:xfrm>
          <a:prstGeom prst="rect">
            <a:avLst/>
          </a:prstGeom>
          <a:noFill/>
          <a:ln>
            <a:noFill/>
          </a:ln>
        </p:spPr>
        <p:txBody>
          <a:bodyPr wrap="square" lIns="91425" tIns="91425" rIns="91425" bIns="91425" anchor="b" anchorCtr="0"/>
          <a:lstStyle>
            <a:lvl1pPr marL="0" marR="0" lvl="0" indent="0" algn="l" rtl="0">
              <a:spcBef>
                <a:spcPts val="0"/>
              </a:spcBef>
              <a:spcAft>
                <a:spcPts val="0"/>
              </a:spcAft>
              <a:buSzPts val="1400"/>
              <a:buNone/>
              <a:defRPr sz="3000" b="0" i="0" u="none" strike="noStrike" cap="small">
                <a:solidFill>
                  <a:schemeClr val="dk2"/>
                </a:solidFill>
                <a:latin typeface="Century Schoolbook"/>
                <a:ea typeface="Century Schoolbook"/>
                <a:cs typeface="Century Schoolbook"/>
                <a:sym typeface="Century Schoolbook"/>
              </a:defRPr>
            </a:lvl1pPr>
            <a:lvl2pPr marL="0" marR="0" lvl="1"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2pPr>
            <a:lvl3pPr marL="0" marR="0" lvl="2"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3pPr>
            <a:lvl4pPr marL="0" marR="0" lvl="3"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4pPr>
            <a:lvl5pPr marL="0" marR="0" lvl="4"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5pPr>
            <a:lvl6pPr marL="457200" marR="0" lvl="5"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6pPr>
            <a:lvl7pPr marL="914400" marR="0" lvl="6"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7pPr>
            <a:lvl8pPr marL="1371600" marR="0" lvl="7"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8pPr>
            <a:lvl9pPr marL="1828800" marR="0" lvl="8"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63" name="Shape 63"/>
          <p:cNvSpPr txBox="1">
            <a:spLocks noGrp="1"/>
          </p:cNvSpPr>
          <p:nvPr>
            <p:ph type="body" idx="1"/>
          </p:nvPr>
        </p:nvSpPr>
        <p:spPr>
          <a:xfrm>
            <a:off x="457200" y="2362200"/>
            <a:ext cx="3657600" cy="3886200"/>
          </a:xfrm>
          <a:prstGeom prst="rect">
            <a:avLst/>
          </a:prstGeom>
          <a:noFill/>
          <a:ln>
            <a:noFill/>
          </a:ln>
        </p:spPr>
        <p:txBody>
          <a:bodyPr wrap="square" lIns="91425" tIns="91425" rIns="91425" bIns="91425" anchor="t" anchorCtr="0"/>
          <a:lstStyle>
            <a:lvl1pPr marL="273050" marR="0" lvl="0" indent="-166370" algn="l" rtl="0">
              <a:spcBef>
                <a:spcPts val="600"/>
              </a:spcBef>
              <a:spcAft>
                <a:spcPts val="0"/>
              </a:spcAft>
              <a:buClr>
                <a:schemeClr val="accent1"/>
              </a:buClr>
              <a:buSzPts val="1680"/>
              <a:buFont typeface="Noto Sans Symbols"/>
              <a:buChar char="•"/>
              <a:defRPr sz="2400" b="0" i="0" u="none" strike="noStrike" cap="none">
                <a:solidFill>
                  <a:schemeClr val="dk1"/>
                </a:solidFill>
                <a:latin typeface="Century Schoolbook"/>
                <a:ea typeface="Century Schoolbook"/>
                <a:cs typeface="Century Schoolbook"/>
                <a:sym typeface="Century Schoolbook"/>
              </a:defRPr>
            </a:lvl1pPr>
            <a:lvl2pPr marL="639763" marR="0" lvl="1" indent="-166369" algn="l" rtl="0">
              <a:spcBef>
                <a:spcPts val="420"/>
              </a:spcBef>
              <a:spcAft>
                <a:spcPts val="0"/>
              </a:spcAft>
              <a:buClr>
                <a:schemeClr val="accent1"/>
              </a:buClr>
              <a:buSzPts val="1680"/>
              <a:buFont typeface="Noto Sans Symbols"/>
              <a:buChar char="●"/>
              <a:defRPr sz="2100" b="0" i="0" u="none" strike="noStrike" cap="none">
                <a:solidFill>
                  <a:schemeClr val="dk1"/>
                </a:solidFill>
                <a:latin typeface="Century Schoolbook"/>
                <a:ea typeface="Century Schoolbook"/>
                <a:cs typeface="Century Schoolbook"/>
                <a:sym typeface="Century Schoolbook"/>
              </a:defRPr>
            </a:lvl2pPr>
            <a:lvl3pPr marL="914400" marR="0" lvl="2" indent="-113982" algn="l" rtl="0">
              <a:spcBef>
                <a:spcPts val="360"/>
              </a:spcBef>
              <a:spcAft>
                <a:spcPts val="0"/>
              </a:spcAft>
              <a:buClr>
                <a:srgbClr val="E0752F"/>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3pPr>
            <a:lvl4pPr marL="1187450" marR="0" lvl="3" indent="-113982" algn="l" rtl="0">
              <a:spcBef>
                <a:spcPts val="360"/>
              </a:spcBef>
              <a:spcAft>
                <a:spcPts val="0"/>
              </a:spcAft>
              <a:buClr>
                <a:srgbClr val="FEC3AE"/>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4pPr>
            <a:lvl5pPr marL="1462088" marR="0" lvl="4" indent="-113474" algn="l" rtl="0">
              <a:spcBef>
                <a:spcPts val="320"/>
              </a:spcBef>
              <a:spcAft>
                <a:spcPts val="0"/>
              </a:spcAft>
              <a:buClr>
                <a:srgbClr val="BDCAE9"/>
              </a:buClr>
              <a:buSzPts val="1088"/>
              <a:buFont typeface="Noto Sans Symbols"/>
              <a:buChar char="●"/>
              <a:defRPr sz="1600" b="0" i="0" u="none" strike="noStrike" cap="none">
                <a:solidFill>
                  <a:schemeClr val="dk1"/>
                </a:solidFill>
                <a:latin typeface="Century Schoolbook"/>
                <a:ea typeface="Century Schoolbook"/>
                <a:cs typeface="Century Schoolbook"/>
                <a:sym typeface="Century Schoolbook"/>
              </a:defRPr>
            </a:lvl5pPr>
            <a:lvl6pPr marL="1737360" marR="0" lvl="5" indent="-81280" algn="l" rtl="0">
              <a:spcBef>
                <a:spcPts val="320"/>
              </a:spcBef>
              <a:buClr>
                <a:schemeClr val="accent1"/>
              </a:buClr>
              <a:buSzPts val="1600"/>
              <a:buFont typeface="Century Schoolbook"/>
              <a:buChar char="•"/>
              <a:defRPr sz="1600" b="0" i="0" u="none" strike="noStrike" cap="none">
                <a:solidFill>
                  <a:schemeClr val="dk2"/>
                </a:solidFill>
                <a:latin typeface="Century Schoolbook"/>
                <a:ea typeface="Century Schoolbook"/>
                <a:cs typeface="Century Schoolbook"/>
                <a:sym typeface="Century Schoolbook"/>
              </a:defRPr>
            </a:lvl6pPr>
            <a:lvl7pPr marL="2011679" marR="0" lvl="6" indent="-129539" algn="l" rtl="0">
              <a:spcBef>
                <a:spcPts val="280"/>
              </a:spcBef>
              <a:buClr>
                <a:srgbClr val="FEC2AC"/>
              </a:buClr>
              <a:buSzPts val="840"/>
              <a:buFont typeface="Noto Sans Symbols"/>
              <a:buChar char="○"/>
              <a:defRPr sz="1400" b="0" i="0" u="none" strike="noStrike" cap="none">
                <a:solidFill>
                  <a:schemeClr val="dk2"/>
                </a:solidFill>
                <a:latin typeface="Century Schoolbook"/>
                <a:ea typeface="Century Schoolbook"/>
                <a:cs typeface="Century Schoolbook"/>
                <a:sym typeface="Century Schoolbook"/>
              </a:defRPr>
            </a:lvl7pPr>
            <a:lvl8pPr marL="2286000" marR="0" lvl="7" indent="-93979" algn="l" rtl="0">
              <a:spcBef>
                <a:spcPts val="280"/>
              </a:spcBef>
              <a:buClr>
                <a:schemeClr val="accent2"/>
              </a:buClr>
              <a:buSzPts val="1400"/>
              <a:buFont typeface="Century Schoolbook"/>
              <a:buChar char="•"/>
              <a:defRPr sz="1400" b="0" i="0" u="none" strike="noStrike" cap="small">
                <a:solidFill>
                  <a:schemeClr val="dk2"/>
                </a:solidFill>
                <a:latin typeface="Century Schoolbook"/>
                <a:ea typeface="Century Schoolbook"/>
                <a:cs typeface="Century Schoolbook"/>
                <a:sym typeface="Century Schoolbook"/>
              </a:defRPr>
            </a:lvl8pPr>
            <a:lvl9pPr marL="2560320" marR="0" lvl="8" indent="-93980" algn="l" rtl="0">
              <a:spcBef>
                <a:spcPts val="280"/>
              </a:spcBef>
              <a:buClr>
                <a:srgbClr val="DE7530"/>
              </a:buClr>
              <a:buSzPts val="1400"/>
              <a:buFont typeface="Century Schoolbook"/>
              <a:buChar char="•"/>
              <a:defRPr sz="14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64" name="Shape 64"/>
          <p:cNvSpPr txBox="1">
            <a:spLocks noGrp="1"/>
          </p:cNvSpPr>
          <p:nvPr>
            <p:ph type="body" idx="2"/>
          </p:nvPr>
        </p:nvSpPr>
        <p:spPr>
          <a:xfrm>
            <a:off x="4371975" y="2362200"/>
            <a:ext cx="3657600" cy="3886200"/>
          </a:xfrm>
          <a:prstGeom prst="rect">
            <a:avLst/>
          </a:prstGeom>
          <a:noFill/>
          <a:ln>
            <a:noFill/>
          </a:ln>
        </p:spPr>
        <p:txBody>
          <a:bodyPr wrap="square" lIns="91425" tIns="91425" rIns="91425" bIns="91425" anchor="t" anchorCtr="0"/>
          <a:lstStyle>
            <a:lvl1pPr marL="273050" marR="0" lvl="0" indent="-166370" algn="l" rtl="0">
              <a:spcBef>
                <a:spcPts val="600"/>
              </a:spcBef>
              <a:spcAft>
                <a:spcPts val="0"/>
              </a:spcAft>
              <a:buClr>
                <a:schemeClr val="accent1"/>
              </a:buClr>
              <a:buSzPts val="1680"/>
              <a:buFont typeface="Noto Sans Symbols"/>
              <a:buChar char="•"/>
              <a:defRPr sz="2400" b="0" i="0" u="none" strike="noStrike" cap="none">
                <a:solidFill>
                  <a:schemeClr val="dk1"/>
                </a:solidFill>
                <a:latin typeface="Century Schoolbook"/>
                <a:ea typeface="Century Schoolbook"/>
                <a:cs typeface="Century Schoolbook"/>
                <a:sym typeface="Century Schoolbook"/>
              </a:defRPr>
            </a:lvl1pPr>
            <a:lvl2pPr marL="639763" marR="0" lvl="1" indent="-166369" algn="l" rtl="0">
              <a:spcBef>
                <a:spcPts val="420"/>
              </a:spcBef>
              <a:spcAft>
                <a:spcPts val="0"/>
              </a:spcAft>
              <a:buClr>
                <a:schemeClr val="accent1"/>
              </a:buClr>
              <a:buSzPts val="1680"/>
              <a:buFont typeface="Noto Sans Symbols"/>
              <a:buChar char="●"/>
              <a:defRPr sz="2100" b="0" i="0" u="none" strike="noStrike" cap="none">
                <a:solidFill>
                  <a:schemeClr val="dk1"/>
                </a:solidFill>
                <a:latin typeface="Century Schoolbook"/>
                <a:ea typeface="Century Schoolbook"/>
                <a:cs typeface="Century Schoolbook"/>
                <a:sym typeface="Century Schoolbook"/>
              </a:defRPr>
            </a:lvl2pPr>
            <a:lvl3pPr marL="914400" marR="0" lvl="2" indent="-113982" algn="l" rtl="0">
              <a:spcBef>
                <a:spcPts val="360"/>
              </a:spcBef>
              <a:spcAft>
                <a:spcPts val="0"/>
              </a:spcAft>
              <a:buClr>
                <a:srgbClr val="E0752F"/>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3pPr>
            <a:lvl4pPr marL="1187450" marR="0" lvl="3" indent="-113982" algn="l" rtl="0">
              <a:spcBef>
                <a:spcPts val="360"/>
              </a:spcBef>
              <a:spcAft>
                <a:spcPts val="0"/>
              </a:spcAft>
              <a:buClr>
                <a:srgbClr val="FEC3AE"/>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4pPr>
            <a:lvl5pPr marL="1462088" marR="0" lvl="4" indent="-113474" algn="l" rtl="0">
              <a:spcBef>
                <a:spcPts val="320"/>
              </a:spcBef>
              <a:spcAft>
                <a:spcPts val="0"/>
              </a:spcAft>
              <a:buClr>
                <a:srgbClr val="BDCAE9"/>
              </a:buClr>
              <a:buSzPts val="1088"/>
              <a:buFont typeface="Noto Sans Symbols"/>
              <a:buChar char="●"/>
              <a:defRPr sz="1600" b="0" i="0" u="none" strike="noStrike" cap="none">
                <a:solidFill>
                  <a:schemeClr val="dk1"/>
                </a:solidFill>
                <a:latin typeface="Century Schoolbook"/>
                <a:ea typeface="Century Schoolbook"/>
                <a:cs typeface="Century Schoolbook"/>
                <a:sym typeface="Century Schoolbook"/>
              </a:defRPr>
            </a:lvl5pPr>
            <a:lvl6pPr marL="1737360" marR="0" lvl="5" indent="-81280" algn="l" rtl="0">
              <a:spcBef>
                <a:spcPts val="320"/>
              </a:spcBef>
              <a:buClr>
                <a:schemeClr val="accent1"/>
              </a:buClr>
              <a:buSzPts val="1600"/>
              <a:buFont typeface="Century Schoolbook"/>
              <a:buChar char="•"/>
              <a:defRPr sz="1600" b="0" i="0" u="none" strike="noStrike" cap="none">
                <a:solidFill>
                  <a:schemeClr val="dk2"/>
                </a:solidFill>
                <a:latin typeface="Century Schoolbook"/>
                <a:ea typeface="Century Schoolbook"/>
                <a:cs typeface="Century Schoolbook"/>
                <a:sym typeface="Century Schoolbook"/>
              </a:defRPr>
            </a:lvl6pPr>
            <a:lvl7pPr marL="2011679" marR="0" lvl="6" indent="-129539" algn="l" rtl="0">
              <a:spcBef>
                <a:spcPts val="280"/>
              </a:spcBef>
              <a:buClr>
                <a:srgbClr val="FEC2AC"/>
              </a:buClr>
              <a:buSzPts val="840"/>
              <a:buFont typeface="Noto Sans Symbols"/>
              <a:buChar char="○"/>
              <a:defRPr sz="1400" b="0" i="0" u="none" strike="noStrike" cap="none">
                <a:solidFill>
                  <a:schemeClr val="dk2"/>
                </a:solidFill>
                <a:latin typeface="Century Schoolbook"/>
                <a:ea typeface="Century Schoolbook"/>
                <a:cs typeface="Century Schoolbook"/>
                <a:sym typeface="Century Schoolbook"/>
              </a:defRPr>
            </a:lvl7pPr>
            <a:lvl8pPr marL="2286000" marR="0" lvl="7" indent="-93979" algn="l" rtl="0">
              <a:spcBef>
                <a:spcPts val="280"/>
              </a:spcBef>
              <a:buClr>
                <a:schemeClr val="accent2"/>
              </a:buClr>
              <a:buSzPts val="1400"/>
              <a:buFont typeface="Century Schoolbook"/>
              <a:buChar char="•"/>
              <a:defRPr sz="1400" b="0" i="0" u="none" strike="noStrike" cap="small">
                <a:solidFill>
                  <a:schemeClr val="dk2"/>
                </a:solidFill>
                <a:latin typeface="Century Schoolbook"/>
                <a:ea typeface="Century Schoolbook"/>
                <a:cs typeface="Century Schoolbook"/>
                <a:sym typeface="Century Schoolbook"/>
              </a:defRPr>
            </a:lvl8pPr>
            <a:lvl9pPr marL="2560320" marR="0" lvl="8" indent="-93980" algn="l" rtl="0">
              <a:spcBef>
                <a:spcPts val="280"/>
              </a:spcBef>
              <a:buClr>
                <a:srgbClr val="DE7530"/>
              </a:buClr>
              <a:buSzPts val="1400"/>
              <a:buFont typeface="Century Schoolbook"/>
              <a:buChar char="•"/>
              <a:defRPr sz="14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65" name="Shape 65"/>
          <p:cNvSpPr>
            <a:spLocks noGrp="1"/>
          </p:cNvSpPr>
          <p:nvPr>
            <p:ph type="body" idx="3"/>
          </p:nvPr>
        </p:nvSpPr>
        <p:spPr>
          <a:xfrm>
            <a:off x="457200" y="1569720"/>
            <a:ext cx="3657600" cy="658368"/>
          </a:xfrm>
          <a:prstGeom prst="roundRect">
            <a:avLst>
              <a:gd name="adj" fmla="val 16667"/>
            </a:avLst>
          </a:prstGeom>
          <a:solidFill>
            <a:schemeClr val="accent1"/>
          </a:solidFill>
          <a:ln>
            <a:noFill/>
          </a:ln>
        </p:spPr>
        <p:txBody>
          <a:bodyPr wrap="square" lIns="91425" tIns="91425" rIns="91425" bIns="91425" anchor="ctr" anchorCtr="0"/>
          <a:lstStyle>
            <a:lvl1pPr marL="0" marR="0" lvl="0" indent="0" algn="l" rtl="0">
              <a:spcBef>
                <a:spcPts val="600"/>
              </a:spcBef>
              <a:spcAft>
                <a:spcPts val="0"/>
              </a:spcAft>
              <a:buClr>
                <a:schemeClr val="accent1"/>
              </a:buClr>
              <a:buSzPts val="1400"/>
              <a:buFont typeface="Noto Sans Symbols"/>
              <a:buNone/>
              <a:defRPr sz="2000" b="1" i="0" u="none" strike="noStrike" cap="none">
                <a:solidFill>
                  <a:srgbClr val="FFFFFF"/>
                </a:solidFill>
                <a:latin typeface="Century Schoolbook"/>
                <a:ea typeface="Century Schoolbook"/>
                <a:cs typeface="Century Schoolbook"/>
                <a:sym typeface="Century Schoolbook"/>
              </a:defRPr>
            </a:lvl1pPr>
            <a:lvl2pPr marL="639763" marR="0" lvl="1" indent="-166369" algn="l" rtl="0">
              <a:spcBef>
                <a:spcPts val="420"/>
              </a:spcBef>
              <a:spcAft>
                <a:spcPts val="0"/>
              </a:spcAft>
              <a:buClr>
                <a:schemeClr val="accent1"/>
              </a:buClr>
              <a:buSzPts val="1680"/>
              <a:buFont typeface="Noto Sans Symbols"/>
              <a:buChar char="●"/>
              <a:defRPr sz="2100" b="0" i="0" u="none" strike="noStrike" cap="none">
                <a:solidFill>
                  <a:schemeClr val="dk1"/>
                </a:solidFill>
                <a:latin typeface="Century Schoolbook"/>
                <a:ea typeface="Century Schoolbook"/>
                <a:cs typeface="Century Schoolbook"/>
                <a:sym typeface="Century Schoolbook"/>
              </a:defRPr>
            </a:lvl2pPr>
            <a:lvl3pPr marL="914400" marR="0" lvl="2" indent="-113982" algn="l" rtl="0">
              <a:spcBef>
                <a:spcPts val="360"/>
              </a:spcBef>
              <a:spcAft>
                <a:spcPts val="0"/>
              </a:spcAft>
              <a:buClr>
                <a:srgbClr val="E0752F"/>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3pPr>
            <a:lvl4pPr marL="1187450" marR="0" lvl="3" indent="-113982" algn="l" rtl="0">
              <a:spcBef>
                <a:spcPts val="360"/>
              </a:spcBef>
              <a:spcAft>
                <a:spcPts val="0"/>
              </a:spcAft>
              <a:buClr>
                <a:srgbClr val="FEC3AE"/>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4pPr>
            <a:lvl5pPr marL="1462088" marR="0" lvl="4" indent="-113474" algn="l" rtl="0">
              <a:spcBef>
                <a:spcPts val="320"/>
              </a:spcBef>
              <a:spcAft>
                <a:spcPts val="0"/>
              </a:spcAft>
              <a:buClr>
                <a:srgbClr val="BDCAE9"/>
              </a:buClr>
              <a:buSzPts val="1088"/>
              <a:buFont typeface="Noto Sans Symbols"/>
              <a:buChar char="●"/>
              <a:defRPr sz="1600" b="0" i="0" u="none" strike="noStrike" cap="none">
                <a:solidFill>
                  <a:schemeClr val="dk1"/>
                </a:solidFill>
                <a:latin typeface="Century Schoolbook"/>
                <a:ea typeface="Century Schoolbook"/>
                <a:cs typeface="Century Schoolbook"/>
                <a:sym typeface="Century Schoolbook"/>
              </a:defRPr>
            </a:lvl5pPr>
            <a:lvl6pPr marL="1737360" marR="0" lvl="5" indent="-81280" algn="l" rtl="0">
              <a:spcBef>
                <a:spcPts val="320"/>
              </a:spcBef>
              <a:buClr>
                <a:schemeClr val="accent1"/>
              </a:buClr>
              <a:buSzPts val="1600"/>
              <a:buFont typeface="Century Schoolbook"/>
              <a:buChar char="•"/>
              <a:defRPr sz="1600" b="0" i="0" u="none" strike="noStrike" cap="none">
                <a:solidFill>
                  <a:schemeClr val="dk2"/>
                </a:solidFill>
                <a:latin typeface="Century Schoolbook"/>
                <a:ea typeface="Century Schoolbook"/>
                <a:cs typeface="Century Schoolbook"/>
                <a:sym typeface="Century Schoolbook"/>
              </a:defRPr>
            </a:lvl6pPr>
            <a:lvl7pPr marL="2011679" marR="0" lvl="6" indent="-129539" algn="l" rtl="0">
              <a:spcBef>
                <a:spcPts val="280"/>
              </a:spcBef>
              <a:buClr>
                <a:srgbClr val="FEC2AC"/>
              </a:buClr>
              <a:buSzPts val="840"/>
              <a:buFont typeface="Noto Sans Symbols"/>
              <a:buChar char="○"/>
              <a:defRPr sz="1400" b="0" i="0" u="none" strike="noStrike" cap="none">
                <a:solidFill>
                  <a:schemeClr val="dk2"/>
                </a:solidFill>
                <a:latin typeface="Century Schoolbook"/>
                <a:ea typeface="Century Schoolbook"/>
                <a:cs typeface="Century Schoolbook"/>
                <a:sym typeface="Century Schoolbook"/>
              </a:defRPr>
            </a:lvl7pPr>
            <a:lvl8pPr marL="2286000" marR="0" lvl="7" indent="-93979" algn="l" rtl="0">
              <a:spcBef>
                <a:spcPts val="280"/>
              </a:spcBef>
              <a:buClr>
                <a:schemeClr val="accent2"/>
              </a:buClr>
              <a:buSzPts val="1400"/>
              <a:buFont typeface="Century Schoolbook"/>
              <a:buChar char="•"/>
              <a:defRPr sz="1400" b="0" i="0" u="none" strike="noStrike" cap="small">
                <a:solidFill>
                  <a:schemeClr val="dk2"/>
                </a:solidFill>
                <a:latin typeface="Century Schoolbook"/>
                <a:ea typeface="Century Schoolbook"/>
                <a:cs typeface="Century Schoolbook"/>
                <a:sym typeface="Century Schoolbook"/>
              </a:defRPr>
            </a:lvl8pPr>
            <a:lvl9pPr marL="2560320" marR="0" lvl="8" indent="-93980" algn="l" rtl="0">
              <a:spcBef>
                <a:spcPts val="280"/>
              </a:spcBef>
              <a:buClr>
                <a:srgbClr val="DE7530"/>
              </a:buClr>
              <a:buSzPts val="1400"/>
              <a:buFont typeface="Century Schoolbook"/>
              <a:buChar char="•"/>
              <a:defRPr sz="14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66" name="Shape 66"/>
          <p:cNvSpPr>
            <a:spLocks noGrp="1"/>
          </p:cNvSpPr>
          <p:nvPr>
            <p:ph type="body" idx="4"/>
          </p:nvPr>
        </p:nvSpPr>
        <p:spPr>
          <a:xfrm>
            <a:off x="4343400" y="1569720"/>
            <a:ext cx="3657600" cy="658368"/>
          </a:xfrm>
          <a:prstGeom prst="roundRect">
            <a:avLst>
              <a:gd name="adj" fmla="val 16667"/>
            </a:avLst>
          </a:prstGeom>
          <a:solidFill>
            <a:schemeClr val="accent1"/>
          </a:solidFill>
          <a:ln>
            <a:noFill/>
          </a:ln>
        </p:spPr>
        <p:txBody>
          <a:bodyPr wrap="square" lIns="91425" tIns="91425" rIns="91425" bIns="91425" anchor="ctr" anchorCtr="0"/>
          <a:lstStyle>
            <a:lvl1pPr marL="0" marR="0" lvl="0" indent="0" algn="l" rtl="0">
              <a:spcBef>
                <a:spcPts val="600"/>
              </a:spcBef>
              <a:spcAft>
                <a:spcPts val="0"/>
              </a:spcAft>
              <a:buClr>
                <a:schemeClr val="accent1"/>
              </a:buClr>
              <a:buSzPts val="1400"/>
              <a:buFont typeface="Noto Sans Symbols"/>
              <a:buNone/>
              <a:defRPr sz="2000" b="1" i="0" u="none" strike="noStrike" cap="none">
                <a:solidFill>
                  <a:srgbClr val="FFFFFF"/>
                </a:solidFill>
                <a:latin typeface="Century Schoolbook"/>
                <a:ea typeface="Century Schoolbook"/>
                <a:cs typeface="Century Schoolbook"/>
                <a:sym typeface="Century Schoolbook"/>
              </a:defRPr>
            </a:lvl1pPr>
            <a:lvl2pPr marL="639763" marR="0" lvl="1" indent="-166369" algn="l" rtl="0">
              <a:spcBef>
                <a:spcPts val="420"/>
              </a:spcBef>
              <a:spcAft>
                <a:spcPts val="0"/>
              </a:spcAft>
              <a:buClr>
                <a:schemeClr val="accent1"/>
              </a:buClr>
              <a:buSzPts val="1680"/>
              <a:buFont typeface="Noto Sans Symbols"/>
              <a:buChar char="●"/>
              <a:defRPr sz="2100" b="0" i="0" u="none" strike="noStrike" cap="none">
                <a:solidFill>
                  <a:schemeClr val="dk1"/>
                </a:solidFill>
                <a:latin typeface="Century Schoolbook"/>
                <a:ea typeface="Century Schoolbook"/>
                <a:cs typeface="Century Schoolbook"/>
                <a:sym typeface="Century Schoolbook"/>
              </a:defRPr>
            </a:lvl2pPr>
            <a:lvl3pPr marL="914400" marR="0" lvl="2" indent="-113982" algn="l" rtl="0">
              <a:spcBef>
                <a:spcPts val="360"/>
              </a:spcBef>
              <a:spcAft>
                <a:spcPts val="0"/>
              </a:spcAft>
              <a:buClr>
                <a:srgbClr val="E0752F"/>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3pPr>
            <a:lvl4pPr marL="1187450" marR="0" lvl="3" indent="-113982" algn="l" rtl="0">
              <a:spcBef>
                <a:spcPts val="360"/>
              </a:spcBef>
              <a:spcAft>
                <a:spcPts val="0"/>
              </a:spcAft>
              <a:buClr>
                <a:srgbClr val="FEC3AE"/>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4pPr>
            <a:lvl5pPr marL="1462088" marR="0" lvl="4" indent="-113474" algn="l" rtl="0">
              <a:spcBef>
                <a:spcPts val="320"/>
              </a:spcBef>
              <a:spcAft>
                <a:spcPts val="0"/>
              </a:spcAft>
              <a:buClr>
                <a:srgbClr val="BDCAE9"/>
              </a:buClr>
              <a:buSzPts val="1088"/>
              <a:buFont typeface="Noto Sans Symbols"/>
              <a:buChar char="●"/>
              <a:defRPr sz="1600" b="0" i="0" u="none" strike="noStrike" cap="none">
                <a:solidFill>
                  <a:schemeClr val="dk1"/>
                </a:solidFill>
                <a:latin typeface="Century Schoolbook"/>
                <a:ea typeface="Century Schoolbook"/>
                <a:cs typeface="Century Schoolbook"/>
                <a:sym typeface="Century Schoolbook"/>
              </a:defRPr>
            </a:lvl5pPr>
            <a:lvl6pPr marL="1737360" marR="0" lvl="5" indent="-81280" algn="l" rtl="0">
              <a:spcBef>
                <a:spcPts val="320"/>
              </a:spcBef>
              <a:buClr>
                <a:schemeClr val="accent1"/>
              </a:buClr>
              <a:buSzPts val="1600"/>
              <a:buFont typeface="Century Schoolbook"/>
              <a:buChar char="•"/>
              <a:defRPr sz="1600" b="0" i="0" u="none" strike="noStrike" cap="none">
                <a:solidFill>
                  <a:schemeClr val="dk2"/>
                </a:solidFill>
                <a:latin typeface="Century Schoolbook"/>
                <a:ea typeface="Century Schoolbook"/>
                <a:cs typeface="Century Schoolbook"/>
                <a:sym typeface="Century Schoolbook"/>
              </a:defRPr>
            </a:lvl6pPr>
            <a:lvl7pPr marL="2011679" marR="0" lvl="6" indent="-129539" algn="l" rtl="0">
              <a:spcBef>
                <a:spcPts val="280"/>
              </a:spcBef>
              <a:buClr>
                <a:srgbClr val="FEC2AC"/>
              </a:buClr>
              <a:buSzPts val="840"/>
              <a:buFont typeface="Noto Sans Symbols"/>
              <a:buChar char="○"/>
              <a:defRPr sz="1400" b="0" i="0" u="none" strike="noStrike" cap="none">
                <a:solidFill>
                  <a:schemeClr val="dk2"/>
                </a:solidFill>
                <a:latin typeface="Century Schoolbook"/>
                <a:ea typeface="Century Schoolbook"/>
                <a:cs typeface="Century Schoolbook"/>
                <a:sym typeface="Century Schoolbook"/>
              </a:defRPr>
            </a:lvl7pPr>
            <a:lvl8pPr marL="2286000" marR="0" lvl="7" indent="-93979" algn="l" rtl="0">
              <a:spcBef>
                <a:spcPts val="280"/>
              </a:spcBef>
              <a:buClr>
                <a:schemeClr val="accent2"/>
              </a:buClr>
              <a:buSzPts val="1400"/>
              <a:buFont typeface="Century Schoolbook"/>
              <a:buChar char="•"/>
              <a:defRPr sz="1400" b="0" i="0" u="none" strike="noStrike" cap="small">
                <a:solidFill>
                  <a:schemeClr val="dk2"/>
                </a:solidFill>
                <a:latin typeface="Century Schoolbook"/>
                <a:ea typeface="Century Schoolbook"/>
                <a:cs typeface="Century Schoolbook"/>
                <a:sym typeface="Century Schoolbook"/>
              </a:defRPr>
            </a:lvl8pPr>
            <a:lvl9pPr marL="2560320" marR="0" lvl="8" indent="-93980" algn="l" rtl="0">
              <a:spcBef>
                <a:spcPts val="280"/>
              </a:spcBef>
              <a:buClr>
                <a:srgbClr val="DE7530"/>
              </a:buClr>
              <a:buSzPts val="1400"/>
              <a:buFont typeface="Century Schoolbook"/>
              <a:buChar char="•"/>
              <a:defRPr sz="14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67" name="Shape 67"/>
          <p:cNvSpPr txBox="1">
            <a:spLocks noGrp="1"/>
          </p:cNvSpPr>
          <p:nvPr>
            <p:ph type="dt" idx="10"/>
          </p:nvPr>
        </p:nvSpPr>
        <p:spPr>
          <a:xfrm rot="5400000">
            <a:off x="7589043" y="1081881"/>
            <a:ext cx="2011362" cy="38417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8" name="Shape 68"/>
          <p:cNvSpPr txBox="1">
            <a:spLocks noGrp="1"/>
          </p:cNvSpPr>
          <p:nvPr>
            <p:ph type="ftr" idx="11"/>
          </p:nvPr>
        </p:nvSpPr>
        <p:spPr>
          <a:xfrm rot="5400000">
            <a:off x="6989762" y="3736975"/>
            <a:ext cx="3200400" cy="36512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9" name="Shape 69"/>
          <p:cNvSpPr txBox="1">
            <a:spLocks noGrp="1"/>
          </p:cNvSpPr>
          <p:nvPr>
            <p:ph type="sldNum" idx="12"/>
          </p:nvPr>
        </p:nvSpPr>
        <p:spPr>
          <a:xfrm>
            <a:off x="8129587" y="5734050"/>
            <a:ext cx="609600" cy="520700"/>
          </a:xfrm>
          <a:prstGeom prst="rect">
            <a:avLst/>
          </a:prstGeom>
          <a:noFill/>
          <a:ln>
            <a:noFill/>
          </a:ln>
        </p:spPr>
        <p:txBody>
          <a:bodyPr wrap="square" lIns="91425" tIns="45700" rIns="91425" bIns="45700" anchor="ctr" anchorCtr="0">
            <a:noAutofit/>
          </a:bodyPr>
          <a:lstStyle/>
          <a:p>
            <a:pPr marL="0" marR="0" lvl="0" indent="-88900" algn="ctr" rtl="0">
              <a:lnSpc>
                <a:spcPct val="100000"/>
              </a:lnSpc>
              <a:spcBef>
                <a:spcPts val="0"/>
              </a:spcBef>
              <a:spcAft>
                <a:spcPts val="0"/>
              </a:spcAft>
              <a:buClr>
                <a:srgbClr val="FFFFFF"/>
              </a:buClr>
              <a:buSzPts val="1400"/>
              <a:buFont typeface="Arial"/>
              <a:buNone/>
            </a:pPr>
            <a:fld id="{00000000-1234-1234-1234-123412341234}" type="slidenum">
              <a:rPr lang="en-US" sz="1400" b="1" i="0" u="none">
                <a:solidFill>
                  <a:srgbClr val="FFFFFF"/>
                </a:solidFill>
                <a:latin typeface="Arial"/>
                <a:ea typeface="Arial"/>
                <a:cs typeface="Arial"/>
                <a:sym typeface="Arial"/>
              </a:rPr>
              <a:t>‹#›</a:t>
            </a:fld>
            <a:endParaRPr lang="en-US" sz="1400" b="1" i="0" u="none">
              <a:solidFill>
                <a:srgbClr val="FFFFFF"/>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İki İçerik">
    <p:spTree>
      <p:nvGrpSpPr>
        <p:cNvPr id="1" name="Shape 70"/>
        <p:cNvGrpSpPr/>
        <p:nvPr/>
      </p:nvGrpSpPr>
      <p:grpSpPr>
        <a:xfrm>
          <a:off x="0" y="0"/>
          <a:ext cx="0" cy="0"/>
          <a:chOff x="0" y="0"/>
          <a:chExt cx="0" cy="0"/>
        </a:xfrm>
      </p:grpSpPr>
      <p:sp>
        <p:nvSpPr>
          <p:cNvPr id="71" name="Shape 71"/>
          <p:cNvSpPr txBox="1">
            <a:spLocks noGrp="1"/>
          </p:cNvSpPr>
          <p:nvPr>
            <p:ph type="title"/>
          </p:nvPr>
        </p:nvSpPr>
        <p:spPr>
          <a:xfrm>
            <a:off x="457200" y="274637"/>
            <a:ext cx="7467600" cy="1143000"/>
          </a:xfrm>
          <a:prstGeom prst="rect">
            <a:avLst/>
          </a:prstGeom>
          <a:noFill/>
          <a:ln>
            <a:noFill/>
          </a:ln>
        </p:spPr>
        <p:txBody>
          <a:bodyPr wrap="square" lIns="91425" tIns="91425" rIns="91425" bIns="91425" anchor="b" anchorCtr="0"/>
          <a:lstStyle>
            <a:lvl1pPr marL="0" marR="0" lvl="0" indent="0" algn="l" rtl="0">
              <a:spcBef>
                <a:spcPts val="0"/>
              </a:spcBef>
              <a:spcAft>
                <a:spcPts val="0"/>
              </a:spcAft>
              <a:buSzPts val="1400"/>
              <a:buNone/>
              <a:defRPr sz="3000" b="0" i="0" u="none" strike="noStrike" cap="small">
                <a:solidFill>
                  <a:schemeClr val="dk2"/>
                </a:solidFill>
                <a:latin typeface="Century Schoolbook"/>
                <a:ea typeface="Century Schoolbook"/>
                <a:cs typeface="Century Schoolbook"/>
                <a:sym typeface="Century Schoolbook"/>
              </a:defRPr>
            </a:lvl1pPr>
            <a:lvl2pPr marL="0" marR="0" lvl="1"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2pPr>
            <a:lvl3pPr marL="0" marR="0" lvl="2"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3pPr>
            <a:lvl4pPr marL="0" marR="0" lvl="3"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4pPr>
            <a:lvl5pPr marL="0" marR="0" lvl="4"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5pPr>
            <a:lvl6pPr marL="457200" marR="0" lvl="5"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6pPr>
            <a:lvl7pPr marL="914400" marR="0" lvl="6"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7pPr>
            <a:lvl8pPr marL="1371600" marR="0" lvl="7"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8pPr>
            <a:lvl9pPr marL="1828800" marR="0" lvl="8"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72" name="Shape 72"/>
          <p:cNvSpPr txBox="1">
            <a:spLocks noGrp="1"/>
          </p:cNvSpPr>
          <p:nvPr>
            <p:ph type="body" idx="1"/>
          </p:nvPr>
        </p:nvSpPr>
        <p:spPr>
          <a:xfrm>
            <a:off x="457200" y="1600200"/>
            <a:ext cx="3657600" cy="4572000"/>
          </a:xfrm>
          <a:prstGeom prst="rect">
            <a:avLst/>
          </a:prstGeom>
          <a:noFill/>
          <a:ln>
            <a:noFill/>
          </a:ln>
        </p:spPr>
        <p:txBody>
          <a:bodyPr wrap="square" lIns="91425" tIns="91425" rIns="91425" bIns="91425" anchor="t" anchorCtr="0"/>
          <a:lstStyle>
            <a:lvl1pPr marL="273050" marR="0" lvl="0" indent="-166370" algn="l" rtl="0">
              <a:spcBef>
                <a:spcPts val="600"/>
              </a:spcBef>
              <a:spcAft>
                <a:spcPts val="0"/>
              </a:spcAft>
              <a:buClr>
                <a:schemeClr val="accent1"/>
              </a:buClr>
              <a:buSzPts val="1680"/>
              <a:buFont typeface="Noto Sans Symbols"/>
              <a:buChar char="•"/>
              <a:defRPr sz="2400" b="0" i="0" u="none" strike="noStrike" cap="none">
                <a:solidFill>
                  <a:schemeClr val="dk1"/>
                </a:solidFill>
                <a:latin typeface="Century Schoolbook"/>
                <a:ea typeface="Century Schoolbook"/>
                <a:cs typeface="Century Schoolbook"/>
                <a:sym typeface="Century Schoolbook"/>
              </a:defRPr>
            </a:lvl1pPr>
            <a:lvl2pPr marL="639763" marR="0" lvl="1" indent="-166369" algn="l" rtl="0">
              <a:spcBef>
                <a:spcPts val="420"/>
              </a:spcBef>
              <a:spcAft>
                <a:spcPts val="0"/>
              </a:spcAft>
              <a:buClr>
                <a:schemeClr val="accent1"/>
              </a:buClr>
              <a:buSzPts val="1680"/>
              <a:buFont typeface="Noto Sans Symbols"/>
              <a:buChar char="●"/>
              <a:defRPr sz="2100" b="0" i="0" u="none" strike="noStrike" cap="none">
                <a:solidFill>
                  <a:schemeClr val="dk1"/>
                </a:solidFill>
                <a:latin typeface="Century Schoolbook"/>
                <a:ea typeface="Century Schoolbook"/>
                <a:cs typeface="Century Schoolbook"/>
                <a:sym typeface="Century Schoolbook"/>
              </a:defRPr>
            </a:lvl2pPr>
            <a:lvl3pPr marL="914400" marR="0" lvl="2" indent="-113982" algn="l" rtl="0">
              <a:spcBef>
                <a:spcPts val="360"/>
              </a:spcBef>
              <a:spcAft>
                <a:spcPts val="0"/>
              </a:spcAft>
              <a:buClr>
                <a:srgbClr val="E0752F"/>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3pPr>
            <a:lvl4pPr marL="1187450" marR="0" lvl="3" indent="-113982" algn="l" rtl="0">
              <a:spcBef>
                <a:spcPts val="360"/>
              </a:spcBef>
              <a:spcAft>
                <a:spcPts val="0"/>
              </a:spcAft>
              <a:buClr>
                <a:srgbClr val="FEC3AE"/>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4pPr>
            <a:lvl5pPr marL="1462088" marR="0" lvl="4" indent="-113474" algn="l" rtl="0">
              <a:spcBef>
                <a:spcPts val="320"/>
              </a:spcBef>
              <a:spcAft>
                <a:spcPts val="0"/>
              </a:spcAft>
              <a:buClr>
                <a:srgbClr val="BDCAE9"/>
              </a:buClr>
              <a:buSzPts val="1088"/>
              <a:buFont typeface="Noto Sans Symbols"/>
              <a:buChar char="●"/>
              <a:defRPr sz="1600" b="0" i="0" u="none" strike="noStrike" cap="none">
                <a:solidFill>
                  <a:schemeClr val="dk1"/>
                </a:solidFill>
                <a:latin typeface="Century Schoolbook"/>
                <a:ea typeface="Century Schoolbook"/>
                <a:cs typeface="Century Schoolbook"/>
                <a:sym typeface="Century Schoolbook"/>
              </a:defRPr>
            </a:lvl5pPr>
            <a:lvl6pPr marL="1737360" marR="0" lvl="5" indent="-81280" algn="l" rtl="0">
              <a:spcBef>
                <a:spcPts val="320"/>
              </a:spcBef>
              <a:buClr>
                <a:schemeClr val="accent1"/>
              </a:buClr>
              <a:buSzPts val="1600"/>
              <a:buFont typeface="Century Schoolbook"/>
              <a:buChar char="•"/>
              <a:defRPr sz="1600" b="0" i="0" u="none" strike="noStrike" cap="none">
                <a:solidFill>
                  <a:schemeClr val="dk2"/>
                </a:solidFill>
                <a:latin typeface="Century Schoolbook"/>
                <a:ea typeface="Century Schoolbook"/>
                <a:cs typeface="Century Schoolbook"/>
                <a:sym typeface="Century Schoolbook"/>
              </a:defRPr>
            </a:lvl6pPr>
            <a:lvl7pPr marL="2011679" marR="0" lvl="6" indent="-129539" algn="l" rtl="0">
              <a:spcBef>
                <a:spcPts val="280"/>
              </a:spcBef>
              <a:buClr>
                <a:srgbClr val="FEC2AC"/>
              </a:buClr>
              <a:buSzPts val="840"/>
              <a:buFont typeface="Noto Sans Symbols"/>
              <a:buChar char="○"/>
              <a:defRPr sz="1400" b="0" i="0" u="none" strike="noStrike" cap="none">
                <a:solidFill>
                  <a:schemeClr val="dk2"/>
                </a:solidFill>
                <a:latin typeface="Century Schoolbook"/>
                <a:ea typeface="Century Schoolbook"/>
                <a:cs typeface="Century Schoolbook"/>
                <a:sym typeface="Century Schoolbook"/>
              </a:defRPr>
            </a:lvl7pPr>
            <a:lvl8pPr marL="2286000" marR="0" lvl="7" indent="-93979" algn="l" rtl="0">
              <a:spcBef>
                <a:spcPts val="280"/>
              </a:spcBef>
              <a:buClr>
                <a:schemeClr val="accent2"/>
              </a:buClr>
              <a:buSzPts val="1400"/>
              <a:buFont typeface="Century Schoolbook"/>
              <a:buChar char="•"/>
              <a:defRPr sz="1400" b="0" i="0" u="none" strike="noStrike" cap="small">
                <a:solidFill>
                  <a:schemeClr val="dk2"/>
                </a:solidFill>
                <a:latin typeface="Century Schoolbook"/>
                <a:ea typeface="Century Schoolbook"/>
                <a:cs typeface="Century Schoolbook"/>
                <a:sym typeface="Century Schoolbook"/>
              </a:defRPr>
            </a:lvl8pPr>
            <a:lvl9pPr marL="2560320" marR="0" lvl="8" indent="-93980" algn="l" rtl="0">
              <a:spcBef>
                <a:spcPts val="280"/>
              </a:spcBef>
              <a:buClr>
                <a:srgbClr val="DE7530"/>
              </a:buClr>
              <a:buSzPts val="1400"/>
              <a:buFont typeface="Century Schoolbook"/>
              <a:buChar char="•"/>
              <a:defRPr sz="14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73" name="Shape 73"/>
          <p:cNvSpPr txBox="1">
            <a:spLocks noGrp="1"/>
          </p:cNvSpPr>
          <p:nvPr>
            <p:ph type="body" idx="2"/>
          </p:nvPr>
        </p:nvSpPr>
        <p:spPr>
          <a:xfrm>
            <a:off x="4270248" y="1600200"/>
            <a:ext cx="3657600" cy="4572000"/>
          </a:xfrm>
          <a:prstGeom prst="rect">
            <a:avLst/>
          </a:prstGeom>
          <a:noFill/>
          <a:ln>
            <a:noFill/>
          </a:ln>
        </p:spPr>
        <p:txBody>
          <a:bodyPr wrap="square" lIns="91425" tIns="91425" rIns="91425" bIns="91425" anchor="t" anchorCtr="0"/>
          <a:lstStyle>
            <a:lvl1pPr marL="273050" marR="0" lvl="0" indent="-166370" algn="l" rtl="0">
              <a:spcBef>
                <a:spcPts val="600"/>
              </a:spcBef>
              <a:spcAft>
                <a:spcPts val="0"/>
              </a:spcAft>
              <a:buClr>
                <a:schemeClr val="accent1"/>
              </a:buClr>
              <a:buSzPts val="1680"/>
              <a:buFont typeface="Noto Sans Symbols"/>
              <a:buChar char="•"/>
              <a:defRPr sz="2400" b="0" i="0" u="none" strike="noStrike" cap="none">
                <a:solidFill>
                  <a:schemeClr val="dk1"/>
                </a:solidFill>
                <a:latin typeface="Century Schoolbook"/>
                <a:ea typeface="Century Schoolbook"/>
                <a:cs typeface="Century Schoolbook"/>
                <a:sym typeface="Century Schoolbook"/>
              </a:defRPr>
            </a:lvl1pPr>
            <a:lvl2pPr marL="639763" marR="0" lvl="1" indent="-166369" algn="l" rtl="0">
              <a:spcBef>
                <a:spcPts val="420"/>
              </a:spcBef>
              <a:spcAft>
                <a:spcPts val="0"/>
              </a:spcAft>
              <a:buClr>
                <a:schemeClr val="accent1"/>
              </a:buClr>
              <a:buSzPts val="1680"/>
              <a:buFont typeface="Noto Sans Symbols"/>
              <a:buChar char="●"/>
              <a:defRPr sz="2100" b="0" i="0" u="none" strike="noStrike" cap="none">
                <a:solidFill>
                  <a:schemeClr val="dk1"/>
                </a:solidFill>
                <a:latin typeface="Century Schoolbook"/>
                <a:ea typeface="Century Schoolbook"/>
                <a:cs typeface="Century Schoolbook"/>
                <a:sym typeface="Century Schoolbook"/>
              </a:defRPr>
            </a:lvl2pPr>
            <a:lvl3pPr marL="914400" marR="0" lvl="2" indent="-113982" algn="l" rtl="0">
              <a:spcBef>
                <a:spcPts val="360"/>
              </a:spcBef>
              <a:spcAft>
                <a:spcPts val="0"/>
              </a:spcAft>
              <a:buClr>
                <a:srgbClr val="E0752F"/>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3pPr>
            <a:lvl4pPr marL="1187450" marR="0" lvl="3" indent="-113982" algn="l" rtl="0">
              <a:spcBef>
                <a:spcPts val="360"/>
              </a:spcBef>
              <a:spcAft>
                <a:spcPts val="0"/>
              </a:spcAft>
              <a:buClr>
                <a:srgbClr val="FEC3AE"/>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4pPr>
            <a:lvl5pPr marL="1462088" marR="0" lvl="4" indent="-113474" algn="l" rtl="0">
              <a:spcBef>
                <a:spcPts val="320"/>
              </a:spcBef>
              <a:spcAft>
                <a:spcPts val="0"/>
              </a:spcAft>
              <a:buClr>
                <a:srgbClr val="BDCAE9"/>
              </a:buClr>
              <a:buSzPts val="1088"/>
              <a:buFont typeface="Noto Sans Symbols"/>
              <a:buChar char="●"/>
              <a:defRPr sz="1600" b="0" i="0" u="none" strike="noStrike" cap="none">
                <a:solidFill>
                  <a:schemeClr val="dk1"/>
                </a:solidFill>
                <a:latin typeface="Century Schoolbook"/>
                <a:ea typeface="Century Schoolbook"/>
                <a:cs typeface="Century Schoolbook"/>
                <a:sym typeface="Century Schoolbook"/>
              </a:defRPr>
            </a:lvl5pPr>
            <a:lvl6pPr marL="1737360" marR="0" lvl="5" indent="-81280" algn="l" rtl="0">
              <a:spcBef>
                <a:spcPts val="320"/>
              </a:spcBef>
              <a:buClr>
                <a:schemeClr val="accent1"/>
              </a:buClr>
              <a:buSzPts val="1600"/>
              <a:buFont typeface="Century Schoolbook"/>
              <a:buChar char="•"/>
              <a:defRPr sz="1600" b="0" i="0" u="none" strike="noStrike" cap="none">
                <a:solidFill>
                  <a:schemeClr val="dk2"/>
                </a:solidFill>
                <a:latin typeface="Century Schoolbook"/>
                <a:ea typeface="Century Schoolbook"/>
                <a:cs typeface="Century Schoolbook"/>
                <a:sym typeface="Century Schoolbook"/>
              </a:defRPr>
            </a:lvl6pPr>
            <a:lvl7pPr marL="2011679" marR="0" lvl="6" indent="-129539" algn="l" rtl="0">
              <a:spcBef>
                <a:spcPts val="280"/>
              </a:spcBef>
              <a:buClr>
                <a:srgbClr val="FEC2AC"/>
              </a:buClr>
              <a:buSzPts val="840"/>
              <a:buFont typeface="Noto Sans Symbols"/>
              <a:buChar char="○"/>
              <a:defRPr sz="1400" b="0" i="0" u="none" strike="noStrike" cap="none">
                <a:solidFill>
                  <a:schemeClr val="dk2"/>
                </a:solidFill>
                <a:latin typeface="Century Schoolbook"/>
                <a:ea typeface="Century Schoolbook"/>
                <a:cs typeface="Century Schoolbook"/>
                <a:sym typeface="Century Schoolbook"/>
              </a:defRPr>
            </a:lvl7pPr>
            <a:lvl8pPr marL="2286000" marR="0" lvl="7" indent="-93979" algn="l" rtl="0">
              <a:spcBef>
                <a:spcPts val="280"/>
              </a:spcBef>
              <a:buClr>
                <a:schemeClr val="accent2"/>
              </a:buClr>
              <a:buSzPts val="1400"/>
              <a:buFont typeface="Century Schoolbook"/>
              <a:buChar char="•"/>
              <a:defRPr sz="1400" b="0" i="0" u="none" strike="noStrike" cap="small">
                <a:solidFill>
                  <a:schemeClr val="dk2"/>
                </a:solidFill>
                <a:latin typeface="Century Schoolbook"/>
                <a:ea typeface="Century Schoolbook"/>
                <a:cs typeface="Century Schoolbook"/>
                <a:sym typeface="Century Schoolbook"/>
              </a:defRPr>
            </a:lvl8pPr>
            <a:lvl9pPr marL="2560320" marR="0" lvl="8" indent="-93980" algn="l" rtl="0">
              <a:spcBef>
                <a:spcPts val="280"/>
              </a:spcBef>
              <a:buClr>
                <a:srgbClr val="DE7530"/>
              </a:buClr>
              <a:buSzPts val="1400"/>
              <a:buFont typeface="Century Schoolbook"/>
              <a:buChar char="•"/>
              <a:defRPr sz="14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74" name="Shape 74"/>
          <p:cNvSpPr txBox="1">
            <a:spLocks noGrp="1"/>
          </p:cNvSpPr>
          <p:nvPr>
            <p:ph type="dt" idx="10"/>
          </p:nvPr>
        </p:nvSpPr>
        <p:spPr>
          <a:xfrm rot="5400000">
            <a:off x="7589043" y="1081881"/>
            <a:ext cx="2011362" cy="38417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75" name="Shape 75"/>
          <p:cNvSpPr txBox="1">
            <a:spLocks noGrp="1"/>
          </p:cNvSpPr>
          <p:nvPr>
            <p:ph type="ftr" idx="11"/>
          </p:nvPr>
        </p:nvSpPr>
        <p:spPr>
          <a:xfrm rot="5400000">
            <a:off x="6989762" y="3736975"/>
            <a:ext cx="3200400" cy="36512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76" name="Shape 76"/>
          <p:cNvSpPr txBox="1">
            <a:spLocks noGrp="1"/>
          </p:cNvSpPr>
          <p:nvPr>
            <p:ph type="sldNum" idx="12"/>
          </p:nvPr>
        </p:nvSpPr>
        <p:spPr>
          <a:xfrm>
            <a:off x="8129587" y="5734050"/>
            <a:ext cx="609600" cy="520700"/>
          </a:xfrm>
          <a:prstGeom prst="rect">
            <a:avLst/>
          </a:prstGeom>
          <a:noFill/>
          <a:ln>
            <a:noFill/>
          </a:ln>
        </p:spPr>
        <p:txBody>
          <a:bodyPr wrap="square" lIns="91425" tIns="45700" rIns="91425" bIns="45700" anchor="ctr" anchorCtr="0">
            <a:noAutofit/>
          </a:bodyPr>
          <a:lstStyle/>
          <a:p>
            <a:pPr marL="0" marR="0" lvl="0" indent="-88900" algn="ctr" rtl="0">
              <a:lnSpc>
                <a:spcPct val="100000"/>
              </a:lnSpc>
              <a:spcBef>
                <a:spcPts val="0"/>
              </a:spcBef>
              <a:spcAft>
                <a:spcPts val="0"/>
              </a:spcAft>
              <a:buClr>
                <a:srgbClr val="FFFFFF"/>
              </a:buClr>
              <a:buSzPts val="1400"/>
              <a:buFont typeface="Arial"/>
              <a:buNone/>
            </a:pPr>
            <a:fld id="{00000000-1234-1234-1234-123412341234}" type="slidenum">
              <a:rPr lang="en-US" sz="1400" b="1" i="0" u="none">
                <a:solidFill>
                  <a:srgbClr val="FFFFFF"/>
                </a:solidFill>
                <a:latin typeface="Arial"/>
                <a:ea typeface="Arial"/>
                <a:cs typeface="Arial"/>
                <a:sym typeface="Arial"/>
              </a:rPr>
              <a:t>‹#›</a:t>
            </a:fld>
            <a:endParaRPr lang="en-US" sz="1400" b="1" i="0" u="none">
              <a:solidFill>
                <a:srgbClr val="FFFFFF"/>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Yalnızca Başlık">
    <p:spTree>
      <p:nvGrpSpPr>
        <p:cNvPr id="1" name="Shape 89"/>
        <p:cNvGrpSpPr/>
        <p:nvPr/>
      </p:nvGrpSpPr>
      <p:grpSpPr>
        <a:xfrm>
          <a:off x="0" y="0"/>
          <a:ext cx="0" cy="0"/>
          <a:chOff x="0" y="0"/>
          <a:chExt cx="0" cy="0"/>
        </a:xfrm>
      </p:grpSpPr>
      <p:sp>
        <p:nvSpPr>
          <p:cNvPr id="90" name="Shape 90"/>
          <p:cNvSpPr txBox="1">
            <a:spLocks noGrp="1"/>
          </p:cNvSpPr>
          <p:nvPr>
            <p:ph type="title"/>
          </p:nvPr>
        </p:nvSpPr>
        <p:spPr>
          <a:xfrm>
            <a:off x="457200" y="274637"/>
            <a:ext cx="7467600" cy="1143000"/>
          </a:xfrm>
          <a:prstGeom prst="rect">
            <a:avLst/>
          </a:prstGeom>
          <a:noFill/>
          <a:ln>
            <a:noFill/>
          </a:ln>
        </p:spPr>
        <p:txBody>
          <a:bodyPr wrap="square" lIns="91425" tIns="91425" rIns="91425" bIns="91425" anchor="b" anchorCtr="0"/>
          <a:lstStyle>
            <a:lvl1pPr marL="0" marR="0" lvl="0" indent="0" algn="l" rtl="0">
              <a:spcBef>
                <a:spcPts val="0"/>
              </a:spcBef>
              <a:spcAft>
                <a:spcPts val="0"/>
              </a:spcAft>
              <a:buSzPts val="1400"/>
              <a:buNone/>
              <a:defRPr sz="3000" b="0" i="0" u="none" strike="noStrike" cap="small">
                <a:solidFill>
                  <a:schemeClr val="dk2"/>
                </a:solidFill>
                <a:latin typeface="Century Schoolbook"/>
                <a:ea typeface="Century Schoolbook"/>
                <a:cs typeface="Century Schoolbook"/>
                <a:sym typeface="Century Schoolbook"/>
              </a:defRPr>
            </a:lvl1pPr>
            <a:lvl2pPr marL="0" marR="0" lvl="1"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2pPr>
            <a:lvl3pPr marL="0" marR="0" lvl="2"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3pPr>
            <a:lvl4pPr marL="0" marR="0" lvl="3"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4pPr>
            <a:lvl5pPr marL="0" marR="0" lvl="4"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5pPr>
            <a:lvl6pPr marL="457200" marR="0" lvl="5"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6pPr>
            <a:lvl7pPr marL="914400" marR="0" lvl="6"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7pPr>
            <a:lvl8pPr marL="1371600" marR="0" lvl="7"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8pPr>
            <a:lvl9pPr marL="1828800" marR="0" lvl="8"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91" name="Shape 91"/>
          <p:cNvSpPr txBox="1">
            <a:spLocks noGrp="1"/>
          </p:cNvSpPr>
          <p:nvPr>
            <p:ph type="dt" idx="10"/>
          </p:nvPr>
        </p:nvSpPr>
        <p:spPr>
          <a:xfrm rot="5400000">
            <a:off x="7589043" y="1081881"/>
            <a:ext cx="2011362" cy="38417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2" name="Shape 92"/>
          <p:cNvSpPr txBox="1">
            <a:spLocks noGrp="1"/>
          </p:cNvSpPr>
          <p:nvPr>
            <p:ph type="sldNum" idx="12"/>
          </p:nvPr>
        </p:nvSpPr>
        <p:spPr>
          <a:xfrm>
            <a:off x="8129587" y="5734050"/>
            <a:ext cx="609600" cy="520700"/>
          </a:xfrm>
          <a:prstGeom prst="rect">
            <a:avLst/>
          </a:prstGeom>
          <a:noFill/>
          <a:ln>
            <a:noFill/>
          </a:ln>
        </p:spPr>
        <p:txBody>
          <a:bodyPr wrap="square" lIns="91425" tIns="45700" rIns="91425" bIns="45700" anchor="ctr" anchorCtr="0">
            <a:noAutofit/>
          </a:bodyPr>
          <a:lstStyle/>
          <a:p>
            <a:pPr marL="0" marR="0" lvl="0" indent="-88900" algn="ctr" rtl="0">
              <a:lnSpc>
                <a:spcPct val="100000"/>
              </a:lnSpc>
              <a:spcBef>
                <a:spcPts val="0"/>
              </a:spcBef>
              <a:spcAft>
                <a:spcPts val="0"/>
              </a:spcAft>
              <a:buClr>
                <a:srgbClr val="FFFFFF"/>
              </a:buClr>
              <a:buSzPts val="1400"/>
              <a:buFont typeface="Arial"/>
              <a:buNone/>
            </a:pPr>
            <a:fld id="{00000000-1234-1234-1234-123412341234}" type="slidenum">
              <a:rPr lang="en-US" sz="1400" b="1" i="0" u="none">
                <a:solidFill>
                  <a:srgbClr val="FFFFFF"/>
                </a:solidFill>
                <a:latin typeface="Arial"/>
                <a:ea typeface="Arial"/>
                <a:cs typeface="Arial"/>
                <a:sym typeface="Arial"/>
              </a:rPr>
              <a:t>‹#›</a:t>
            </a:fld>
            <a:endParaRPr lang="en-US" sz="1400" b="1" i="0" u="none">
              <a:solidFill>
                <a:srgbClr val="FFFFFF"/>
              </a:solidFill>
              <a:latin typeface="Arial"/>
              <a:ea typeface="Arial"/>
              <a:cs typeface="Arial"/>
              <a:sym typeface="Arial"/>
            </a:endParaRPr>
          </a:p>
        </p:txBody>
      </p:sp>
      <p:sp>
        <p:nvSpPr>
          <p:cNvPr id="93" name="Shape 93"/>
          <p:cNvSpPr txBox="1">
            <a:spLocks noGrp="1"/>
          </p:cNvSpPr>
          <p:nvPr>
            <p:ph type="ftr" idx="11"/>
          </p:nvPr>
        </p:nvSpPr>
        <p:spPr>
          <a:xfrm rot="5400000">
            <a:off x="6989762" y="3736975"/>
            <a:ext cx="3200400" cy="36512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Başlıklı İçerik">
    <p:spTree>
      <p:nvGrpSpPr>
        <p:cNvPr id="1" name="Shape 107"/>
        <p:cNvGrpSpPr/>
        <p:nvPr/>
      </p:nvGrpSpPr>
      <p:grpSpPr>
        <a:xfrm>
          <a:off x="0" y="0"/>
          <a:ext cx="0" cy="0"/>
          <a:chOff x="0" y="0"/>
          <a:chExt cx="0" cy="0"/>
        </a:xfrm>
      </p:grpSpPr>
      <p:sp>
        <p:nvSpPr>
          <p:cNvPr id="108" name="Shape 108"/>
          <p:cNvSpPr txBox="1">
            <a:spLocks noGrp="1"/>
          </p:cNvSpPr>
          <p:nvPr>
            <p:ph type="title"/>
          </p:nvPr>
        </p:nvSpPr>
        <p:spPr>
          <a:xfrm rot="5400000">
            <a:off x="3371850" y="3200400"/>
            <a:ext cx="6309360" cy="457200"/>
          </a:xfrm>
          <a:prstGeom prst="rect">
            <a:avLst/>
          </a:prstGeom>
          <a:noFill/>
          <a:ln>
            <a:noFill/>
          </a:ln>
        </p:spPr>
        <p:txBody>
          <a:bodyPr wrap="square" lIns="91425" tIns="91425" rIns="91425" bIns="91425" anchor="b" anchorCtr="0"/>
          <a:lstStyle>
            <a:lvl1pPr marL="0" marR="0" lvl="0" indent="0" algn="l" rtl="0">
              <a:spcBef>
                <a:spcPts val="0"/>
              </a:spcBef>
              <a:spcAft>
                <a:spcPts val="0"/>
              </a:spcAft>
              <a:buClr>
                <a:schemeClr val="dk2"/>
              </a:buClr>
              <a:buSzPts val="2000"/>
              <a:buFont typeface="Century Schoolbook"/>
              <a:buNone/>
              <a:defRPr sz="2000" b="1" i="0" u="none" strike="noStrike" cap="small">
                <a:solidFill>
                  <a:schemeClr val="dk2"/>
                </a:solidFill>
                <a:latin typeface="Century Schoolbook"/>
                <a:ea typeface="Century Schoolbook"/>
                <a:cs typeface="Century Schoolbook"/>
                <a:sym typeface="Century Schoolbook"/>
              </a:defRPr>
            </a:lvl1pPr>
            <a:lvl2pPr marL="0" marR="0" lvl="1"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2pPr>
            <a:lvl3pPr marL="0" marR="0" lvl="2"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3pPr>
            <a:lvl4pPr marL="0" marR="0" lvl="3"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4pPr>
            <a:lvl5pPr marL="0" marR="0" lvl="4"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5pPr>
            <a:lvl6pPr marL="457200" marR="0" lvl="5"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6pPr>
            <a:lvl7pPr marL="914400" marR="0" lvl="6"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7pPr>
            <a:lvl8pPr marL="1371600" marR="0" lvl="7"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8pPr>
            <a:lvl9pPr marL="1828800" marR="0" lvl="8"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109" name="Shape 109"/>
          <p:cNvSpPr txBox="1">
            <a:spLocks noGrp="1"/>
          </p:cNvSpPr>
          <p:nvPr>
            <p:ph type="body" idx="1"/>
          </p:nvPr>
        </p:nvSpPr>
        <p:spPr>
          <a:xfrm>
            <a:off x="6812280" y="274320"/>
            <a:ext cx="1527048" cy="4983480"/>
          </a:xfrm>
          <a:prstGeom prst="rect">
            <a:avLst/>
          </a:prstGeom>
          <a:noFill/>
          <a:ln>
            <a:noFill/>
          </a:ln>
        </p:spPr>
        <p:txBody>
          <a:bodyPr wrap="square" lIns="91425" tIns="91425" rIns="91425" bIns="91425" anchor="t" anchorCtr="0"/>
          <a:lstStyle>
            <a:lvl1pPr marL="0" marR="0" lvl="0" indent="0" algn="l" rtl="0">
              <a:spcBef>
                <a:spcPts val="400"/>
              </a:spcBef>
              <a:spcAft>
                <a:spcPts val="1000"/>
              </a:spcAft>
              <a:buClr>
                <a:schemeClr val="accent1"/>
              </a:buClr>
              <a:buSzPts val="840"/>
              <a:buFont typeface="Noto Sans Symbols"/>
              <a:buNone/>
              <a:defRPr sz="1200" b="0" i="0" u="none" strike="noStrike" cap="none">
                <a:solidFill>
                  <a:schemeClr val="dk1"/>
                </a:solidFill>
                <a:latin typeface="Century Schoolbook"/>
                <a:ea typeface="Century Schoolbook"/>
                <a:cs typeface="Century Schoolbook"/>
                <a:sym typeface="Century Schoolbook"/>
              </a:defRPr>
            </a:lvl1pPr>
            <a:lvl2pPr marL="639763" marR="0" lvl="1" indent="-273049" algn="l" rtl="0">
              <a:spcBef>
                <a:spcPts val="240"/>
              </a:spcBef>
              <a:spcAft>
                <a:spcPts val="0"/>
              </a:spcAft>
              <a:buClr>
                <a:schemeClr val="accent1"/>
              </a:buClr>
              <a:buSzPts val="960"/>
              <a:buFont typeface="Noto Sans Symbols"/>
              <a:buNone/>
              <a:defRPr sz="1200" b="0" i="0" u="none" strike="noStrike" cap="none">
                <a:solidFill>
                  <a:schemeClr val="dk1"/>
                </a:solidFill>
                <a:latin typeface="Century Schoolbook"/>
                <a:ea typeface="Century Schoolbook"/>
                <a:cs typeface="Century Schoolbook"/>
                <a:sym typeface="Century Schoolbook"/>
              </a:defRPr>
            </a:lvl2pPr>
            <a:lvl3pPr marL="914400" marR="0" lvl="2" indent="-182562" algn="l" rtl="0">
              <a:spcBef>
                <a:spcPts val="200"/>
              </a:spcBef>
              <a:spcAft>
                <a:spcPts val="0"/>
              </a:spcAft>
              <a:buClr>
                <a:srgbClr val="E0752F"/>
              </a:buClr>
              <a:buSzPts val="600"/>
              <a:buFont typeface="Noto Sans Symbols"/>
              <a:buNone/>
              <a:defRPr sz="1000" b="0" i="0" u="none" strike="noStrike" cap="none">
                <a:solidFill>
                  <a:schemeClr val="dk1"/>
                </a:solidFill>
                <a:latin typeface="Century Schoolbook"/>
                <a:ea typeface="Century Schoolbook"/>
                <a:cs typeface="Century Schoolbook"/>
                <a:sym typeface="Century Schoolbook"/>
              </a:defRPr>
            </a:lvl3pPr>
            <a:lvl4pPr marL="1187450" marR="0" lvl="3" indent="-182562" algn="l" rtl="0">
              <a:spcBef>
                <a:spcPts val="180"/>
              </a:spcBef>
              <a:spcAft>
                <a:spcPts val="0"/>
              </a:spcAft>
              <a:buClr>
                <a:srgbClr val="FEC3AE"/>
              </a:buClr>
              <a:buSzPts val="540"/>
              <a:buFont typeface="Noto Sans Symbols"/>
              <a:buNone/>
              <a:defRPr sz="900" b="0" i="0" u="none" strike="noStrike" cap="none">
                <a:solidFill>
                  <a:schemeClr val="dk1"/>
                </a:solidFill>
                <a:latin typeface="Century Schoolbook"/>
                <a:ea typeface="Century Schoolbook"/>
                <a:cs typeface="Century Schoolbook"/>
                <a:sym typeface="Century Schoolbook"/>
              </a:defRPr>
            </a:lvl4pPr>
            <a:lvl5pPr marL="1462088" marR="0" lvl="4" indent="-182562" algn="l" rtl="0">
              <a:spcBef>
                <a:spcPts val="180"/>
              </a:spcBef>
              <a:spcAft>
                <a:spcPts val="0"/>
              </a:spcAft>
              <a:buClr>
                <a:srgbClr val="BDCAE9"/>
              </a:buClr>
              <a:buSzPts val="612"/>
              <a:buFont typeface="Noto Sans Symbols"/>
              <a:buNone/>
              <a:defRPr sz="900" b="0" i="0" u="none" strike="noStrike" cap="none">
                <a:solidFill>
                  <a:schemeClr val="dk1"/>
                </a:solidFill>
                <a:latin typeface="Century Schoolbook"/>
                <a:ea typeface="Century Schoolbook"/>
                <a:cs typeface="Century Schoolbook"/>
                <a:sym typeface="Century Schoolbook"/>
              </a:defRPr>
            </a:lvl5pPr>
            <a:lvl6pPr marL="1737360" marR="0" lvl="5" indent="-81280" algn="l" rtl="0">
              <a:spcBef>
                <a:spcPts val="320"/>
              </a:spcBef>
              <a:buClr>
                <a:schemeClr val="accent1"/>
              </a:buClr>
              <a:buSzPts val="1600"/>
              <a:buFont typeface="Century Schoolbook"/>
              <a:buChar char="•"/>
              <a:defRPr sz="1600" b="0" i="0" u="none" strike="noStrike" cap="none">
                <a:solidFill>
                  <a:schemeClr val="dk2"/>
                </a:solidFill>
                <a:latin typeface="Century Schoolbook"/>
                <a:ea typeface="Century Schoolbook"/>
                <a:cs typeface="Century Schoolbook"/>
                <a:sym typeface="Century Schoolbook"/>
              </a:defRPr>
            </a:lvl6pPr>
            <a:lvl7pPr marL="2011679" marR="0" lvl="6" indent="-129539" algn="l" rtl="0">
              <a:spcBef>
                <a:spcPts val="280"/>
              </a:spcBef>
              <a:buClr>
                <a:srgbClr val="FEC2AC"/>
              </a:buClr>
              <a:buSzPts val="840"/>
              <a:buFont typeface="Noto Sans Symbols"/>
              <a:buChar char="○"/>
              <a:defRPr sz="1400" b="0" i="0" u="none" strike="noStrike" cap="none">
                <a:solidFill>
                  <a:schemeClr val="dk2"/>
                </a:solidFill>
                <a:latin typeface="Century Schoolbook"/>
                <a:ea typeface="Century Schoolbook"/>
                <a:cs typeface="Century Schoolbook"/>
                <a:sym typeface="Century Schoolbook"/>
              </a:defRPr>
            </a:lvl7pPr>
            <a:lvl8pPr marL="2286000" marR="0" lvl="7" indent="-93979" algn="l" rtl="0">
              <a:spcBef>
                <a:spcPts val="280"/>
              </a:spcBef>
              <a:buClr>
                <a:schemeClr val="accent2"/>
              </a:buClr>
              <a:buSzPts val="1400"/>
              <a:buFont typeface="Century Schoolbook"/>
              <a:buChar char="•"/>
              <a:defRPr sz="1400" b="0" i="0" u="none" strike="noStrike" cap="small">
                <a:solidFill>
                  <a:schemeClr val="dk2"/>
                </a:solidFill>
                <a:latin typeface="Century Schoolbook"/>
                <a:ea typeface="Century Schoolbook"/>
                <a:cs typeface="Century Schoolbook"/>
                <a:sym typeface="Century Schoolbook"/>
              </a:defRPr>
            </a:lvl8pPr>
            <a:lvl9pPr marL="2560320" marR="0" lvl="8" indent="-93980" algn="l" rtl="0">
              <a:spcBef>
                <a:spcPts val="280"/>
              </a:spcBef>
              <a:buClr>
                <a:srgbClr val="DE7530"/>
              </a:buClr>
              <a:buSzPts val="1400"/>
              <a:buFont typeface="Century Schoolbook"/>
              <a:buChar char="•"/>
              <a:defRPr sz="14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110" name="Shape 110"/>
          <p:cNvSpPr txBox="1">
            <a:spLocks noGrp="1"/>
          </p:cNvSpPr>
          <p:nvPr>
            <p:ph type="body" idx="2"/>
          </p:nvPr>
        </p:nvSpPr>
        <p:spPr>
          <a:xfrm>
            <a:off x="304800" y="274320"/>
            <a:ext cx="5638800" cy="6327648"/>
          </a:xfrm>
          <a:prstGeom prst="rect">
            <a:avLst/>
          </a:prstGeom>
          <a:noFill/>
          <a:ln>
            <a:noFill/>
          </a:ln>
        </p:spPr>
        <p:txBody>
          <a:bodyPr wrap="square" lIns="91425" tIns="91425" rIns="91425" bIns="91425" anchor="t" anchorCtr="0"/>
          <a:lstStyle>
            <a:lvl1pPr marL="273050" marR="0" lvl="0" indent="-166370" algn="l" rtl="0">
              <a:spcBef>
                <a:spcPts val="600"/>
              </a:spcBef>
              <a:spcAft>
                <a:spcPts val="0"/>
              </a:spcAft>
              <a:buClr>
                <a:schemeClr val="accent1"/>
              </a:buClr>
              <a:buSzPts val="1680"/>
              <a:buFont typeface="Noto Sans Symbols"/>
              <a:buChar char="•"/>
              <a:defRPr sz="2400" b="0" i="0" u="none" strike="noStrike" cap="none">
                <a:solidFill>
                  <a:schemeClr val="dk1"/>
                </a:solidFill>
                <a:latin typeface="Century Schoolbook"/>
                <a:ea typeface="Century Schoolbook"/>
                <a:cs typeface="Century Schoolbook"/>
                <a:sym typeface="Century Schoolbook"/>
              </a:defRPr>
            </a:lvl1pPr>
            <a:lvl2pPr marL="639763" marR="0" lvl="1" indent="-166369" algn="l" rtl="0">
              <a:spcBef>
                <a:spcPts val="420"/>
              </a:spcBef>
              <a:spcAft>
                <a:spcPts val="0"/>
              </a:spcAft>
              <a:buClr>
                <a:schemeClr val="accent1"/>
              </a:buClr>
              <a:buSzPts val="1680"/>
              <a:buFont typeface="Noto Sans Symbols"/>
              <a:buChar char="●"/>
              <a:defRPr sz="2100" b="0" i="0" u="none" strike="noStrike" cap="none">
                <a:solidFill>
                  <a:schemeClr val="dk1"/>
                </a:solidFill>
                <a:latin typeface="Century Schoolbook"/>
                <a:ea typeface="Century Schoolbook"/>
                <a:cs typeface="Century Schoolbook"/>
                <a:sym typeface="Century Schoolbook"/>
              </a:defRPr>
            </a:lvl2pPr>
            <a:lvl3pPr marL="914400" marR="0" lvl="2" indent="-113982" algn="l" rtl="0">
              <a:spcBef>
                <a:spcPts val="360"/>
              </a:spcBef>
              <a:spcAft>
                <a:spcPts val="0"/>
              </a:spcAft>
              <a:buClr>
                <a:srgbClr val="E0752F"/>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3pPr>
            <a:lvl4pPr marL="1187450" marR="0" lvl="3" indent="-113982" algn="l" rtl="0">
              <a:spcBef>
                <a:spcPts val="360"/>
              </a:spcBef>
              <a:spcAft>
                <a:spcPts val="0"/>
              </a:spcAft>
              <a:buClr>
                <a:srgbClr val="FEC3AE"/>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4pPr>
            <a:lvl5pPr marL="1462088" marR="0" lvl="4" indent="-113474" algn="l" rtl="0">
              <a:spcBef>
                <a:spcPts val="320"/>
              </a:spcBef>
              <a:spcAft>
                <a:spcPts val="0"/>
              </a:spcAft>
              <a:buClr>
                <a:srgbClr val="BDCAE9"/>
              </a:buClr>
              <a:buSzPts val="1088"/>
              <a:buFont typeface="Noto Sans Symbols"/>
              <a:buChar char="●"/>
              <a:defRPr sz="1600" b="0" i="0" u="none" strike="noStrike" cap="none">
                <a:solidFill>
                  <a:schemeClr val="dk1"/>
                </a:solidFill>
                <a:latin typeface="Century Schoolbook"/>
                <a:ea typeface="Century Schoolbook"/>
                <a:cs typeface="Century Schoolbook"/>
                <a:sym typeface="Century Schoolbook"/>
              </a:defRPr>
            </a:lvl5pPr>
            <a:lvl6pPr marL="1737360" marR="0" lvl="5" indent="-81280" algn="l" rtl="0">
              <a:spcBef>
                <a:spcPts val="320"/>
              </a:spcBef>
              <a:buClr>
                <a:schemeClr val="accent1"/>
              </a:buClr>
              <a:buSzPts val="1600"/>
              <a:buFont typeface="Century Schoolbook"/>
              <a:buChar char="•"/>
              <a:defRPr sz="1600" b="0" i="0" u="none" strike="noStrike" cap="none">
                <a:solidFill>
                  <a:schemeClr val="dk2"/>
                </a:solidFill>
                <a:latin typeface="Century Schoolbook"/>
                <a:ea typeface="Century Schoolbook"/>
                <a:cs typeface="Century Schoolbook"/>
                <a:sym typeface="Century Schoolbook"/>
              </a:defRPr>
            </a:lvl6pPr>
            <a:lvl7pPr marL="2011679" marR="0" lvl="6" indent="-129539" algn="l" rtl="0">
              <a:spcBef>
                <a:spcPts val="280"/>
              </a:spcBef>
              <a:buClr>
                <a:srgbClr val="FEC2AC"/>
              </a:buClr>
              <a:buSzPts val="840"/>
              <a:buFont typeface="Noto Sans Symbols"/>
              <a:buChar char="○"/>
              <a:defRPr sz="1400" b="0" i="0" u="none" strike="noStrike" cap="none">
                <a:solidFill>
                  <a:schemeClr val="dk2"/>
                </a:solidFill>
                <a:latin typeface="Century Schoolbook"/>
                <a:ea typeface="Century Schoolbook"/>
                <a:cs typeface="Century Schoolbook"/>
                <a:sym typeface="Century Schoolbook"/>
              </a:defRPr>
            </a:lvl7pPr>
            <a:lvl8pPr marL="2286000" marR="0" lvl="7" indent="-93979" algn="l" rtl="0">
              <a:spcBef>
                <a:spcPts val="280"/>
              </a:spcBef>
              <a:buClr>
                <a:schemeClr val="accent2"/>
              </a:buClr>
              <a:buSzPts val="1400"/>
              <a:buFont typeface="Century Schoolbook"/>
              <a:buChar char="•"/>
              <a:defRPr sz="1400" b="0" i="0" u="none" strike="noStrike" cap="small">
                <a:solidFill>
                  <a:schemeClr val="dk2"/>
                </a:solidFill>
                <a:latin typeface="Century Schoolbook"/>
                <a:ea typeface="Century Schoolbook"/>
                <a:cs typeface="Century Schoolbook"/>
                <a:sym typeface="Century Schoolbook"/>
              </a:defRPr>
            </a:lvl8pPr>
            <a:lvl9pPr marL="2560320" marR="0" lvl="8" indent="-93980" algn="l" rtl="0">
              <a:spcBef>
                <a:spcPts val="280"/>
              </a:spcBef>
              <a:buClr>
                <a:srgbClr val="DE7530"/>
              </a:buClr>
              <a:buSzPts val="1400"/>
              <a:buFont typeface="Century Schoolbook"/>
              <a:buChar char="•"/>
              <a:defRPr sz="14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111" name="Shape 111"/>
          <p:cNvSpPr txBox="1">
            <a:spLocks noGrp="1"/>
          </p:cNvSpPr>
          <p:nvPr>
            <p:ph type="dt" idx="10"/>
          </p:nvPr>
        </p:nvSpPr>
        <p:spPr>
          <a:xfrm rot="5400000">
            <a:off x="7589043" y="1081881"/>
            <a:ext cx="2011362" cy="38417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12" name="Shape 112"/>
          <p:cNvSpPr txBox="1">
            <a:spLocks noGrp="1"/>
          </p:cNvSpPr>
          <p:nvPr>
            <p:ph type="sldNum" idx="12"/>
          </p:nvPr>
        </p:nvSpPr>
        <p:spPr>
          <a:xfrm>
            <a:off x="8129587" y="5734050"/>
            <a:ext cx="609600" cy="520700"/>
          </a:xfrm>
          <a:prstGeom prst="rect">
            <a:avLst/>
          </a:prstGeom>
          <a:noFill/>
          <a:ln>
            <a:noFill/>
          </a:ln>
        </p:spPr>
        <p:txBody>
          <a:bodyPr wrap="square" lIns="91425" tIns="45700" rIns="91425" bIns="45700" anchor="ctr" anchorCtr="0">
            <a:noAutofit/>
          </a:bodyPr>
          <a:lstStyle/>
          <a:p>
            <a:pPr marL="0" marR="0" lvl="0" indent="-88900" algn="ctr" rtl="0">
              <a:lnSpc>
                <a:spcPct val="100000"/>
              </a:lnSpc>
              <a:spcBef>
                <a:spcPts val="0"/>
              </a:spcBef>
              <a:spcAft>
                <a:spcPts val="0"/>
              </a:spcAft>
              <a:buClr>
                <a:srgbClr val="FFFFFF"/>
              </a:buClr>
              <a:buSzPts val="1400"/>
              <a:buFont typeface="Arial"/>
              <a:buNone/>
            </a:pPr>
            <a:fld id="{00000000-1234-1234-1234-123412341234}" type="slidenum">
              <a:rPr lang="en-US" sz="1400" b="1" i="0" u="none">
                <a:solidFill>
                  <a:srgbClr val="FFFFFF"/>
                </a:solidFill>
                <a:latin typeface="Arial"/>
                <a:ea typeface="Arial"/>
                <a:cs typeface="Arial"/>
                <a:sym typeface="Arial"/>
              </a:rPr>
              <a:t>‹#›</a:t>
            </a:fld>
            <a:endParaRPr lang="en-US" sz="1400" b="1" i="0" u="none">
              <a:solidFill>
                <a:srgbClr val="FFFFFF"/>
              </a:solidFill>
              <a:latin typeface="Arial"/>
              <a:ea typeface="Arial"/>
              <a:cs typeface="Arial"/>
              <a:sym typeface="Arial"/>
            </a:endParaRPr>
          </a:p>
        </p:txBody>
      </p:sp>
      <p:sp>
        <p:nvSpPr>
          <p:cNvPr id="113" name="Shape 113"/>
          <p:cNvSpPr txBox="1">
            <a:spLocks noGrp="1"/>
          </p:cNvSpPr>
          <p:nvPr>
            <p:ph type="ftr" idx="11"/>
          </p:nvPr>
        </p:nvSpPr>
        <p:spPr>
          <a:xfrm rot="5400000">
            <a:off x="6989762" y="3736975"/>
            <a:ext cx="3200400" cy="36512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Shape 126"/>
        <p:cNvGrpSpPr/>
        <p:nvPr/>
      </p:nvGrpSpPr>
      <p:grpSpPr>
        <a:xfrm>
          <a:off x="0" y="0"/>
          <a:ext cx="0" cy="0"/>
          <a:chOff x="0" y="0"/>
          <a:chExt cx="0" cy="0"/>
        </a:xfrm>
      </p:grpSpPr>
      <p:sp>
        <p:nvSpPr>
          <p:cNvPr id="127" name="Shape 127"/>
          <p:cNvSpPr txBox="1">
            <a:spLocks noGrp="1"/>
          </p:cNvSpPr>
          <p:nvPr>
            <p:ph type="title"/>
          </p:nvPr>
        </p:nvSpPr>
        <p:spPr>
          <a:xfrm>
            <a:off x="457200" y="274637"/>
            <a:ext cx="7467600" cy="1143000"/>
          </a:xfrm>
          <a:prstGeom prst="rect">
            <a:avLst/>
          </a:prstGeom>
          <a:noFill/>
          <a:ln>
            <a:noFill/>
          </a:ln>
        </p:spPr>
        <p:txBody>
          <a:bodyPr wrap="square" lIns="91425" tIns="91425" rIns="91425" bIns="91425" anchor="b" anchorCtr="0"/>
          <a:lstStyle>
            <a:lvl1pPr marL="0" marR="0" lvl="0" indent="0" algn="l" rtl="0">
              <a:spcBef>
                <a:spcPts val="0"/>
              </a:spcBef>
              <a:spcAft>
                <a:spcPts val="0"/>
              </a:spcAft>
              <a:buSzPts val="1400"/>
              <a:buNone/>
              <a:defRPr sz="3000" b="0" i="0" u="none" strike="noStrike" cap="small">
                <a:solidFill>
                  <a:schemeClr val="dk2"/>
                </a:solidFill>
                <a:latin typeface="Century Schoolbook"/>
                <a:ea typeface="Century Schoolbook"/>
                <a:cs typeface="Century Schoolbook"/>
                <a:sym typeface="Century Schoolbook"/>
              </a:defRPr>
            </a:lvl1pPr>
            <a:lvl2pPr marL="0" marR="0" lvl="1"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2pPr>
            <a:lvl3pPr marL="0" marR="0" lvl="2"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3pPr>
            <a:lvl4pPr marL="0" marR="0" lvl="3"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4pPr>
            <a:lvl5pPr marL="0" marR="0" lvl="4"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5pPr>
            <a:lvl6pPr marL="457200" marR="0" lvl="5"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6pPr>
            <a:lvl7pPr marL="914400" marR="0" lvl="6"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7pPr>
            <a:lvl8pPr marL="1371600" marR="0" lvl="7"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8pPr>
            <a:lvl9pPr marL="1828800" marR="0" lvl="8"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128" name="Shape 128"/>
          <p:cNvSpPr txBox="1">
            <a:spLocks noGrp="1"/>
          </p:cNvSpPr>
          <p:nvPr>
            <p:ph type="body" idx="1"/>
          </p:nvPr>
        </p:nvSpPr>
        <p:spPr>
          <a:xfrm>
            <a:off x="457200" y="1600200"/>
            <a:ext cx="7467600" cy="4873752"/>
          </a:xfrm>
          <a:prstGeom prst="rect">
            <a:avLst/>
          </a:prstGeom>
          <a:noFill/>
          <a:ln>
            <a:noFill/>
          </a:ln>
        </p:spPr>
        <p:txBody>
          <a:bodyPr wrap="square" lIns="91425" tIns="91425" rIns="91425" bIns="91425" anchor="t" anchorCtr="0"/>
          <a:lstStyle>
            <a:lvl1pPr marL="273050" marR="0" lvl="0" indent="-166370" algn="l" rtl="0">
              <a:spcBef>
                <a:spcPts val="600"/>
              </a:spcBef>
              <a:spcAft>
                <a:spcPts val="0"/>
              </a:spcAft>
              <a:buClr>
                <a:schemeClr val="accent1"/>
              </a:buClr>
              <a:buSzPts val="1680"/>
              <a:buFont typeface="Noto Sans Symbols"/>
              <a:buChar char="•"/>
              <a:defRPr sz="2400" b="0" i="0" u="none" strike="noStrike" cap="none">
                <a:solidFill>
                  <a:schemeClr val="dk1"/>
                </a:solidFill>
                <a:latin typeface="Century Schoolbook"/>
                <a:ea typeface="Century Schoolbook"/>
                <a:cs typeface="Century Schoolbook"/>
                <a:sym typeface="Century Schoolbook"/>
              </a:defRPr>
            </a:lvl1pPr>
            <a:lvl2pPr marL="639763" marR="0" lvl="1" indent="-166369" algn="l" rtl="0">
              <a:spcBef>
                <a:spcPts val="420"/>
              </a:spcBef>
              <a:spcAft>
                <a:spcPts val="0"/>
              </a:spcAft>
              <a:buClr>
                <a:schemeClr val="accent1"/>
              </a:buClr>
              <a:buSzPts val="1680"/>
              <a:buFont typeface="Noto Sans Symbols"/>
              <a:buChar char="●"/>
              <a:defRPr sz="2100" b="0" i="0" u="none" strike="noStrike" cap="none">
                <a:solidFill>
                  <a:schemeClr val="dk1"/>
                </a:solidFill>
                <a:latin typeface="Century Schoolbook"/>
                <a:ea typeface="Century Schoolbook"/>
                <a:cs typeface="Century Schoolbook"/>
                <a:sym typeface="Century Schoolbook"/>
              </a:defRPr>
            </a:lvl2pPr>
            <a:lvl3pPr marL="914400" marR="0" lvl="2" indent="-113982" algn="l" rtl="0">
              <a:spcBef>
                <a:spcPts val="360"/>
              </a:spcBef>
              <a:spcAft>
                <a:spcPts val="0"/>
              </a:spcAft>
              <a:buClr>
                <a:srgbClr val="E0752F"/>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3pPr>
            <a:lvl4pPr marL="1187450" marR="0" lvl="3" indent="-113982" algn="l" rtl="0">
              <a:spcBef>
                <a:spcPts val="360"/>
              </a:spcBef>
              <a:spcAft>
                <a:spcPts val="0"/>
              </a:spcAft>
              <a:buClr>
                <a:srgbClr val="FEC3AE"/>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4pPr>
            <a:lvl5pPr marL="1462088" marR="0" lvl="4" indent="-113474" algn="l" rtl="0">
              <a:spcBef>
                <a:spcPts val="320"/>
              </a:spcBef>
              <a:spcAft>
                <a:spcPts val="0"/>
              </a:spcAft>
              <a:buClr>
                <a:srgbClr val="BDCAE9"/>
              </a:buClr>
              <a:buSzPts val="1088"/>
              <a:buFont typeface="Noto Sans Symbols"/>
              <a:buChar char="●"/>
              <a:defRPr sz="1600" b="0" i="0" u="none" strike="noStrike" cap="none">
                <a:solidFill>
                  <a:schemeClr val="dk1"/>
                </a:solidFill>
                <a:latin typeface="Century Schoolbook"/>
                <a:ea typeface="Century Schoolbook"/>
                <a:cs typeface="Century Schoolbook"/>
                <a:sym typeface="Century Schoolbook"/>
              </a:defRPr>
            </a:lvl5pPr>
            <a:lvl6pPr marL="1737360" marR="0" lvl="5" indent="-81280" algn="l" rtl="0">
              <a:spcBef>
                <a:spcPts val="320"/>
              </a:spcBef>
              <a:buClr>
                <a:schemeClr val="accent1"/>
              </a:buClr>
              <a:buSzPts val="1600"/>
              <a:buFont typeface="Century Schoolbook"/>
              <a:buChar char="•"/>
              <a:defRPr sz="1600" b="0" i="0" u="none" strike="noStrike" cap="none">
                <a:solidFill>
                  <a:schemeClr val="dk2"/>
                </a:solidFill>
                <a:latin typeface="Century Schoolbook"/>
                <a:ea typeface="Century Schoolbook"/>
                <a:cs typeface="Century Schoolbook"/>
                <a:sym typeface="Century Schoolbook"/>
              </a:defRPr>
            </a:lvl6pPr>
            <a:lvl7pPr marL="2011679" marR="0" lvl="6" indent="-129539" algn="l" rtl="0">
              <a:spcBef>
                <a:spcPts val="280"/>
              </a:spcBef>
              <a:buClr>
                <a:srgbClr val="FEC2AC"/>
              </a:buClr>
              <a:buSzPts val="840"/>
              <a:buFont typeface="Noto Sans Symbols"/>
              <a:buChar char="○"/>
              <a:defRPr sz="1400" b="0" i="0" u="none" strike="noStrike" cap="none">
                <a:solidFill>
                  <a:schemeClr val="dk2"/>
                </a:solidFill>
                <a:latin typeface="Century Schoolbook"/>
                <a:ea typeface="Century Schoolbook"/>
                <a:cs typeface="Century Schoolbook"/>
                <a:sym typeface="Century Schoolbook"/>
              </a:defRPr>
            </a:lvl7pPr>
            <a:lvl8pPr marL="2286000" marR="0" lvl="7" indent="-93979" algn="l" rtl="0">
              <a:spcBef>
                <a:spcPts val="280"/>
              </a:spcBef>
              <a:buClr>
                <a:schemeClr val="accent2"/>
              </a:buClr>
              <a:buSzPts val="1400"/>
              <a:buFont typeface="Century Schoolbook"/>
              <a:buChar char="•"/>
              <a:defRPr sz="1400" b="0" i="0" u="none" strike="noStrike" cap="small">
                <a:solidFill>
                  <a:schemeClr val="dk2"/>
                </a:solidFill>
                <a:latin typeface="Century Schoolbook"/>
                <a:ea typeface="Century Schoolbook"/>
                <a:cs typeface="Century Schoolbook"/>
                <a:sym typeface="Century Schoolbook"/>
              </a:defRPr>
            </a:lvl8pPr>
            <a:lvl9pPr marL="2560320" marR="0" lvl="8" indent="-93980" algn="l" rtl="0">
              <a:spcBef>
                <a:spcPts val="280"/>
              </a:spcBef>
              <a:buClr>
                <a:srgbClr val="DE7530"/>
              </a:buClr>
              <a:buSzPts val="1400"/>
              <a:buFont typeface="Century Schoolbook"/>
              <a:buChar char="•"/>
              <a:defRPr sz="14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129" name="Shape 129"/>
          <p:cNvSpPr txBox="1">
            <a:spLocks noGrp="1"/>
          </p:cNvSpPr>
          <p:nvPr>
            <p:ph type="dt" idx="10"/>
          </p:nvPr>
        </p:nvSpPr>
        <p:spPr>
          <a:xfrm rot="5400000">
            <a:off x="7589043" y="1081881"/>
            <a:ext cx="2011362" cy="38417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0" name="Shape 130"/>
          <p:cNvSpPr txBox="1">
            <a:spLocks noGrp="1"/>
          </p:cNvSpPr>
          <p:nvPr>
            <p:ph type="sldNum" idx="12"/>
          </p:nvPr>
        </p:nvSpPr>
        <p:spPr>
          <a:xfrm>
            <a:off x="8129587" y="5734050"/>
            <a:ext cx="609600" cy="520700"/>
          </a:xfrm>
          <a:prstGeom prst="rect">
            <a:avLst/>
          </a:prstGeom>
          <a:noFill/>
          <a:ln>
            <a:noFill/>
          </a:ln>
        </p:spPr>
        <p:txBody>
          <a:bodyPr wrap="square" lIns="91425" tIns="45700" rIns="91425" bIns="45700" anchor="ctr" anchorCtr="0">
            <a:noAutofit/>
          </a:bodyPr>
          <a:lstStyle/>
          <a:p>
            <a:pPr marL="0" marR="0" lvl="0" indent="-88900" algn="ctr" rtl="0">
              <a:lnSpc>
                <a:spcPct val="100000"/>
              </a:lnSpc>
              <a:spcBef>
                <a:spcPts val="0"/>
              </a:spcBef>
              <a:spcAft>
                <a:spcPts val="0"/>
              </a:spcAft>
              <a:buClr>
                <a:srgbClr val="FFFFFF"/>
              </a:buClr>
              <a:buSzPts val="1400"/>
              <a:buFont typeface="Arial"/>
              <a:buNone/>
            </a:pPr>
            <a:fld id="{00000000-1234-1234-1234-123412341234}" type="slidenum">
              <a:rPr lang="en-US" sz="1400" b="1" i="0" u="none">
                <a:solidFill>
                  <a:srgbClr val="FFFFFF"/>
                </a:solidFill>
                <a:latin typeface="Arial"/>
                <a:ea typeface="Arial"/>
                <a:cs typeface="Arial"/>
                <a:sym typeface="Arial"/>
              </a:rPr>
              <a:t>‹#›</a:t>
            </a:fld>
            <a:endParaRPr lang="en-US" sz="1400" b="1" i="0" u="none">
              <a:solidFill>
                <a:srgbClr val="FFFFFF"/>
              </a:solidFill>
              <a:latin typeface="Arial"/>
              <a:ea typeface="Arial"/>
              <a:cs typeface="Arial"/>
              <a:sym typeface="Arial"/>
            </a:endParaRPr>
          </a:p>
        </p:txBody>
      </p:sp>
      <p:sp>
        <p:nvSpPr>
          <p:cNvPr id="131" name="Shape 131"/>
          <p:cNvSpPr txBox="1">
            <a:spLocks noGrp="1"/>
          </p:cNvSpPr>
          <p:nvPr>
            <p:ph type="ftr" idx="11"/>
          </p:nvPr>
        </p:nvSpPr>
        <p:spPr>
          <a:xfrm rot="5400000">
            <a:off x="6989762" y="3736975"/>
            <a:ext cx="3200400" cy="36512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8.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9.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0.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p:nvPr/>
        </p:nvSpPr>
        <p:spPr>
          <a:xfrm>
            <a:off x="381000" y="0"/>
            <a:ext cx="609600" cy="6858000"/>
          </a:xfrm>
          <a:prstGeom prst="rect">
            <a:avLst/>
          </a:prstGeom>
          <a:solidFill>
            <a:srgbClr val="FEC3AE">
              <a:alpha val="53725"/>
            </a:srgbClr>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7" name="Shape 7"/>
          <p:cNvSpPr txBox="1"/>
          <p:nvPr/>
        </p:nvSpPr>
        <p:spPr>
          <a:xfrm>
            <a:off x="276225" y="0"/>
            <a:ext cx="104775" cy="6858000"/>
          </a:xfrm>
          <a:prstGeom prst="rect">
            <a:avLst/>
          </a:prstGeom>
          <a:solidFill>
            <a:srgbClr val="FFD9CE">
              <a:alpha val="35686"/>
            </a:srgbClr>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8" name="Shape 8"/>
          <p:cNvSpPr txBox="1"/>
          <p:nvPr/>
        </p:nvSpPr>
        <p:spPr>
          <a:xfrm>
            <a:off x="990600" y="0"/>
            <a:ext cx="182562" cy="6858000"/>
          </a:xfrm>
          <a:prstGeom prst="rect">
            <a:avLst/>
          </a:prstGeom>
          <a:solidFill>
            <a:srgbClr val="FFD9CE">
              <a:alpha val="69803"/>
            </a:srgbClr>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9" name="Shape 9"/>
          <p:cNvSpPr txBox="1"/>
          <p:nvPr/>
        </p:nvSpPr>
        <p:spPr>
          <a:xfrm>
            <a:off x="1141412" y="0"/>
            <a:ext cx="230187" cy="6858000"/>
          </a:xfrm>
          <a:prstGeom prst="rect">
            <a:avLst/>
          </a:prstGeom>
          <a:solidFill>
            <a:srgbClr val="FFEDE8">
              <a:alpha val="70588"/>
            </a:srgbClr>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cxnSp>
        <p:nvCxnSpPr>
          <p:cNvPr id="10" name="Shape 10"/>
          <p:cNvCxnSpPr/>
          <p:nvPr/>
        </p:nvCxnSpPr>
        <p:spPr>
          <a:xfrm>
            <a:off x="106362" y="0"/>
            <a:ext cx="0" cy="6858000"/>
          </a:xfrm>
          <a:prstGeom prst="straightConnector1">
            <a:avLst/>
          </a:prstGeom>
          <a:noFill/>
          <a:ln w="57150" cap="flat" cmpd="sng">
            <a:solidFill>
              <a:srgbClr val="FEC3AE">
                <a:alpha val="72549"/>
              </a:srgbClr>
            </a:solidFill>
            <a:prstDash val="solid"/>
            <a:miter lim="800000"/>
            <a:headEnd type="none" w="med" len="med"/>
            <a:tailEnd type="none" w="med" len="med"/>
          </a:ln>
        </p:spPr>
      </p:cxnSp>
      <p:cxnSp>
        <p:nvCxnSpPr>
          <p:cNvPr id="11" name="Shape 11"/>
          <p:cNvCxnSpPr/>
          <p:nvPr/>
        </p:nvCxnSpPr>
        <p:spPr>
          <a:xfrm>
            <a:off x="914400" y="0"/>
            <a:ext cx="0" cy="6858000"/>
          </a:xfrm>
          <a:prstGeom prst="straightConnector1">
            <a:avLst/>
          </a:prstGeom>
          <a:noFill/>
          <a:ln w="57150" cap="flat" cmpd="sng">
            <a:solidFill>
              <a:srgbClr val="FFEDE8">
                <a:alpha val="82745"/>
              </a:srgbClr>
            </a:solidFill>
            <a:prstDash val="solid"/>
            <a:miter lim="800000"/>
            <a:headEnd type="none" w="med" len="med"/>
            <a:tailEnd type="none" w="med" len="med"/>
          </a:ln>
        </p:spPr>
      </p:cxnSp>
      <p:cxnSp>
        <p:nvCxnSpPr>
          <p:cNvPr id="12" name="Shape 12"/>
          <p:cNvCxnSpPr/>
          <p:nvPr/>
        </p:nvCxnSpPr>
        <p:spPr>
          <a:xfrm>
            <a:off x="854075" y="0"/>
            <a:ext cx="0" cy="6858000"/>
          </a:xfrm>
          <a:prstGeom prst="straightConnector1">
            <a:avLst/>
          </a:prstGeom>
          <a:noFill/>
          <a:ln w="57150" cap="flat" cmpd="sng">
            <a:solidFill>
              <a:srgbClr val="FEC3AE"/>
            </a:solidFill>
            <a:prstDash val="solid"/>
            <a:miter lim="800000"/>
            <a:headEnd type="none" w="med" len="med"/>
            <a:tailEnd type="none" w="med" len="med"/>
          </a:ln>
        </p:spPr>
      </p:cxnSp>
      <p:cxnSp>
        <p:nvCxnSpPr>
          <p:cNvPr id="13" name="Shape 13"/>
          <p:cNvCxnSpPr/>
          <p:nvPr/>
        </p:nvCxnSpPr>
        <p:spPr>
          <a:xfrm>
            <a:off x="1727200" y="0"/>
            <a:ext cx="0" cy="6858000"/>
          </a:xfrm>
          <a:prstGeom prst="straightConnector1">
            <a:avLst/>
          </a:prstGeom>
          <a:noFill/>
          <a:ln w="28575" cap="flat" cmpd="sng">
            <a:solidFill>
              <a:srgbClr val="FEC3AE">
                <a:alpha val="81568"/>
              </a:srgbClr>
            </a:solidFill>
            <a:prstDash val="solid"/>
            <a:miter lim="800000"/>
            <a:headEnd type="none" w="med" len="med"/>
            <a:tailEnd type="none" w="med" len="med"/>
          </a:ln>
        </p:spPr>
      </p:cxnSp>
      <p:cxnSp>
        <p:nvCxnSpPr>
          <p:cNvPr id="14" name="Shape 14"/>
          <p:cNvCxnSpPr/>
          <p:nvPr/>
        </p:nvCxnSpPr>
        <p:spPr>
          <a:xfrm>
            <a:off x="1066800" y="0"/>
            <a:ext cx="0" cy="6858000"/>
          </a:xfrm>
          <a:prstGeom prst="straightConnector1">
            <a:avLst/>
          </a:prstGeom>
          <a:noFill/>
          <a:ln w="9525" cap="flat" cmpd="sng">
            <a:solidFill>
              <a:srgbClr val="FEC3AE"/>
            </a:solidFill>
            <a:prstDash val="solid"/>
            <a:miter lim="800000"/>
            <a:headEnd type="none" w="med" len="med"/>
            <a:tailEnd type="none" w="med" len="med"/>
          </a:ln>
        </p:spPr>
      </p:cxnSp>
      <p:cxnSp>
        <p:nvCxnSpPr>
          <p:cNvPr id="15" name="Shape 15"/>
          <p:cNvCxnSpPr/>
          <p:nvPr/>
        </p:nvCxnSpPr>
        <p:spPr>
          <a:xfrm>
            <a:off x="9113837" y="0"/>
            <a:ext cx="0" cy="6858000"/>
          </a:xfrm>
          <a:prstGeom prst="straightConnector1">
            <a:avLst/>
          </a:prstGeom>
          <a:noFill/>
          <a:ln w="57150" cap="flat" cmpd="thickThin">
            <a:solidFill>
              <a:srgbClr val="FEC3AE"/>
            </a:solidFill>
            <a:prstDash val="solid"/>
            <a:miter lim="800000"/>
            <a:headEnd type="none" w="med" len="med"/>
            <a:tailEnd type="none" w="med" len="med"/>
          </a:ln>
        </p:spPr>
      </p:cxnSp>
      <p:sp>
        <p:nvSpPr>
          <p:cNvPr id="16" name="Shape 16"/>
          <p:cNvSpPr txBox="1"/>
          <p:nvPr/>
        </p:nvSpPr>
        <p:spPr>
          <a:xfrm>
            <a:off x="1219200" y="0"/>
            <a:ext cx="76200" cy="6858000"/>
          </a:xfrm>
          <a:prstGeom prst="rect">
            <a:avLst/>
          </a:prstGeom>
          <a:solidFill>
            <a:srgbClr val="FEC3AE">
              <a:alpha val="50588"/>
            </a:srgbClr>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7" name="Shape 17"/>
          <p:cNvSpPr/>
          <p:nvPr/>
        </p:nvSpPr>
        <p:spPr>
          <a:xfrm>
            <a:off x="609600" y="3429000"/>
            <a:ext cx="1295400" cy="1295400"/>
          </a:xfrm>
          <a:prstGeom prst="ellipse">
            <a:avLst/>
          </a:prstGeom>
          <a:solidFill>
            <a:schemeClr val="accent1"/>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8" name="Shape 18"/>
          <p:cNvSpPr/>
          <p:nvPr/>
        </p:nvSpPr>
        <p:spPr>
          <a:xfrm>
            <a:off x="1309687" y="4867275"/>
            <a:ext cx="641350" cy="641350"/>
          </a:xfrm>
          <a:prstGeom prst="ellipse">
            <a:avLst/>
          </a:prstGeom>
          <a:solidFill>
            <a:schemeClr val="accent1"/>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9" name="Shape 19"/>
          <p:cNvSpPr/>
          <p:nvPr/>
        </p:nvSpPr>
        <p:spPr>
          <a:xfrm>
            <a:off x="1090612" y="5500687"/>
            <a:ext cx="138112" cy="136525"/>
          </a:xfrm>
          <a:prstGeom prst="ellipse">
            <a:avLst/>
          </a:prstGeom>
          <a:solidFill>
            <a:schemeClr val="accent1"/>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0" name="Shape 20"/>
          <p:cNvSpPr/>
          <p:nvPr/>
        </p:nvSpPr>
        <p:spPr>
          <a:xfrm>
            <a:off x="1663700" y="5788025"/>
            <a:ext cx="274637" cy="274637"/>
          </a:xfrm>
          <a:prstGeom prst="ellipse">
            <a:avLst/>
          </a:prstGeom>
          <a:solidFill>
            <a:schemeClr val="accent1"/>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1" name="Shape 21"/>
          <p:cNvSpPr/>
          <p:nvPr/>
        </p:nvSpPr>
        <p:spPr>
          <a:xfrm>
            <a:off x="1905000" y="4495800"/>
            <a:ext cx="365125" cy="365125"/>
          </a:xfrm>
          <a:prstGeom prst="ellipse">
            <a:avLst/>
          </a:prstGeom>
          <a:solidFill>
            <a:schemeClr val="accent1"/>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2" name="Shape 22"/>
          <p:cNvSpPr txBox="1">
            <a:spLocks noGrp="1"/>
          </p:cNvSpPr>
          <p:nvPr>
            <p:ph type="title"/>
          </p:nvPr>
        </p:nvSpPr>
        <p:spPr>
          <a:xfrm>
            <a:off x="457200" y="274637"/>
            <a:ext cx="7467600" cy="1143000"/>
          </a:xfrm>
          <a:prstGeom prst="rect">
            <a:avLst/>
          </a:prstGeom>
          <a:noFill/>
          <a:ln>
            <a:noFill/>
          </a:ln>
        </p:spPr>
        <p:txBody>
          <a:bodyPr wrap="square" lIns="91425" tIns="91425" rIns="91425" bIns="91425" anchor="b" anchorCtr="0"/>
          <a:lstStyle>
            <a:lvl1pPr marL="0" marR="0" lvl="0" indent="0" algn="l" rtl="0">
              <a:spcBef>
                <a:spcPts val="0"/>
              </a:spcBef>
              <a:spcAft>
                <a:spcPts val="0"/>
              </a:spcAft>
              <a:buSzPts val="1400"/>
              <a:buNone/>
              <a:defRPr sz="3000" b="0" i="0" u="none" strike="noStrike" cap="small">
                <a:solidFill>
                  <a:schemeClr val="dk2"/>
                </a:solidFill>
                <a:latin typeface="Century Schoolbook"/>
                <a:ea typeface="Century Schoolbook"/>
                <a:cs typeface="Century Schoolbook"/>
                <a:sym typeface="Century Schoolbook"/>
              </a:defRPr>
            </a:lvl1pPr>
            <a:lvl2pPr marL="0" marR="0" lvl="1"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2pPr>
            <a:lvl3pPr marL="0" marR="0" lvl="2"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3pPr>
            <a:lvl4pPr marL="0" marR="0" lvl="3"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4pPr>
            <a:lvl5pPr marL="0" marR="0" lvl="4"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5pPr>
            <a:lvl6pPr marL="457200" marR="0" lvl="5"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6pPr>
            <a:lvl7pPr marL="914400" marR="0" lvl="6"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7pPr>
            <a:lvl8pPr marL="1371600" marR="0" lvl="7"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8pPr>
            <a:lvl9pPr marL="1828800" marR="0" lvl="8"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23" name="Shape 23"/>
          <p:cNvSpPr txBox="1">
            <a:spLocks noGrp="1"/>
          </p:cNvSpPr>
          <p:nvPr>
            <p:ph type="body" idx="1"/>
          </p:nvPr>
        </p:nvSpPr>
        <p:spPr>
          <a:xfrm>
            <a:off x="457200" y="1600200"/>
            <a:ext cx="7467600" cy="4873625"/>
          </a:xfrm>
          <a:prstGeom prst="rect">
            <a:avLst/>
          </a:prstGeom>
          <a:noFill/>
          <a:ln>
            <a:noFill/>
          </a:ln>
        </p:spPr>
        <p:txBody>
          <a:bodyPr wrap="square" lIns="91425" tIns="91425" rIns="91425" bIns="91425" anchor="t" anchorCtr="0"/>
          <a:lstStyle>
            <a:lvl1pPr marL="273050" marR="0" lvl="0" indent="-166370" algn="l" rtl="0">
              <a:spcBef>
                <a:spcPts val="600"/>
              </a:spcBef>
              <a:spcAft>
                <a:spcPts val="0"/>
              </a:spcAft>
              <a:buClr>
                <a:schemeClr val="accent1"/>
              </a:buClr>
              <a:buSzPts val="1680"/>
              <a:buFont typeface="Noto Sans Symbols"/>
              <a:buChar char="•"/>
              <a:defRPr sz="2400" b="0" i="0" u="none" strike="noStrike" cap="none">
                <a:solidFill>
                  <a:schemeClr val="dk1"/>
                </a:solidFill>
                <a:latin typeface="Century Schoolbook"/>
                <a:ea typeface="Century Schoolbook"/>
                <a:cs typeface="Century Schoolbook"/>
                <a:sym typeface="Century Schoolbook"/>
              </a:defRPr>
            </a:lvl1pPr>
            <a:lvl2pPr marL="639763" marR="0" lvl="1" indent="-166369" algn="l" rtl="0">
              <a:spcBef>
                <a:spcPts val="420"/>
              </a:spcBef>
              <a:spcAft>
                <a:spcPts val="0"/>
              </a:spcAft>
              <a:buClr>
                <a:schemeClr val="accent1"/>
              </a:buClr>
              <a:buSzPts val="1680"/>
              <a:buFont typeface="Noto Sans Symbols"/>
              <a:buChar char="●"/>
              <a:defRPr sz="2100" b="0" i="0" u="none" strike="noStrike" cap="none">
                <a:solidFill>
                  <a:schemeClr val="dk1"/>
                </a:solidFill>
                <a:latin typeface="Century Schoolbook"/>
                <a:ea typeface="Century Schoolbook"/>
                <a:cs typeface="Century Schoolbook"/>
                <a:sym typeface="Century Schoolbook"/>
              </a:defRPr>
            </a:lvl2pPr>
            <a:lvl3pPr marL="914400" marR="0" lvl="2" indent="-113982" algn="l" rtl="0">
              <a:spcBef>
                <a:spcPts val="360"/>
              </a:spcBef>
              <a:spcAft>
                <a:spcPts val="0"/>
              </a:spcAft>
              <a:buClr>
                <a:srgbClr val="E0752F"/>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3pPr>
            <a:lvl4pPr marL="1187450" marR="0" lvl="3" indent="-113982" algn="l" rtl="0">
              <a:spcBef>
                <a:spcPts val="360"/>
              </a:spcBef>
              <a:spcAft>
                <a:spcPts val="0"/>
              </a:spcAft>
              <a:buClr>
                <a:srgbClr val="FEC3AE"/>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4pPr>
            <a:lvl5pPr marL="1462088" marR="0" lvl="4" indent="-113474" algn="l" rtl="0">
              <a:spcBef>
                <a:spcPts val="320"/>
              </a:spcBef>
              <a:spcAft>
                <a:spcPts val="0"/>
              </a:spcAft>
              <a:buClr>
                <a:srgbClr val="BDCAE9"/>
              </a:buClr>
              <a:buSzPts val="1088"/>
              <a:buFont typeface="Noto Sans Symbols"/>
              <a:buChar char="●"/>
              <a:defRPr sz="1600" b="0" i="0" u="none" strike="noStrike" cap="none">
                <a:solidFill>
                  <a:schemeClr val="dk1"/>
                </a:solidFill>
                <a:latin typeface="Century Schoolbook"/>
                <a:ea typeface="Century Schoolbook"/>
                <a:cs typeface="Century Schoolbook"/>
                <a:sym typeface="Century Schoolbook"/>
              </a:defRPr>
            </a:lvl5pPr>
            <a:lvl6pPr marL="1737360" marR="0" lvl="5" indent="-81280" algn="l" rtl="0">
              <a:spcBef>
                <a:spcPts val="320"/>
              </a:spcBef>
              <a:buClr>
                <a:schemeClr val="accent1"/>
              </a:buClr>
              <a:buSzPts val="1600"/>
              <a:buFont typeface="Century Schoolbook"/>
              <a:buChar char="•"/>
              <a:defRPr sz="1600" b="0" i="0" u="none" strike="noStrike" cap="none">
                <a:solidFill>
                  <a:schemeClr val="dk2"/>
                </a:solidFill>
                <a:latin typeface="Century Schoolbook"/>
                <a:ea typeface="Century Schoolbook"/>
                <a:cs typeface="Century Schoolbook"/>
                <a:sym typeface="Century Schoolbook"/>
              </a:defRPr>
            </a:lvl6pPr>
            <a:lvl7pPr marL="2011679" marR="0" lvl="6" indent="-129539" algn="l" rtl="0">
              <a:spcBef>
                <a:spcPts val="280"/>
              </a:spcBef>
              <a:buClr>
                <a:srgbClr val="FEC2AC"/>
              </a:buClr>
              <a:buSzPts val="840"/>
              <a:buFont typeface="Noto Sans Symbols"/>
              <a:buChar char="○"/>
              <a:defRPr sz="1400" b="0" i="0" u="none" strike="noStrike" cap="none">
                <a:solidFill>
                  <a:schemeClr val="dk2"/>
                </a:solidFill>
                <a:latin typeface="Century Schoolbook"/>
                <a:ea typeface="Century Schoolbook"/>
                <a:cs typeface="Century Schoolbook"/>
                <a:sym typeface="Century Schoolbook"/>
              </a:defRPr>
            </a:lvl7pPr>
            <a:lvl8pPr marL="2286000" marR="0" lvl="7" indent="-93979" algn="l" rtl="0">
              <a:spcBef>
                <a:spcPts val="280"/>
              </a:spcBef>
              <a:buClr>
                <a:schemeClr val="accent2"/>
              </a:buClr>
              <a:buSzPts val="1400"/>
              <a:buFont typeface="Century Schoolbook"/>
              <a:buChar char="•"/>
              <a:defRPr sz="1400" b="0" i="0" u="none" strike="noStrike" cap="small">
                <a:solidFill>
                  <a:schemeClr val="dk2"/>
                </a:solidFill>
                <a:latin typeface="Century Schoolbook"/>
                <a:ea typeface="Century Schoolbook"/>
                <a:cs typeface="Century Schoolbook"/>
                <a:sym typeface="Century Schoolbook"/>
              </a:defRPr>
            </a:lvl8pPr>
            <a:lvl9pPr marL="2560320" marR="0" lvl="8" indent="-93980" algn="l" rtl="0">
              <a:spcBef>
                <a:spcPts val="280"/>
              </a:spcBef>
              <a:buClr>
                <a:srgbClr val="DE7530"/>
              </a:buClr>
              <a:buSzPts val="1400"/>
              <a:buFont typeface="Century Schoolbook"/>
              <a:buChar char="•"/>
              <a:defRPr sz="14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24" name="Shape 24"/>
          <p:cNvSpPr txBox="1">
            <a:spLocks noGrp="1"/>
          </p:cNvSpPr>
          <p:nvPr>
            <p:ph type="dt" idx="10"/>
          </p:nvPr>
        </p:nvSpPr>
        <p:spPr>
          <a:xfrm rot="5400000">
            <a:off x="7764462" y="1174750"/>
            <a:ext cx="2286000" cy="381000"/>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5" name="Shape 25"/>
          <p:cNvSpPr txBox="1">
            <a:spLocks noGrp="1"/>
          </p:cNvSpPr>
          <p:nvPr>
            <p:ph type="ftr" idx="11"/>
          </p:nvPr>
        </p:nvSpPr>
        <p:spPr>
          <a:xfrm rot="5400000">
            <a:off x="7077075" y="4181475"/>
            <a:ext cx="3657600" cy="38417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6" name="Shape 26"/>
          <p:cNvSpPr txBox="1">
            <a:spLocks noGrp="1"/>
          </p:cNvSpPr>
          <p:nvPr>
            <p:ph type="sldNum" idx="12"/>
          </p:nvPr>
        </p:nvSpPr>
        <p:spPr>
          <a:xfrm>
            <a:off x="1325562" y="4929187"/>
            <a:ext cx="609600" cy="517525"/>
          </a:xfrm>
          <a:prstGeom prst="rect">
            <a:avLst/>
          </a:prstGeom>
          <a:noFill/>
          <a:ln>
            <a:noFill/>
          </a:ln>
        </p:spPr>
        <p:txBody>
          <a:bodyPr wrap="square" lIns="91425" tIns="45700" rIns="91425" bIns="45700" anchor="ctr" anchorCtr="0">
            <a:noAutofit/>
          </a:bodyPr>
          <a:lstStyle/>
          <a:p>
            <a:pPr marL="0" marR="0" lvl="0" indent="-88900" algn="ctr" rtl="0">
              <a:lnSpc>
                <a:spcPct val="100000"/>
              </a:lnSpc>
              <a:spcBef>
                <a:spcPts val="0"/>
              </a:spcBef>
              <a:spcAft>
                <a:spcPts val="0"/>
              </a:spcAft>
              <a:buClr>
                <a:srgbClr val="FFFFFF"/>
              </a:buClr>
              <a:buSzPts val="1400"/>
              <a:buFont typeface="Arial"/>
              <a:buNone/>
            </a:pPr>
            <a:fld id="{00000000-1234-1234-1234-123412341234}" type="slidenum">
              <a:rPr lang="en-US" sz="1400" b="1" i="0" u="none">
                <a:solidFill>
                  <a:srgbClr val="FFFFFF"/>
                </a:solidFill>
                <a:latin typeface="Arial"/>
                <a:ea typeface="Arial"/>
                <a:cs typeface="Arial"/>
                <a:sym typeface="Arial"/>
              </a:rPr>
              <a:t>‹#›</a:t>
            </a:fld>
            <a:endParaRPr lang="en-US" sz="1400" b="1" i="0" u="none">
              <a:solidFill>
                <a:srgbClr val="FFFFFF"/>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
        <p:cNvGrpSpPr/>
        <p:nvPr/>
      </p:nvGrpSpPr>
      <p:grpSpPr>
        <a:xfrm>
          <a:off x="0" y="0"/>
          <a:ext cx="0" cy="0"/>
          <a:chOff x="0" y="0"/>
          <a:chExt cx="0" cy="0"/>
        </a:xfrm>
      </p:grpSpPr>
      <p:cxnSp>
        <p:nvCxnSpPr>
          <p:cNvPr id="34" name="Shape 34"/>
          <p:cNvCxnSpPr/>
          <p:nvPr/>
        </p:nvCxnSpPr>
        <p:spPr>
          <a:xfrm>
            <a:off x="8763000" y="0"/>
            <a:ext cx="0" cy="6858000"/>
          </a:xfrm>
          <a:prstGeom prst="straightConnector1">
            <a:avLst/>
          </a:prstGeom>
          <a:noFill/>
          <a:ln w="38100" cap="flat" cmpd="sng">
            <a:solidFill>
              <a:srgbClr val="FEC3AE">
                <a:alpha val="92549"/>
              </a:srgbClr>
            </a:solidFill>
            <a:prstDash val="solid"/>
            <a:miter lim="800000"/>
            <a:headEnd type="none" w="med" len="med"/>
            <a:tailEnd type="none" w="med" len="med"/>
          </a:ln>
        </p:spPr>
      </p:cxnSp>
      <p:sp>
        <p:nvSpPr>
          <p:cNvPr id="35" name="Shape 35"/>
          <p:cNvSpPr txBox="1">
            <a:spLocks noGrp="1"/>
          </p:cNvSpPr>
          <p:nvPr>
            <p:ph type="title"/>
          </p:nvPr>
        </p:nvSpPr>
        <p:spPr>
          <a:xfrm>
            <a:off x="457200" y="274637"/>
            <a:ext cx="7467600" cy="1143000"/>
          </a:xfrm>
          <a:prstGeom prst="rect">
            <a:avLst/>
          </a:prstGeom>
          <a:noFill/>
          <a:ln>
            <a:noFill/>
          </a:ln>
        </p:spPr>
        <p:txBody>
          <a:bodyPr wrap="square" lIns="91425" tIns="91425" rIns="91425" bIns="91425" anchor="b" anchorCtr="0"/>
          <a:lstStyle>
            <a:lvl1pPr marL="0" marR="0" lvl="0" indent="0" algn="l" rtl="0">
              <a:spcBef>
                <a:spcPts val="0"/>
              </a:spcBef>
              <a:spcAft>
                <a:spcPts val="0"/>
              </a:spcAft>
              <a:buSzPts val="1400"/>
              <a:buNone/>
              <a:defRPr sz="3000" b="0" i="0" u="none" strike="noStrike" cap="small">
                <a:solidFill>
                  <a:schemeClr val="dk2"/>
                </a:solidFill>
                <a:latin typeface="Century Schoolbook"/>
                <a:ea typeface="Century Schoolbook"/>
                <a:cs typeface="Century Schoolbook"/>
                <a:sym typeface="Century Schoolbook"/>
              </a:defRPr>
            </a:lvl1pPr>
            <a:lvl2pPr marL="0" marR="0" lvl="1"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2pPr>
            <a:lvl3pPr marL="0" marR="0" lvl="2"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3pPr>
            <a:lvl4pPr marL="0" marR="0" lvl="3"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4pPr>
            <a:lvl5pPr marL="0" marR="0" lvl="4"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5pPr>
            <a:lvl6pPr marL="457200" marR="0" lvl="5"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6pPr>
            <a:lvl7pPr marL="914400" marR="0" lvl="6"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7pPr>
            <a:lvl8pPr marL="1371600" marR="0" lvl="7"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8pPr>
            <a:lvl9pPr marL="1828800" marR="0" lvl="8"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36" name="Shape 36"/>
          <p:cNvSpPr txBox="1">
            <a:spLocks noGrp="1"/>
          </p:cNvSpPr>
          <p:nvPr>
            <p:ph type="body" idx="1"/>
          </p:nvPr>
        </p:nvSpPr>
        <p:spPr>
          <a:xfrm>
            <a:off x="457200" y="1600200"/>
            <a:ext cx="7467600" cy="4873625"/>
          </a:xfrm>
          <a:prstGeom prst="rect">
            <a:avLst/>
          </a:prstGeom>
          <a:noFill/>
          <a:ln>
            <a:noFill/>
          </a:ln>
        </p:spPr>
        <p:txBody>
          <a:bodyPr wrap="square" lIns="91425" tIns="91425" rIns="91425" bIns="91425" anchor="t" anchorCtr="0"/>
          <a:lstStyle>
            <a:lvl1pPr marL="273050" marR="0" lvl="0" indent="-166370" algn="l" rtl="0">
              <a:spcBef>
                <a:spcPts val="600"/>
              </a:spcBef>
              <a:spcAft>
                <a:spcPts val="0"/>
              </a:spcAft>
              <a:buClr>
                <a:schemeClr val="accent1"/>
              </a:buClr>
              <a:buSzPts val="1680"/>
              <a:buFont typeface="Noto Sans Symbols"/>
              <a:buChar char="•"/>
              <a:defRPr sz="2400" b="0" i="0" u="none" strike="noStrike" cap="none">
                <a:solidFill>
                  <a:schemeClr val="dk1"/>
                </a:solidFill>
                <a:latin typeface="Century Schoolbook"/>
                <a:ea typeface="Century Schoolbook"/>
                <a:cs typeface="Century Schoolbook"/>
                <a:sym typeface="Century Schoolbook"/>
              </a:defRPr>
            </a:lvl1pPr>
            <a:lvl2pPr marL="639763" marR="0" lvl="1" indent="-166369" algn="l" rtl="0">
              <a:spcBef>
                <a:spcPts val="420"/>
              </a:spcBef>
              <a:spcAft>
                <a:spcPts val="0"/>
              </a:spcAft>
              <a:buClr>
                <a:schemeClr val="accent1"/>
              </a:buClr>
              <a:buSzPts val="1680"/>
              <a:buFont typeface="Noto Sans Symbols"/>
              <a:buChar char="●"/>
              <a:defRPr sz="2100" b="0" i="0" u="none" strike="noStrike" cap="none">
                <a:solidFill>
                  <a:schemeClr val="dk1"/>
                </a:solidFill>
                <a:latin typeface="Century Schoolbook"/>
                <a:ea typeface="Century Schoolbook"/>
                <a:cs typeface="Century Schoolbook"/>
                <a:sym typeface="Century Schoolbook"/>
              </a:defRPr>
            </a:lvl2pPr>
            <a:lvl3pPr marL="914400" marR="0" lvl="2" indent="-113982" algn="l" rtl="0">
              <a:spcBef>
                <a:spcPts val="360"/>
              </a:spcBef>
              <a:spcAft>
                <a:spcPts val="0"/>
              </a:spcAft>
              <a:buClr>
                <a:srgbClr val="E0752F"/>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3pPr>
            <a:lvl4pPr marL="1187450" marR="0" lvl="3" indent="-113982" algn="l" rtl="0">
              <a:spcBef>
                <a:spcPts val="360"/>
              </a:spcBef>
              <a:spcAft>
                <a:spcPts val="0"/>
              </a:spcAft>
              <a:buClr>
                <a:srgbClr val="FEC3AE"/>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4pPr>
            <a:lvl5pPr marL="1462088" marR="0" lvl="4" indent="-113474" algn="l" rtl="0">
              <a:spcBef>
                <a:spcPts val="320"/>
              </a:spcBef>
              <a:spcAft>
                <a:spcPts val="0"/>
              </a:spcAft>
              <a:buClr>
                <a:srgbClr val="BDCAE9"/>
              </a:buClr>
              <a:buSzPts val="1088"/>
              <a:buFont typeface="Noto Sans Symbols"/>
              <a:buChar char="●"/>
              <a:defRPr sz="1600" b="0" i="0" u="none" strike="noStrike" cap="none">
                <a:solidFill>
                  <a:schemeClr val="dk1"/>
                </a:solidFill>
                <a:latin typeface="Century Schoolbook"/>
                <a:ea typeface="Century Schoolbook"/>
                <a:cs typeface="Century Schoolbook"/>
                <a:sym typeface="Century Schoolbook"/>
              </a:defRPr>
            </a:lvl5pPr>
            <a:lvl6pPr marL="1737360" marR="0" lvl="5" indent="-81280" algn="l" rtl="0">
              <a:spcBef>
                <a:spcPts val="320"/>
              </a:spcBef>
              <a:buClr>
                <a:schemeClr val="accent1"/>
              </a:buClr>
              <a:buSzPts val="1600"/>
              <a:buFont typeface="Century Schoolbook"/>
              <a:buChar char="•"/>
              <a:defRPr sz="1600" b="0" i="0" u="none" strike="noStrike" cap="none">
                <a:solidFill>
                  <a:schemeClr val="dk2"/>
                </a:solidFill>
                <a:latin typeface="Century Schoolbook"/>
                <a:ea typeface="Century Schoolbook"/>
                <a:cs typeface="Century Schoolbook"/>
                <a:sym typeface="Century Schoolbook"/>
              </a:defRPr>
            </a:lvl6pPr>
            <a:lvl7pPr marL="2011679" marR="0" lvl="6" indent="-129539" algn="l" rtl="0">
              <a:spcBef>
                <a:spcPts val="280"/>
              </a:spcBef>
              <a:buClr>
                <a:srgbClr val="FEC2AC"/>
              </a:buClr>
              <a:buSzPts val="840"/>
              <a:buFont typeface="Noto Sans Symbols"/>
              <a:buChar char="○"/>
              <a:defRPr sz="1400" b="0" i="0" u="none" strike="noStrike" cap="none">
                <a:solidFill>
                  <a:schemeClr val="dk2"/>
                </a:solidFill>
                <a:latin typeface="Century Schoolbook"/>
                <a:ea typeface="Century Schoolbook"/>
                <a:cs typeface="Century Schoolbook"/>
                <a:sym typeface="Century Schoolbook"/>
              </a:defRPr>
            </a:lvl7pPr>
            <a:lvl8pPr marL="2286000" marR="0" lvl="7" indent="-93979" algn="l" rtl="0">
              <a:spcBef>
                <a:spcPts val="280"/>
              </a:spcBef>
              <a:buClr>
                <a:schemeClr val="accent2"/>
              </a:buClr>
              <a:buSzPts val="1400"/>
              <a:buFont typeface="Century Schoolbook"/>
              <a:buChar char="•"/>
              <a:defRPr sz="1400" b="0" i="0" u="none" strike="noStrike" cap="small">
                <a:solidFill>
                  <a:schemeClr val="dk2"/>
                </a:solidFill>
                <a:latin typeface="Century Schoolbook"/>
                <a:ea typeface="Century Schoolbook"/>
                <a:cs typeface="Century Schoolbook"/>
                <a:sym typeface="Century Schoolbook"/>
              </a:defRPr>
            </a:lvl8pPr>
            <a:lvl9pPr marL="2560320" marR="0" lvl="8" indent="-93980" algn="l" rtl="0">
              <a:spcBef>
                <a:spcPts val="280"/>
              </a:spcBef>
              <a:buClr>
                <a:srgbClr val="DE7530"/>
              </a:buClr>
              <a:buSzPts val="1400"/>
              <a:buFont typeface="Century Schoolbook"/>
              <a:buChar char="•"/>
              <a:defRPr sz="14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37" name="Shape 37"/>
          <p:cNvSpPr txBox="1">
            <a:spLocks noGrp="1"/>
          </p:cNvSpPr>
          <p:nvPr>
            <p:ph type="dt" idx="10"/>
          </p:nvPr>
        </p:nvSpPr>
        <p:spPr>
          <a:xfrm rot="5400000">
            <a:off x="7589043" y="1081881"/>
            <a:ext cx="2011362" cy="38417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8" name="Shape 38"/>
          <p:cNvSpPr txBox="1">
            <a:spLocks noGrp="1"/>
          </p:cNvSpPr>
          <p:nvPr>
            <p:ph type="ftr" idx="11"/>
          </p:nvPr>
        </p:nvSpPr>
        <p:spPr>
          <a:xfrm rot="5400000">
            <a:off x="6989762" y="3736975"/>
            <a:ext cx="3200400" cy="36512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cxnSp>
        <p:nvCxnSpPr>
          <p:cNvPr id="39" name="Shape 39"/>
          <p:cNvCxnSpPr/>
          <p:nvPr/>
        </p:nvCxnSpPr>
        <p:spPr>
          <a:xfrm>
            <a:off x="76200" y="0"/>
            <a:ext cx="0" cy="6858000"/>
          </a:xfrm>
          <a:prstGeom prst="straightConnector1">
            <a:avLst/>
          </a:prstGeom>
          <a:noFill/>
          <a:ln w="57150" cap="flat" cmpd="thickThin">
            <a:solidFill>
              <a:srgbClr val="FEC3AE"/>
            </a:solidFill>
            <a:prstDash val="solid"/>
            <a:miter lim="800000"/>
            <a:headEnd type="none" w="med" len="med"/>
            <a:tailEnd type="none" w="med" len="med"/>
          </a:ln>
        </p:spPr>
      </p:cxnSp>
      <p:cxnSp>
        <p:nvCxnSpPr>
          <p:cNvPr id="40" name="Shape 40"/>
          <p:cNvCxnSpPr/>
          <p:nvPr/>
        </p:nvCxnSpPr>
        <p:spPr>
          <a:xfrm>
            <a:off x="8991600" y="0"/>
            <a:ext cx="0" cy="6858000"/>
          </a:xfrm>
          <a:prstGeom prst="straightConnector1">
            <a:avLst/>
          </a:prstGeom>
          <a:noFill/>
          <a:ln w="19050" cap="flat" cmpd="sng">
            <a:solidFill>
              <a:schemeClr val="accent1"/>
            </a:solidFill>
            <a:prstDash val="solid"/>
            <a:miter lim="800000"/>
            <a:headEnd type="none" w="med" len="med"/>
            <a:tailEnd type="none" w="med" len="med"/>
          </a:ln>
        </p:spPr>
      </p:cxnSp>
      <p:sp>
        <p:nvSpPr>
          <p:cNvPr id="41" name="Shape 41"/>
          <p:cNvSpPr txBox="1"/>
          <p:nvPr/>
        </p:nvSpPr>
        <p:spPr>
          <a:xfrm>
            <a:off x="8839200" y="0"/>
            <a:ext cx="304800" cy="6858000"/>
          </a:xfrm>
          <a:prstGeom prst="rect">
            <a:avLst/>
          </a:prstGeom>
          <a:solidFill>
            <a:srgbClr val="FEC3AE">
              <a:alpha val="86666"/>
            </a:srgbClr>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cxnSp>
        <p:nvCxnSpPr>
          <p:cNvPr id="42" name="Shape 42"/>
          <p:cNvCxnSpPr/>
          <p:nvPr/>
        </p:nvCxnSpPr>
        <p:spPr>
          <a:xfrm>
            <a:off x="8915400" y="0"/>
            <a:ext cx="0" cy="6858000"/>
          </a:xfrm>
          <a:prstGeom prst="straightConnector1">
            <a:avLst/>
          </a:prstGeom>
          <a:noFill/>
          <a:ln w="9525" cap="flat" cmpd="sng">
            <a:solidFill>
              <a:schemeClr val="accent1"/>
            </a:solidFill>
            <a:prstDash val="solid"/>
            <a:miter lim="800000"/>
            <a:headEnd type="none" w="med" len="med"/>
            <a:tailEnd type="none" w="med" len="med"/>
          </a:ln>
        </p:spPr>
      </p:cxnSp>
      <p:sp>
        <p:nvSpPr>
          <p:cNvPr id="43" name="Shape 43"/>
          <p:cNvSpPr/>
          <p:nvPr/>
        </p:nvSpPr>
        <p:spPr>
          <a:xfrm>
            <a:off x="8156575" y="5715000"/>
            <a:ext cx="549275" cy="549275"/>
          </a:xfrm>
          <a:prstGeom prst="ellipse">
            <a:avLst/>
          </a:prstGeom>
          <a:solidFill>
            <a:schemeClr val="accent1"/>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44" name="Shape 44"/>
          <p:cNvSpPr txBox="1">
            <a:spLocks noGrp="1"/>
          </p:cNvSpPr>
          <p:nvPr>
            <p:ph type="sldNum" idx="12"/>
          </p:nvPr>
        </p:nvSpPr>
        <p:spPr>
          <a:xfrm>
            <a:off x="8129587" y="5734050"/>
            <a:ext cx="609600" cy="520700"/>
          </a:xfrm>
          <a:prstGeom prst="rect">
            <a:avLst/>
          </a:prstGeom>
          <a:noFill/>
          <a:ln>
            <a:noFill/>
          </a:ln>
        </p:spPr>
        <p:txBody>
          <a:bodyPr wrap="square" lIns="91425" tIns="45700" rIns="91425" bIns="45700" anchor="ctr" anchorCtr="0">
            <a:noAutofit/>
          </a:bodyPr>
          <a:lstStyle/>
          <a:p>
            <a:pPr marL="0" marR="0" lvl="0" indent="-88900" algn="ctr" rtl="0">
              <a:lnSpc>
                <a:spcPct val="100000"/>
              </a:lnSpc>
              <a:spcBef>
                <a:spcPts val="0"/>
              </a:spcBef>
              <a:spcAft>
                <a:spcPts val="0"/>
              </a:spcAft>
              <a:buClr>
                <a:srgbClr val="FFFFFF"/>
              </a:buClr>
              <a:buSzPts val="1400"/>
              <a:buFont typeface="Arial"/>
              <a:buNone/>
            </a:pPr>
            <a:fld id="{00000000-1234-1234-1234-123412341234}" type="slidenum">
              <a:rPr lang="en-US" sz="1400" b="1" i="0" u="none">
                <a:solidFill>
                  <a:srgbClr val="FFFFFF"/>
                </a:solidFill>
                <a:latin typeface="Arial"/>
                <a:ea typeface="Arial"/>
                <a:cs typeface="Arial"/>
                <a:sym typeface="Arial"/>
              </a:rPr>
              <a:t>‹#›</a:t>
            </a:fld>
            <a:endParaRPr lang="en-US" sz="1400" b="1" i="0" u="none">
              <a:solidFill>
                <a:srgbClr val="FFFFFF"/>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7"/>
        <p:cNvGrpSpPr/>
        <p:nvPr/>
      </p:nvGrpSpPr>
      <p:grpSpPr>
        <a:xfrm>
          <a:off x="0" y="0"/>
          <a:ext cx="0" cy="0"/>
          <a:chOff x="0" y="0"/>
          <a:chExt cx="0" cy="0"/>
        </a:xfrm>
      </p:grpSpPr>
      <p:cxnSp>
        <p:nvCxnSpPr>
          <p:cNvPr id="78" name="Shape 78"/>
          <p:cNvCxnSpPr/>
          <p:nvPr/>
        </p:nvCxnSpPr>
        <p:spPr>
          <a:xfrm>
            <a:off x="8763000" y="0"/>
            <a:ext cx="0" cy="6858000"/>
          </a:xfrm>
          <a:prstGeom prst="straightConnector1">
            <a:avLst/>
          </a:prstGeom>
          <a:noFill/>
          <a:ln w="38100" cap="flat" cmpd="sng">
            <a:solidFill>
              <a:srgbClr val="FEC3AE">
                <a:alpha val="92549"/>
              </a:srgbClr>
            </a:solidFill>
            <a:prstDash val="solid"/>
            <a:miter lim="800000"/>
            <a:headEnd type="none" w="med" len="med"/>
            <a:tailEnd type="none" w="med" len="med"/>
          </a:ln>
        </p:spPr>
      </p:cxnSp>
      <p:cxnSp>
        <p:nvCxnSpPr>
          <p:cNvPr id="79" name="Shape 79"/>
          <p:cNvCxnSpPr/>
          <p:nvPr/>
        </p:nvCxnSpPr>
        <p:spPr>
          <a:xfrm>
            <a:off x="76200" y="0"/>
            <a:ext cx="0" cy="6858000"/>
          </a:xfrm>
          <a:prstGeom prst="straightConnector1">
            <a:avLst/>
          </a:prstGeom>
          <a:noFill/>
          <a:ln w="57150" cap="flat" cmpd="thickThin">
            <a:solidFill>
              <a:srgbClr val="FEC3AE"/>
            </a:solidFill>
            <a:prstDash val="solid"/>
            <a:miter lim="800000"/>
            <a:headEnd type="none" w="med" len="med"/>
            <a:tailEnd type="none" w="med" len="med"/>
          </a:ln>
        </p:spPr>
      </p:cxnSp>
      <p:cxnSp>
        <p:nvCxnSpPr>
          <p:cNvPr id="80" name="Shape 80"/>
          <p:cNvCxnSpPr/>
          <p:nvPr/>
        </p:nvCxnSpPr>
        <p:spPr>
          <a:xfrm>
            <a:off x="8991600" y="0"/>
            <a:ext cx="0" cy="6858000"/>
          </a:xfrm>
          <a:prstGeom prst="straightConnector1">
            <a:avLst/>
          </a:prstGeom>
          <a:noFill/>
          <a:ln w="19050" cap="flat" cmpd="sng">
            <a:solidFill>
              <a:schemeClr val="accent1"/>
            </a:solidFill>
            <a:prstDash val="solid"/>
            <a:miter lim="800000"/>
            <a:headEnd type="none" w="med" len="med"/>
            <a:tailEnd type="none" w="med" len="med"/>
          </a:ln>
        </p:spPr>
      </p:cxnSp>
      <p:sp>
        <p:nvSpPr>
          <p:cNvPr id="81" name="Shape 81"/>
          <p:cNvSpPr txBox="1"/>
          <p:nvPr/>
        </p:nvSpPr>
        <p:spPr>
          <a:xfrm>
            <a:off x="8839200" y="0"/>
            <a:ext cx="304800" cy="6858000"/>
          </a:xfrm>
          <a:prstGeom prst="rect">
            <a:avLst/>
          </a:prstGeom>
          <a:solidFill>
            <a:srgbClr val="FEC3AE">
              <a:alpha val="86666"/>
            </a:srgbClr>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cxnSp>
        <p:nvCxnSpPr>
          <p:cNvPr id="82" name="Shape 82"/>
          <p:cNvCxnSpPr/>
          <p:nvPr/>
        </p:nvCxnSpPr>
        <p:spPr>
          <a:xfrm>
            <a:off x="8915400" y="0"/>
            <a:ext cx="0" cy="6858000"/>
          </a:xfrm>
          <a:prstGeom prst="straightConnector1">
            <a:avLst/>
          </a:prstGeom>
          <a:noFill/>
          <a:ln w="9525" cap="flat" cmpd="sng">
            <a:solidFill>
              <a:schemeClr val="accent1"/>
            </a:solidFill>
            <a:prstDash val="solid"/>
            <a:miter lim="800000"/>
            <a:headEnd type="none" w="med" len="med"/>
            <a:tailEnd type="none" w="med" len="med"/>
          </a:ln>
        </p:spPr>
      </p:cxnSp>
      <p:sp>
        <p:nvSpPr>
          <p:cNvPr id="83" name="Shape 83"/>
          <p:cNvSpPr/>
          <p:nvPr/>
        </p:nvSpPr>
        <p:spPr>
          <a:xfrm>
            <a:off x="8156575" y="5715000"/>
            <a:ext cx="549275" cy="549275"/>
          </a:xfrm>
          <a:prstGeom prst="ellipse">
            <a:avLst/>
          </a:prstGeom>
          <a:solidFill>
            <a:schemeClr val="accent1"/>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84" name="Shape 84"/>
          <p:cNvSpPr txBox="1">
            <a:spLocks noGrp="1"/>
          </p:cNvSpPr>
          <p:nvPr>
            <p:ph type="title"/>
          </p:nvPr>
        </p:nvSpPr>
        <p:spPr>
          <a:xfrm>
            <a:off x="457200" y="274637"/>
            <a:ext cx="7467600" cy="1143000"/>
          </a:xfrm>
          <a:prstGeom prst="rect">
            <a:avLst/>
          </a:prstGeom>
          <a:noFill/>
          <a:ln>
            <a:noFill/>
          </a:ln>
        </p:spPr>
        <p:txBody>
          <a:bodyPr wrap="square" lIns="91425" tIns="91425" rIns="91425" bIns="91425" anchor="b" anchorCtr="0"/>
          <a:lstStyle>
            <a:lvl1pPr marL="0" marR="0" lvl="0" indent="0" algn="l" rtl="0">
              <a:spcBef>
                <a:spcPts val="0"/>
              </a:spcBef>
              <a:spcAft>
                <a:spcPts val="0"/>
              </a:spcAft>
              <a:buSzPts val="1400"/>
              <a:buNone/>
              <a:defRPr sz="3000" b="0" i="0" u="none" strike="noStrike" cap="small">
                <a:solidFill>
                  <a:schemeClr val="dk2"/>
                </a:solidFill>
                <a:latin typeface="Century Schoolbook"/>
                <a:ea typeface="Century Schoolbook"/>
                <a:cs typeface="Century Schoolbook"/>
                <a:sym typeface="Century Schoolbook"/>
              </a:defRPr>
            </a:lvl1pPr>
            <a:lvl2pPr marL="0" marR="0" lvl="1"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2pPr>
            <a:lvl3pPr marL="0" marR="0" lvl="2"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3pPr>
            <a:lvl4pPr marL="0" marR="0" lvl="3"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4pPr>
            <a:lvl5pPr marL="0" marR="0" lvl="4"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5pPr>
            <a:lvl6pPr marL="457200" marR="0" lvl="5"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6pPr>
            <a:lvl7pPr marL="914400" marR="0" lvl="6"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7pPr>
            <a:lvl8pPr marL="1371600" marR="0" lvl="7"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8pPr>
            <a:lvl9pPr marL="1828800" marR="0" lvl="8"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85" name="Shape 85"/>
          <p:cNvSpPr txBox="1">
            <a:spLocks noGrp="1"/>
          </p:cNvSpPr>
          <p:nvPr>
            <p:ph type="body" idx="1"/>
          </p:nvPr>
        </p:nvSpPr>
        <p:spPr>
          <a:xfrm>
            <a:off x="457200" y="1600200"/>
            <a:ext cx="7467600" cy="4873625"/>
          </a:xfrm>
          <a:prstGeom prst="rect">
            <a:avLst/>
          </a:prstGeom>
          <a:noFill/>
          <a:ln>
            <a:noFill/>
          </a:ln>
        </p:spPr>
        <p:txBody>
          <a:bodyPr wrap="square" lIns="91425" tIns="91425" rIns="91425" bIns="91425" anchor="t" anchorCtr="0"/>
          <a:lstStyle>
            <a:lvl1pPr marL="273050" marR="0" lvl="0" indent="-166370" algn="l" rtl="0">
              <a:spcBef>
                <a:spcPts val="600"/>
              </a:spcBef>
              <a:spcAft>
                <a:spcPts val="0"/>
              </a:spcAft>
              <a:buClr>
                <a:schemeClr val="accent1"/>
              </a:buClr>
              <a:buSzPts val="1680"/>
              <a:buFont typeface="Noto Sans Symbols"/>
              <a:buChar char="•"/>
              <a:defRPr sz="2400" b="0" i="0" u="none" strike="noStrike" cap="none">
                <a:solidFill>
                  <a:schemeClr val="dk1"/>
                </a:solidFill>
                <a:latin typeface="Century Schoolbook"/>
                <a:ea typeface="Century Schoolbook"/>
                <a:cs typeface="Century Schoolbook"/>
                <a:sym typeface="Century Schoolbook"/>
              </a:defRPr>
            </a:lvl1pPr>
            <a:lvl2pPr marL="639763" marR="0" lvl="1" indent="-166369" algn="l" rtl="0">
              <a:spcBef>
                <a:spcPts val="420"/>
              </a:spcBef>
              <a:spcAft>
                <a:spcPts val="0"/>
              </a:spcAft>
              <a:buClr>
                <a:schemeClr val="accent1"/>
              </a:buClr>
              <a:buSzPts val="1680"/>
              <a:buFont typeface="Noto Sans Symbols"/>
              <a:buChar char="●"/>
              <a:defRPr sz="2100" b="0" i="0" u="none" strike="noStrike" cap="none">
                <a:solidFill>
                  <a:schemeClr val="dk1"/>
                </a:solidFill>
                <a:latin typeface="Century Schoolbook"/>
                <a:ea typeface="Century Schoolbook"/>
                <a:cs typeface="Century Schoolbook"/>
                <a:sym typeface="Century Schoolbook"/>
              </a:defRPr>
            </a:lvl2pPr>
            <a:lvl3pPr marL="914400" marR="0" lvl="2" indent="-113982" algn="l" rtl="0">
              <a:spcBef>
                <a:spcPts val="360"/>
              </a:spcBef>
              <a:spcAft>
                <a:spcPts val="0"/>
              </a:spcAft>
              <a:buClr>
                <a:srgbClr val="E0752F"/>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3pPr>
            <a:lvl4pPr marL="1187450" marR="0" lvl="3" indent="-113982" algn="l" rtl="0">
              <a:spcBef>
                <a:spcPts val="360"/>
              </a:spcBef>
              <a:spcAft>
                <a:spcPts val="0"/>
              </a:spcAft>
              <a:buClr>
                <a:srgbClr val="FEC3AE"/>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4pPr>
            <a:lvl5pPr marL="1462088" marR="0" lvl="4" indent="-113474" algn="l" rtl="0">
              <a:spcBef>
                <a:spcPts val="320"/>
              </a:spcBef>
              <a:spcAft>
                <a:spcPts val="0"/>
              </a:spcAft>
              <a:buClr>
                <a:srgbClr val="BDCAE9"/>
              </a:buClr>
              <a:buSzPts val="1088"/>
              <a:buFont typeface="Noto Sans Symbols"/>
              <a:buChar char="●"/>
              <a:defRPr sz="1600" b="0" i="0" u="none" strike="noStrike" cap="none">
                <a:solidFill>
                  <a:schemeClr val="dk1"/>
                </a:solidFill>
                <a:latin typeface="Century Schoolbook"/>
                <a:ea typeface="Century Schoolbook"/>
                <a:cs typeface="Century Schoolbook"/>
                <a:sym typeface="Century Schoolbook"/>
              </a:defRPr>
            </a:lvl5pPr>
            <a:lvl6pPr marL="1737360" marR="0" lvl="5" indent="-81280" algn="l" rtl="0">
              <a:spcBef>
                <a:spcPts val="320"/>
              </a:spcBef>
              <a:buClr>
                <a:schemeClr val="accent1"/>
              </a:buClr>
              <a:buSzPts val="1600"/>
              <a:buFont typeface="Century Schoolbook"/>
              <a:buChar char="•"/>
              <a:defRPr sz="1600" b="0" i="0" u="none" strike="noStrike" cap="none">
                <a:solidFill>
                  <a:schemeClr val="dk2"/>
                </a:solidFill>
                <a:latin typeface="Century Schoolbook"/>
                <a:ea typeface="Century Schoolbook"/>
                <a:cs typeface="Century Schoolbook"/>
                <a:sym typeface="Century Schoolbook"/>
              </a:defRPr>
            </a:lvl6pPr>
            <a:lvl7pPr marL="2011679" marR="0" lvl="6" indent="-129539" algn="l" rtl="0">
              <a:spcBef>
                <a:spcPts val="280"/>
              </a:spcBef>
              <a:buClr>
                <a:srgbClr val="FEC2AC"/>
              </a:buClr>
              <a:buSzPts val="840"/>
              <a:buFont typeface="Noto Sans Symbols"/>
              <a:buChar char="○"/>
              <a:defRPr sz="1400" b="0" i="0" u="none" strike="noStrike" cap="none">
                <a:solidFill>
                  <a:schemeClr val="dk2"/>
                </a:solidFill>
                <a:latin typeface="Century Schoolbook"/>
                <a:ea typeface="Century Schoolbook"/>
                <a:cs typeface="Century Schoolbook"/>
                <a:sym typeface="Century Schoolbook"/>
              </a:defRPr>
            </a:lvl7pPr>
            <a:lvl8pPr marL="2286000" marR="0" lvl="7" indent="-93979" algn="l" rtl="0">
              <a:spcBef>
                <a:spcPts val="280"/>
              </a:spcBef>
              <a:buClr>
                <a:schemeClr val="accent2"/>
              </a:buClr>
              <a:buSzPts val="1400"/>
              <a:buFont typeface="Century Schoolbook"/>
              <a:buChar char="•"/>
              <a:defRPr sz="1400" b="0" i="0" u="none" strike="noStrike" cap="small">
                <a:solidFill>
                  <a:schemeClr val="dk2"/>
                </a:solidFill>
                <a:latin typeface="Century Schoolbook"/>
                <a:ea typeface="Century Schoolbook"/>
                <a:cs typeface="Century Schoolbook"/>
                <a:sym typeface="Century Schoolbook"/>
              </a:defRPr>
            </a:lvl8pPr>
            <a:lvl9pPr marL="2560320" marR="0" lvl="8" indent="-93980" algn="l" rtl="0">
              <a:spcBef>
                <a:spcPts val="280"/>
              </a:spcBef>
              <a:buClr>
                <a:srgbClr val="DE7530"/>
              </a:buClr>
              <a:buSzPts val="1400"/>
              <a:buFont typeface="Century Schoolbook"/>
              <a:buChar char="•"/>
              <a:defRPr sz="14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86" name="Shape 86"/>
          <p:cNvSpPr txBox="1">
            <a:spLocks noGrp="1"/>
          </p:cNvSpPr>
          <p:nvPr>
            <p:ph type="dt" idx="10"/>
          </p:nvPr>
        </p:nvSpPr>
        <p:spPr>
          <a:xfrm rot="5400000">
            <a:off x="7589043" y="1081881"/>
            <a:ext cx="2011362" cy="38417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7" name="Shape 87"/>
          <p:cNvSpPr txBox="1">
            <a:spLocks noGrp="1"/>
          </p:cNvSpPr>
          <p:nvPr>
            <p:ph type="sldNum" idx="12"/>
          </p:nvPr>
        </p:nvSpPr>
        <p:spPr>
          <a:xfrm>
            <a:off x="8129587" y="5734050"/>
            <a:ext cx="609600" cy="520700"/>
          </a:xfrm>
          <a:prstGeom prst="rect">
            <a:avLst/>
          </a:prstGeom>
          <a:noFill/>
          <a:ln>
            <a:noFill/>
          </a:ln>
        </p:spPr>
        <p:txBody>
          <a:bodyPr wrap="square" lIns="91425" tIns="45700" rIns="91425" bIns="45700" anchor="ctr" anchorCtr="0">
            <a:noAutofit/>
          </a:bodyPr>
          <a:lstStyle/>
          <a:p>
            <a:pPr marL="0" marR="0" lvl="0" indent="-88900" algn="ctr" rtl="0">
              <a:lnSpc>
                <a:spcPct val="100000"/>
              </a:lnSpc>
              <a:spcBef>
                <a:spcPts val="0"/>
              </a:spcBef>
              <a:spcAft>
                <a:spcPts val="0"/>
              </a:spcAft>
              <a:buClr>
                <a:srgbClr val="FFFFFF"/>
              </a:buClr>
              <a:buSzPts val="1400"/>
              <a:buFont typeface="Arial"/>
              <a:buNone/>
            </a:pPr>
            <a:fld id="{00000000-1234-1234-1234-123412341234}" type="slidenum">
              <a:rPr lang="en-US" sz="1400" b="1" i="0" u="none">
                <a:solidFill>
                  <a:srgbClr val="FFFFFF"/>
                </a:solidFill>
                <a:latin typeface="Arial"/>
                <a:ea typeface="Arial"/>
                <a:cs typeface="Arial"/>
                <a:sym typeface="Arial"/>
              </a:rPr>
              <a:t>‹#›</a:t>
            </a:fld>
            <a:endParaRPr lang="en-US" sz="1400" b="1" i="0" u="none">
              <a:solidFill>
                <a:srgbClr val="FFFFFF"/>
              </a:solidFill>
              <a:latin typeface="Arial"/>
              <a:ea typeface="Arial"/>
              <a:cs typeface="Arial"/>
              <a:sym typeface="Arial"/>
            </a:endParaRPr>
          </a:p>
        </p:txBody>
      </p:sp>
      <p:sp>
        <p:nvSpPr>
          <p:cNvPr id="88" name="Shape 88"/>
          <p:cNvSpPr txBox="1">
            <a:spLocks noGrp="1"/>
          </p:cNvSpPr>
          <p:nvPr>
            <p:ph type="ftr" idx="11"/>
          </p:nvPr>
        </p:nvSpPr>
        <p:spPr>
          <a:xfrm rot="5400000">
            <a:off x="6989762" y="3736975"/>
            <a:ext cx="3200400" cy="36512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4"/>
        <p:cNvGrpSpPr/>
        <p:nvPr/>
      </p:nvGrpSpPr>
      <p:grpSpPr>
        <a:xfrm>
          <a:off x="0" y="0"/>
          <a:ext cx="0" cy="0"/>
          <a:chOff x="0" y="0"/>
          <a:chExt cx="0" cy="0"/>
        </a:xfrm>
      </p:grpSpPr>
      <p:cxnSp>
        <p:nvCxnSpPr>
          <p:cNvPr id="95" name="Shape 95"/>
          <p:cNvCxnSpPr/>
          <p:nvPr/>
        </p:nvCxnSpPr>
        <p:spPr>
          <a:xfrm>
            <a:off x="8763000" y="0"/>
            <a:ext cx="0" cy="6858000"/>
          </a:xfrm>
          <a:prstGeom prst="straightConnector1">
            <a:avLst/>
          </a:prstGeom>
          <a:noFill/>
          <a:ln w="38100" cap="flat" cmpd="sng">
            <a:solidFill>
              <a:srgbClr val="FEC3AE">
                <a:alpha val="92549"/>
              </a:srgbClr>
            </a:solidFill>
            <a:prstDash val="solid"/>
            <a:miter lim="800000"/>
            <a:headEnd type="none" w="med" len="med"/>
            <a:tailEnd type="none" w="med" len="med"/>
          </a:ln>
        </p:spPr>
      </p:cxnSp>
      <p:cxnSp>
        <p:nvCxnSpPr>
          <p:cNvPr id="96" name="Shape 96"/>
          <p:cNvCxnSpPr/>
          <p:nvPr/>
        </p:nvCxnSpPr>
        <p:spPr>
          <a:xfrm>
            <a:off x="6248400" y="0"/>
            <a:ext cx="0" cy="6858000"/>
          </a:xfrm>
          <a:prstGeom prst="straightConnector1">
            <a:avLst/>
          </a:prstGeom>
          <a:noFill/>
          <a:ln w="38100" cap="flat" cmpd="sng">
            <a:solidFill>
              <a:srgbClr val="FEC3AE"/>
            </a:solidFill>
            <a:prstDash val="solid"/>
            <a:miter lim="800000"/>
            <a:headEnd type="none" w="med" len="med"/>
            <a:tailEnd type="none" w="med" len="med"/>
          </a:ln>
        </p:spPr>
      </p:cxnSp>
      <p:cxnSp>
        <p:nvCxnSpPr>
          <p:cNvPr id="97" name="Shape 97"/>
          <p:cNvCxnSpPr/>
          <p:nvPr/>
        </p:nvCxnSpPr>
        <p:spPr>
          <a:xfrm>
            <a:off x="6192837" y="0"/>
            <a:ext cx="0" cy="6858000"/>
          </a:xfrm>
          <a:prstGeom prst="straightConnector1">
            <a:avLst/>
          </a:prstGeom>
          <a:noFill/>
          <a:ln w="12700" cap="flat" cmpd="sng">
            <a:solidFill>
              <a:schemeClr val="accent1"/>
            </a:solidFill>
            <a:prstDash val="solid"/>
            <a:miter lim="800000"/>
            <a:headEnd type="none" w="med" len="med"/>
            <a:tailEnd type="none" w="med" len="med"/>
          </a:ln>
        </p:spPr>
      </p:cxnSp>
      <p:cxnSp>
        <p:nvCxnSpPr>
          <p:cNvPr id="98" name="Shape 98"/>
          <p:cNvCxnSpPr/>
          <p:nvPr/>
        </p:nvCxnSpPr>
        <p:spPr>
          <a:xfrm>
            <a:off x="8991600" y="0"/>
            <a:ext cx="0" cy="6858000"/>
          </a:xfrm>
          <a:prstGeom prst="straightConnector1">
            <a:avLst/>
          </a:prstGeom>
          <a:noFill/>
          <a:ln w="19050" cap="flat" cmpd="sng">
            <a:solidFill>
              <a:schemeClr val="accent1"/>
            </a:solidFill>
            <a:prstDash val="solid"/>
            <a:miter lim="800000"/>
            <a:headEnd type="none" w="med" len="med"/>
            <a:tailEnd type="none" w="med" len="med"/>
          </a:ln>
        </p:spPr>
      </p:cxnSp>
      <p:sp>
        <p:nvSpPr>
          <p:cNvPr id="99" name="Shape 99"/>
          <p:cNvSpPr txBox="1"/>
          <p:nvPr/>
        </p:nvSpPr>
        <p:spPr>
          <a:xfrm>
            <a:off x="8839200" y="0"/>
            <a:ext cx="304800" cy="6858000"/>
          </a:xfrm>
          <a:prstGeom prst="rect">
            <a:avLst/>
          </a:prstGeom>
          <a:solidFill>
            <a:srgbClr val="FEC3AE">
              <a:alpha val="86666"/>
            </a:srgbClr>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cxnSp>
        <p:nvCxnSpPr>
          <p:cNvPr id="100" name="Shape 100"/>
          <p:cNvCxnSpPr/>
          <p:nvPr/>
        </p:nvCxnSpPr>
        <p:spPr>
          <a:xfrm>
            <a:off x="8915400" y="0"/>
            <a:ext cx="0" cy="6858000"/>
          </a:xfrm>
          <a:prstGeom prst="straightConnector1">
            <a:avLst/>
          </a:prstGeom>
          <a:noFill/>
          <a:ln w="9525" cap="flat" cmpd="sng">
            <a:solidFill>
              <a:schemeClr val="accent1"/>
            </a:solidFill>
            <a:prstDash val="solid"/>
            <a:miter lim="800000"/>
            <a:headEnd type="none" w="med" len="med"/>
            <a:tailEnd type="none" w="med" len="med"/>
          </a:ln>
        </p:spPr>
      </p:cxnSp>
      <p:sp>
        <p:nvSpPr>
          <p:cNvPr id="101" name="Shape 101"/>
          <p:cNvSpPr/>
          <p:nvPr/>
        </p:nvSpPr>
        <p:spPr>
          <a:xfrm>
            <a:off x="8156575" y="5715000"/>
            <a:ext cx="549275" cy="549275"/>
          </a:xfrm>
          <a:prstGeom prst="ellipse">
            <a:avLst/>
          </a:prstGeom>
          <a:solidFill>
            <a:schemeClr val="accent1"/>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02" name="Shape 102"/>
          <p:cNvSpPr txBox="1">
            <a:spLocks noGrp="1"/>
          </p:cNvSpPr>
          <p:nvPr>
            <p:ph type="title"/>
          </p:nvPr>
        </p:nvSpPr>
        <p:spPr>
          <a:xfrm>
            <a:off x="457200" y="274637"/>
            <a:ext cx="7467600" cy="1143000"/>
          </a:xfrm>
          <a:prstGeom prst="rect">
            <a:avLst/>
          </a:prstGeom>
          <a:noFill/>
          <a:ln>
            <a:noFill/>
          </a:ln>
        </p:spPr>
        <p:txBody>
          <a:bodyPr wrap="square" lIns="91425" tIns="91425" rIns="91425" bIns="91425" anchor="b" anchorCtr="0"/>
          <a:lstStyle>
            <a:lvl1pPr marL="0" marR="0" lvl="0" indent="0" algn="l" rtl="0">
              <a:spcBef>
                <a:spcPts val="0"/>
              </a:spcBef>
              <a:spcAft>
                <a:spcPts val="0"/>
              </a:spcAft>
              <a:buSzPts val="1400"/>
              <a:buNone/>
              <a:defRPr sz="3000" b="0" i="0" u="none" strike="noStrike" cap="small">
                <a:solidFill>
                  <a:schemeClr val="dk2"/>
                </a:solidFill>
                <a:latin typeface="Century Schoolbook"/>
                <a:ea typeface="Century Schoolbook"/>
                <a:cs typeface="Century Schoolbook"/>
                <a:sym typeface="Century Schoolbook"/>
              </a:defRPr>
            </a:lvl1pPr>
            <a:lvl2pPr marL="0" marR="0" lvl="1"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2pPr>
            <a:lvl3pPr marL="0" marR="0" lvl="2"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3pPr>
            <a:lvl4pPr marL="0" marR="0" lvl="3"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4pPr>
            <a:lvl5pPr marL="0" marR="0" lvl="4"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5pPr>
            <a:lvl6pPr marL="457200" marR="0" lvl="5"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6pPr>
            <a:lvl7pPr marL="914400" marR="0" lvl="6"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7pPr>
            <a:lvl8pPr marL="1371600" marR="0" lvl="7"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8pPr>
            <a:lvl9pPr marL="1828800" marR="0" lvl="8"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103" name="Shape 103"/>
          <p:cNvSpPr txBox="1">
            <a:spLocks noGrp="1"/>
          </p:cNvSpPr>
          <p:nvPr>
            <p:ph type="body" idx="1"/>
          </p:nvPr>
        </p:nvSpPr>
        <p:spPr>
          <a:xfrm>
            <a:off x="457200" y="1600200"/>
            <a:ext cx="7467600" cy="4873625"/>
          </a:xfrm>
          <a:prstGeom prst="rect">
            <a:avLst/>
          </a:prstGeom>
          <a:noFill/>
          <a:ln>
            <a:noFill/>
          </a:ln>
        </p:spPr>
        <p:txBody>
          <a:bodyPr wrap="square" lIns="91425" tIns="91425" rIns="91425" bIns="91425" anchor="t" anchorCtr="0"/>
          <a:lstStyle>
            <a:lvl1pPr marL="273050" marR="0" lvl="0" indent="-166370" algn="l" rtl="0">
              <a:spcBef>
                <a:spcPts val="600"/>
              </a:spcBef>
              <a:spcAft>
                <a:spcPts val="0"/>
              </a:spcAft>
              <a:buClr>
                <a:schemeClr val="accent1"/>
              </a:buClr>
              <a:buSzPts val="1680"/>
              <a:buFont typeface="Noto Sans Symbols"/>
              <a:buChar char="•"/>
              <a:defRPr sz="2400" b="0" i="0" u="none" strike="noStrike" cap="none">
                <a:solidFill>
                  <a:schemeClr val="dk1"/>
                </a:solidFill>
                <a:latin typeface="Century Schoolbook"/>
                <a:ea typeface="Century Schoolbook"/>
                <a:cs typeface="Century Schoolbook"/>
                <a:sym typeface="Century Schoolbook"/>
              </a:defRPr>
            </a:lvl1pPr>
            <a:lvl2pPr marL="639763" marR="0" lvl="1" indent="-166369" algn="l" rtl="0">
              <a:spcBef>
                <a:spcPts val="420"/>
              </a:spcBef>
              <a:spcAft>
                <a:spcPts val="0"/>
              </a:spcAft>
              <a:buClr>
                <a:schemeClr val="accent1"/>
              </a:buClr>
              <a:buSzPts val="1680"/>
              <a:buFont typeface="Noto Sans Symbols"/>
              <a:buChar char="●"/>
              <a:defRPr sz="2100" b="0" i="0" u="none" strike="noStrike" cap="none">
                <a:solidFill>
                  <a:schemeClr val="dk1"/>
                </a:solidFill>
                <a:latin typeface="Century Schoolbook"/>
                <a:ea typeface="Century Schoolbook"/>
                <a:cs typeface="Century Schoolbook"/>
                <a:sym typeface="Century Schoolbook"/>
              </a:defRPr>
            </a:lvl2pPr>
            <a:lvl3pPr marL="914400" marR="0" lvl="2" indent="-113982" algn="l" rtl="0">
              <a:spcBef>
                <a:spcPts val="360"/>
              </a:spcBef>
              <a:spcAft>
                <a:spcPts val="0"/>
              </a:spcAft>
              <a:buClr>
                <a:srgbClr val="E0752F"/>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3pPr>
            <a:lvl4pPr marL="1187450" marR="0" lvl="3" indent="-113982" algn="l" rtl="0">
              <a:spcBef>
                <a:spcPts val="360"/>
              </a:spcBef>
              <a:spcAft>
                <a:spcPts val="0"/>
              </a:spcAft>
              <a:buClr>
                <a:srgbClr val="FEC3AE"/>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4pPr>
            <a:lvl5pPr marL="1462088" marR="0" lvl="4" indent="-113474" algn="l" rtl="0">
              <a:spcBef>
                <a:spcPts val="320"/>
              </a:spcBef>
              <a:spcAft>
                <a:spcPts val="0"/>
              </a:spcAft>
              <a:buClr>
                <a:srgbClr val="BDCAE9"/>
              </a:buClr>
              <a:buSzPts val="1088"/>
              <a:buFont typeface="Noto Sans Symbols"/>
              <a:buChar char="●"/>
              <a:defRPr sz="1600" b="0" i="0" u="none" strike="noStrike" cap="none">
                <a:solidFill>
                  <a:schemeClr val="dk1"/>
                </a:solidFill>
                <a:latin typeface="Century Schoolbook"/>
                <a:ea typeface="Century Schoolbook"/>
                <a:cs typeface="Century Schoolbook"/>
                <a:sym typeface="Century Schoolbook"/>
              </a:defRPr>
            </a:lvl5pPr>
            <a:lvl6pPr marL="1737360" marR="0" lvl="5" indent="-81280" algn="l" rtl="0">
              <a:spcBef>
                <a:spcPts val="320"/>
              </a:spcBef>
              <a:buClr>
                <a:schemeClr val="accent1"/>
              </a:buClr>
              <a:buSzPts val="1600"/>
              <a:buFont typeface="Century Schoolbook"/>
              <a:buChar char="•"/>
              <a:defRPr sz="1600" b="0" i="0" u="none" strike="noStrike" cap="none">
                <a:solidFill>
                  <a:schemeClr val="dk2"/>
                </a:solidFill>
                <a:latin typeface="Century Schoolbook"/>
                <a:ea typeface="Century Schoolbook"/>
                <a:cs typeface="Century Schoolbook"/>
                <a:sym typeface="Century Schoolbook"/>
              </a:defRPr>
            </a:lvl6pPr>
            <a:lvl7pPr marL="2011679" marR="0" lvl="6" indent="-129539" algn="l" rtl="0">
              <a:spcBef>
                <a:spcPts val="280"/>
              </a:spcBef>
              <a:buClr>
                <a:srgbClr val="FEC2AC"/>
              </a:buClr>
              <a:buSzPts val="840"/>
              <a:buFont typeface="Noto Sans Symbols"/>
              <a:buChar char="○"/>
              <a:defRPr sz="1400" b="0" i="0" u="none" strike="noStrike" cap="none">
                <a:solidFill>
                  <a:schemeClr val="dk2"/>
                </a:solidFill>
                <a:latin typeface="Century Schoolbook"/>
                <a:ea typeface="Century Schoolbook"/>
                <a:cs typeface="Century Schoolbook"/>
                <a:sym typeface="Century Schoolbook"/>
              </a:defRPr>
            </a:lvl7pPr>
            <a:lvl8pPr marL="2286000" marR="0" lvl="7" indent="-93979" algn="l" rtl="0">
              <a:spcBef>
                <a:spcPts val="280"/>
              </a:spcBef>
              <a:buClr>
                <a:schemeClr val="accent2"/>
              </a:buClr>
              <a:buSzPts val="1400"/>
              <a:buFont typeface="Century Schoolbook"/>
              <a:buChar char="•"/>
              <a:defRPr sz="1400" b="0" i="0" u="none" strike="noStrike" cap="small">
                <a:solidFill>
                  <a:schemeClr val="dk2"/>
                </a:solidFill>
                <a:latin typeface="Century Schoolbook"/>
                <a:ea typeface="Century Schoolbook"/>
                <a:cs typeface="Century Schoolbook"/>
                <a:sym typeface="Century Schoolbook"/>
              </a:defRPr>
            </a:lvl8pPr>
            <a:lvl9pPr marL="2560320" marR="0" lvl="8" indent="-93980" algn="l" rtl="0">
              <a:spcBef>
                <a:spcPts val="280"/>
              </a:spcBef>
              <a:buClr>
                <a:srgbClr val="DE7530"/>
              </a:buClr>
              <a:buSzPts val="1400"/>
              <a:buFont typeface="Century Schoolbook"/>
              <a:buChar char="•"/>
              <a:defRPr sz="14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104" name="Shape 104"/>
          <p:cNvSpPr txBox="1">
            <a:spLocks noGrp="1"/>
          </p:cNvSpPr>
          <p:nvPr>
            <p:ph type="dt" idx="10"/>
          </p:nvPr>
        </p:nvSpPr>
        <p:spPr>
          <a:xfrm rot="5400000">
            <a:off x="7589043" y="1081881"/>
            <a:ext cx="2011362" cy="38417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5" name="Shape 105"/>
          <p:cNvSpPr txBox="1">
            <a:spLocks noGrp="1"/>
          </p:cNvSpPr>
          <p:nvPr>
            <p:ph type="sldNum" idx="12"/>
          </p:nvPr>
        </p:nvSpPr>
        <p:spPr>
          <a:xfrm>
            <a:off x="8129587" y="5734050"/>
            <a:ext cx="609600" cy="520700"/>
          </a:xfrm>
          <a:prstGeom prst="rect">
            <a:avLst/>
          </a:prstGeom>
          <a:noFill/>
          <a:ln>
            <a:noFill/>
          </a:ln>
        </p:spPr>
        <p:txBody>
          <a:bodyPr wrap="square" lIns="91425" tIns="45700" rIns="91425" bIns="45700" anchor="ctr" anchorCtr="0">
            <a:noAutofit/>
          </a:bodyPr>
          <a:lstStyle/>
          <a:p>
            <a:pPr marL="0" marR="0" lvl="0" indent="-88900" algn="ctr" rtl="0">
              <a:lnSpc>
                <a:spcPct val="100000"/>
              </a:lnSpc>
              <a:spcBef>
                <a:spcPts val="0"/>
              </a:spcBef>
              <a:spcAft>
                <a:spcPts val="0"/>
              </a:spcAft>
              <a:buClr>
                <a:srgbClr val="FFFFFF"/>
              </a:buClr>
              <a:buSzPts val="1400"/>
              <a:buFont typeface="Arial"/>
              <a:buNone/>
            </a:pPr>
            <a:fld id="{00000000-1234-1234-1234-123412341234}" type="slidenum">
              <a:rPr lang="en-US" sz="1400" b="1" i="0" u="none">
                <a:solidFill>
                  <a:srgbClr val="FFFFFF"/>
                </a:solidFill>
                <a:latin typeface="Arial"/>
                <a:ea typeface="Arial"/>
                <a:cs typeface="Arial"/>
                <a:sym typeface="Arial"/>
              </a:rPr>
              <a:t>‹#›</a:t>
            </a:fld>
            <a:endParaRPr lang="en-US" sz="1400" b="1" i="0" u="none">
              <a:solidFill>
                <a:srgbClr val="FFFFFF"/>
              </a:solidFill>
              <a:latin typeface="Arial"/>
              <a:ea typeface="Arial"/>
              <a:cs typeface="Arial"/>
              <a:sym typeface="Arial"/>
            </a:endParaRPr>
          </a:p>
        </p:txBody>
      </p:sp>
      <p:sp>
        <p:nvSpPr>
          <p:cNvPr id="106" name="Shape 106"/>
          <p:cNvSpPr txBox="1">
            <a:spLocks noGrp="1"/>
          </p:cNvSpPr>
          <p:nvPr>
            <p:ph type="ftr" idx="11"/>
          </p:nvPr>
        </p:nvSpPr>
        <p:spPr>
          <a:xfrm rot="5400000">
            <a:off x="6989762" y="3736975"/>
            <a:ext cx="3200400" cy="36512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5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4"/>
        <p:cNvGrpSpPr/>
        <p:nvPr/>
      </p:nvGrpSpPr>
      <p:grpSpPr>
        <a:xfrm>
          <a:off x="0" y="0"/>
          <a:ext cx="0" cy="0"/>
          <a:chOff x="0" y="0"/>
          <a:chExt cx="0" cy="0"/>
        </a:xfrm>
      </p:grpSpPr>
      <p:cxnSp>
        <p:nvCxnSpPr>
          <p:cNvPr id="115" name="Shape 115"/>
          <p:cNvCxnSpPr/>
          <p:nvPr/>
        </p:nvCxnSpPr>
        <p:spPr>
          <a:xfrm>
            <a:off x="8763000" y="0"/>
            <a:ext cx="0" cy="6858000"/>
          </a:xfrm>
          <a:prstGeom prst="straightConnector1">
            <a:avLst/>
          </a:prstGeom>
          <a:noFill/>
          <a:ln w="38100" cap="flat" cmpd="sng">
            <a:solidFill>
              <a:srgbClr val="FEC3AE">
                <a:alpha val="92549"/>
              </a:srgbClr>
            </a:solidFill>
            <a:prstDash val="solid"/>
            <a:miter lim="800000"/>
            <a:headEnd type="none" w="med" len="med"/>
            <a:tailEnd type="none" w="med" len="med"/>
          </a:ln>
        </p:spPr>
      </p:cxnSp>
      <p:cxnSp>
        <p:nvCxnSpPr>
          <p:cNvPr id="116" name="Shape 116"/>
          <p:cNvCxnSpPr/>
          <p:nvPr/>
        </p:nvCxnSpPr>
        <p:spPr>
          <a:xfrm>
            <a:off x="76200" y="0"/>
            <a:ext cx="0" cy="6858000"/>
          </a:xfrm>
          <a:prstGeom prst="straightConnector1">
            <a:avLst/>
          </a:prstGeom>
          <a:noFill/>
          <a:ln w="57150" cap="flat" cmpd="thickThin">
            <a:solidFill>
              <a:srgbClr val="FEC3AE"/>
            </a:solidFill>
            <a:prstDash val="solid"/>
            <a:miter lim="800000"/>
            <a:headEnd type="none" w="med" len="med"/>
            <a:tailEnd type="none" w="med" len="med"/>
          </a:ln>
        </p:spPr>
      </p:cxnSp>
      <p:cxnSp>
        <p:nvCxnSpPr>
          <p:cNvPr id="117" name="Shape 117"/>
          <p:cNvCxnSpPr/>
          <p:nvPr/>
        </p:nvCxnSpPr>
        <p:spPr>
          <a:xfrm>
            <a:off x="8991600" y="0"/>
            <a:ext cx="0" cy="6858000"/>
          </a:xfrm>
          <a:prstGeom prst="straightConnector1">
            <a:avLst/>
          </a:prstGeom>
          <a:noFill/>
          <a:ln w="19050" cap="flat" cmpd="sng">
            <a:solidFill>
              <a:schemeClr val="accent1"/>
            </a:solidFill>
            <a:prstDash val="solid"/>
            <a:miter lim="800000"/>
            <a:headEnd type="none" w="med" len="med"/>
            <a:tailEnd type="none" w="med" len="med"/>
          </a:ln>
        </p:spPr>
      </p:cxnSp>
      <p:sp>
        <p:nvSpPr>
          <p:cNvPr id="118" name="Shape 118"/>
          <p:cNvSpPr txBox="1"/>
          <p:nvPr/>
        </p:nvSpPr>
        <p:spPr>
          <a:xfrm>
            <a:off x="8839200" y="0"/>
            <a:ext cx="304800" cy="6858000"/>
          </a:xfrm>
          <a:prstGeom prst="rect">
            <a:avLst/>
          </a:prstGeom>
          <a:solidFill>
            <a:srgbClr val="FEC3AE">
              <a:alpha val="86666"/>
            </a:srgbClr>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cxnSp>
        <p:nvCxnSpPr>
          <p:cNvPr id="119" name="Shape 119"/>
          <p:cNvCxnSpPr/>
          <p:nvPr/>
        </p:nvCxnSpPr>
        <p:spPr>
          <a:xfrm>
            <a:off x="8915400" y="0"/>
            <a:ext cx="0" cy="6858000"/>
          </a:xfrm>
          <a:prstGeom prst="straightConnector1">
            <a:avLst/>
          </a:prstGeom>
          <a:noFill/>
          <a:ln w="9525" cap="flat" cmpd="sng">
            <a:solidFill>
              <a:schemeClr val="accent1"/>
            </a:solidFill>
            <a:prstDash val="solid"/>
            <a:miter lim="800000"/>
            <a:headEnd type="none" w="med" len="med"/>
            <a:tailEnd type="none" w="med" len="med"/>
          </a:ln>
        </p:spPr>
      </p:cxnSp>
      <p:sp>
        <p:nvSpPr>
          <p:cNvPr id="120" name="Shape 120"/>
          <p:cNvSpPr/>
          <p:nvPr/>
        </p:nvSpPr>
        <p:spPr>
          <a:xfrm>
            <a:off x="8156575" y="5715000"/>
            <a:ext cx="549275" cy="549275"/>
          </a:xfrm>
          <a:prstGeom prst="ellipse">
            <a:avLst/>
          </a:prstGeom>
          <a:solidFill>
            <a:schemeClr val="accent1"/>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21" name="Shape 121"/>
          <p:cNvSpPr txBox="1">
            <a:spLocks noGrp="1"/>
          </p:cNvSpPr>
          <p:nvPr>
            <p:ph type="title"/>
          </p:nvPr>
        </p:nvSpPr>
        <p:spPr>
          <a:xfrm>
            <a:off x="457200" y="274637"/>
            <a:ext cx="7467600" cy="1143000"/>
          </a:xfrm>
          <a:prstGeom prst="rect">
            <a:avLst/>
          </a:prstGeom>
          <a:noFill/>
          <a:ln>
            <a:noFill/>
          </a:ln>
        </p:spPr>
        <p:txBody>
          <a:bodyPr wrap="square" lIns="91425" tIns="91425" rIns="91425" bIns="91425" anchor="b" anchorCtr="0"/>
          <a:lstStyle>
            <a:lvl1pPr marL="0" marR="0" lvl="0" indent="0" algn="l" rtl="0">
              <a:spcBef>
                <a:spcPts val="0"/>
              </a:spcBef>
              <a:spcAft>
                <a:spcPts val="0"/>
              </a:spcAft>
              <a:buSzPts val="1400"/>
              <a:buNone/>
              <a:defRPr sz="3000" b="0" i="0" u="none" strike="noStrike" cap="small">
                <a:solidFill>
                  <a:schemeClr val="dk2"/>
                </a:solidFill>
                <a:latin typeface="Century Schoolbook"/>
                <a:ea typeface="Century Schoolbook"/>
                <a:cs typeface="Century Schoolbook"/>
                <a:sym typeface="Century Schoolbook"/>
              </a:defRPr>
            </a:lvl1pPr>
            <a:lvl2pPr marL="0" marR="0" lvl="1"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2pPr>
            <a:lvl3pPr marL="0" marR="0" lvl="2"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3pPr>
            <a:lvl4pPr marL="0" marR="0" lvl="3"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4pPr>
            <a:lvl5pPr marL="0" marR="0" lvl="4"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5pPr>
            <a:lvl6pPr marL="457200" marR="0" lvl="5"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6pPr>
            <a:lvl7pPr marL="914400" marR="0" lvl="6"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7pPr>
            <a:lvl8pPr marL="1371600" marR="0" lvl="7"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8pPr>
            <a:lvl9pPr marL="1828800" marR="0" lvl="8"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122" name="Shape 122"/>
          <p:cNvSpPr txBox="1">
            <a:spLocks noGrp="1"/>
          </p:cNvSpPr>
          <p:nvPr>
            <p:ph type="body" idx="1"/>
          </p:nvPr>
        </p:nvSpPr>
        <p:spPr>
          <a:xfrm>
            <a:off x="457200" y="1600200"/>
            <a:ext cx="7467600" cy="4873625"/>
          </a:xfrm>
          <a:prstGeom prst="rect">
            <a:avLst/>
          </a:prstGeom>
          <a:noFill/>
          <a:ln>
            <a:noFill/>
          </a:ln>
        </p:spPr>
        <p:txBody>
          <a:bodyPr wrap="square" lIns="91425" tIns="91425" rIns="91425" bIns="91425" anchor="t" anchorCtr="0"/>
          <a:lstStyle>
            <a:lvl1pPr marL="273050" marR="0" lvl="0" indent="-166370" algn="l" rtl="0">
              <a:spcBef>
                <a:spcPts val="600"/>
              </a:spcBef>
              <a:spcAft>
                <a:spcPts val="0"/>
              </a:spcAft>
              <a:buClr>
                <a:schemeClr val="accent1"/>
              </a:buClr>
              <a:buSzPts val="1680"/>
              <a:buFont typeface="Noto Sans Symbols"/>
              <a:buChar char="•"/>
              <a:defRPr sz="2400" b="0" i="0" u="none" strike="noStrike" cap="none">
                <a:solidFill>
                  <a:schemeClr val="dk1"/>
                </a:solidFill>
                <a:latin typeface="Century Schoolbook"/>
                <a:ea typeface="Century Schoolbook"/>
                <a:cs typeface="Century Schoolbook"/>
                <a:sym typeface="Century Schoolbook"/>
              </a:defRPr>
            </a:lvl1pPr>
            <a:lvl2pPr marL="639763" marR="0" lvl="1" indent="-166369" algn="l" rtl="0">
              <a:spcBef>
                <a:spcPts val="420"/>
              </a:spcBef>
              <a:spcAft>
                <a:spcPts val="0"/>
              </a:spcAft>
              <a:buClr>
                <a:schemeClr val="accent1"/>
              </a:buClr>
              <a:buSzPts val="1680"/>
              <a:buFont typeface="Noto Sans Symbols"/>
              <a:buChar char="●"/>
              <a:defRPr sz="2100" b="0" i="0" u="none" strike="noStrike" cap="none">
                <a:solidFill>
                  <a:schemeClr val="dk1"/>
                </a:solidFill>
                <a:latin typeface="Century Schoolbook"/>
                <a:ea typeface="Century Schoolbook"/>
                <a:cs typeface="Century Schoolbook"/>
                <a:sym typeface="Century Schoolbook"/>
              </a:defRPr>
            </a:lvl2pPr>
            <a:lvl3pPr marL="914400" marR="0" lvl="2" indent="-113982" algn="l" rtl="0">
              <a:spcBef>
                <a:spcPts val="360"/>
              </a:spcBef>
              <a:spcAft>
                <a:spcPts val="0"/>
              </a:spcAft>
              <a:buClr>
                <a:srgbClr val="E0752F"/>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3pPr>
            <a:lvl4pPr marL="1187450" marR="0" lvl="3" indent="-113982" algn="l" rtl="0">
              <a:spcBef>
                <a:spcPts val="360"/>
              </a:spcBef>
              <a:spcAft>
                <a:spcPts val="0"/>
              </a:spcAft>
              <a:buClr>
                <a:srgbClr val="FEC3AE"/>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4pPr>
            <a:lvl5pPr marL="1462088" marR="0" lvl="4" indent="-113474" algn="l" rtl="0">
              <a:spcBef>
                <a:spcPts val="320"/>
              </a:spcBef>
              <a:spcAft>
                <a:spcPts val="0"/>
              </a:spcAft>
              <a:buClr>
                <a:srgbClr val="BDCAE9"/>
              </a:buClr>
              <a:buSzPts val="1088"/>
              <a:buFont typeface="Noto Sans Symbols"/>
              <a:buChar char="●"/>
              <a:defRPr sz="1600" b="0" i="0" u="none" strike="noStrike" cap="none">
                <a:solidFill>
                  <a:schemeClr val="dk1"/>
                </a:solidFill>
                <a:latin typeface="Century Schoolbook"/>
                <a:ea typeface="Century Schoolbook"/>
                <a:cs typeface="Century Schoolbook"/>
                <a:sym typeface="Century Schoolbook"/>
              </a:defRPr>
            </a:lvl5pPr>
            <a:lvl6pPr marL="1737360" marR="0" lvl="5" indent="-81280" algn="l" rtl="0">
              <a:spcBef>
                <a:spcPts val="320"/>
              </a:spcBef>
              <a:buClr>
                <a:schemeClr val="accent1"/>
              </a:buClr>
              <a:buSzPts val="1600"/>
              <a:buFont typeface="Century Schoolbook"/>
              <a:buChar char="•"/>
              <a:defRPr sz="1600" b="0" i="0" u="none" strike="noStrike" cap="none">
                <a:solidFill>
                  <a:schemeClr val="dk2"/>
                </a:solidFill>
                <a:latin typeface="Century Schoolbook"/>
                <a:ea typeface="Century Schoolbook"/>
                <a:cs typeface="Century Schoolbook"/>
                <a:sym typeface="Century Schoolbook"/>
              </a:defRPr>
            </a:lvl6pPr>
            <a:lvl7pPr marL="2011679" marR="0" lvl="6" indent="-129539" algn="l" rtl="0">
              <a:spcBef>
                <a:spcPts val="280"/>
              </a:spcBef>
              <a:buClr>
                <a:srgbClr val="FEC2AC"/>
              </a:buClr>
              <a:buSzPts val="840"/>
              <a:buFont typeface="Noto Sans Symbols"/>
              <a:buChar char="○"/>
              <a:defRPr sz="1400" b="0" i="0" u="none" strike="noStrike" cap="none">
                <a:solidFill>
                  <a:schemeClr val="dk2"/>
                </a:solidFill>
                <a:latin typeface="Century Schoolbook"/>
                <a:ea typeface="Century Schoolbook"/>
                <a:cs typeface="Century Schoolbook"/>
                <a:sym typeface="Century Schoolbook"/>
              </a:defRPr>
            </a:lvl7pPr>
            <a:lvl8pPr marL="2286000" marR="0" lvl="7" indent="-93979" algn="l" rtl="0">
              <a:spcBef>
                <a:spcPts val="280"/>
              </a:spcBef>
              <a:buClr>
                <a:schemeClr val="accent2"/>
              </a:buClr>
              <a:buSzPts val="1400"/>
              <a:buFont typeface="Century Schoolbook"/>
              <a:buChar char="•"/>
              <a:defRPr sz="1400" b="0" i="0" u="none" strike="noStrike" cap="small">
                <a:solidFill>
                  <a:schemeClr val="dk2"/>
                </a:solidFill>
                <a:latin typeface="Century Schoolbook"/>
                <a:ea typeface="Century Schoolbook"/>
                <a:cs typeface="Century Schoolbook"/>
                <a:sym typeface="Century Schoolbook"/>
              </a:defRPr>
            </a:lvl8pPr>
            <a:lvl9pPr marL="2560320" marR="0" lvl="8" indent="-93980" algn="l" rtl="0">
              <a:spcBef>
                <a:spcPts val="280"/>
              </a:spcBef>
              <a:buClr>
                <a:srgbClr val="DE7530"/>
              </a:buClr>
              <a:buSzPts val="1400"/>
              <a:buFont typeface="Century Schoolbook"/>
              <a:buChar char="•"/>
              <a:defRPr sz="14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123" name="Shape 123"/>
          <p:cNvSpPr txBox="1">
            <a:spLocks noGrp="1"/>
          </p:cNvSpPr>
          <p:nvPr>
            <p:ph type="dt" idx="10"/>
          </p:nvPr>
        </p:nvSpPr>
        <p:spPr>
          <a:xfrm rot="5400000">
            <a:off x="7589043" y="1081881"/>
            <a:ext cx="2011362" cy="38417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24" name="Shape 124"/>
          <p:cNvSpPr txBox="1">
            <a:spLocks noGrp="1"/>
          </p:cNvSpPr>
          <p:nvPr>
            <p:ph type="sldNum" idx="12"/>
          </p:nvPr>
        </p:nvSpPr>
        <p:spPr>
          <a:xfrm>
            <a:off x="8129587" y="5734050"/>
            <a:ext cx="609600" cy="520700"/>
          </a:xfrm>
          <a:prstGeom prst="rect">
            <a:avLst/>
          </a:prstGeom>
          <a:noFill/>
          <a:ln>
            <a:noFill/>
          </a:ln>
        </p:spPr>
        <p:txBody>
          <a:bodyPr wrap="square" lIns="91425" tIns="45700" rIns="91425" bIns="45700" anchor="ctr" anchorCtr="0">
            <a:noAutofit/>
          </a:bodyPr>
          <a:lstStyle/>
          <a:p>
            <a:pPr marL="0" marR="0" lvl="0" indent="-88900" algn="ctr" rtl="0">
              <a:lnSpc>
                <a:spcPct val="100000"/>
              </a:lnSpc>
              <a:spcBef>
                <a:spcPts val="0"/>
              </a:spcBef>
              <a:spcAft>
                <a:spcPts val="0"/>
              </a:spcAft>
              <a:buClr>
                <a:srgbClr val="FFFFFF"/>
              </a:buClr>
              <a:buSzPts val="1400"/>
              <a:buFont typeface="Arial"/>
              <a:buNone/>
            </a:pPr>
            <a:fld id="{00000000-1234-1234-1234-123412341234}" type="slidenum">
              <a:rPr lang="en-US" sz="1400" b="1" i="0" u="none">
                <a:solidFill>
                  <a:srgbClr val="FFFFFF"/>
                </a:solidFill>
                <a:latin typeface="Arial"/>
                <a:ea typeface="Arial"/>
                <a:cs typeface="Arial"/>
                <a:sym typeface="Arial"/>
              </a:rPr>
              <a:t>‹#›</a:t>
            </a:fld>
            <a:endParaRPr lang="en-US" sz="1400" b="1" i="0" u="none">
              <a:solidFill>
                <a:srgbClr val="FFFFFF"/>
              </a:solidFill>
              <a:latin typeface="Arial"/>
              <a:ea typeface="Arial"/>
              <a:cs typeface="Arial"/>
              <a:sym typeface="Arial"/>
            </a:endParaRPr>
          </a:p>
        </p:txBody>
      </p:sp>
      <p:sp>
        <p:nvSpPr>
          <p:cNvPr id="125" name="Shape 125"/>
          <p:cNvSpPr txBox="1">
            <a:spLocks noGrp="1"/>
          </p:cNvSpPr>
          <p:nvPr>
            <p:ph type="ftr" idx="11"/>
          </p:nvPr>
        </p:nvSpPr>
        <p:spPr>
          <a:xfrm rot="5400000">
            <a:off x="6989762" y="3736975"/>
            <a:ext cx="3200400" cy="36512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56"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32"/>
        <p:cNvGrpSpPr/>
        <p:nvPr/>
      </p:nvGrpSpPr>
      <p:grpSpPr>
        <a:xfrm>
          <a:off x="0" y="0"/>
          <a:ext cx="0" cy="0"/>
          <a:chOff x="0" y="0"/>
          <a:chExt cx="0" cy="0"/>
        </a:xfrm>
      </p:grpSpPr>
      <p:sp>
        <p:nvSpPr>
          <p:cNvPr id="133" name="Shape 133"/>
          <p:cNvSpPr txBox="1"/>
          <p:nvPr/>
        </p:nvSpPr>
        <p:spPr>
          <a:xfrm>
            <a:off x="381000" y="0"/>
            <a:ext cx="609600" cy="6858000"/>
          </a:xfrm>
          <a:prstGeom prst="rect">
            <a:avLst/>
          </a:prstGeom>
          <a:solidFill>
            <a:srgbClr val="FEC3AE">
              <a:alpha val="53725"/>
            </a:srgbClr>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134" name="Shape 134"/>
          <p:cNvSpPr txBox="1"/>
          <p:nvPr/>
        </p:nvSpPr>
        <p:spPr>
          <a:xfrm>
            <a:off x="276225" y="0"/>
            <a:ext cx="104775" cy="6858000"/>
          </a:xfrm>
          <a:prstGeom prst="rect">
            <a:avLst/>
          </a:prstGeom>
          <a:solidFill>
            <a:srgbClr val="FFD9CE">
              <a:alpha val="35686"/>
            </a:srgbClr>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135" name="Shape 135"/>
          <p:cNvSpPr txBox="1"/>
          <p:nvPr/>
        </p:nvSpPr>
        <p:spPr>
          <a:xfrm>
            <a:off x="990600" y="0"/>
            <a:ext cx="182562" cy="6858000"/>
          </a:xfrm>
          <a:prstGeom prst="rect">
            <a:avLst/>
          </a:prstGeom>
          <a:solidFill>
            <a:srgbClr val="FFD9CE">
              <a:alpha val="69803"/>
            </a:srgbClr>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136" name="Shape 136"/>
          <p:cNvSpPr txBox="1"/>
          <p:nvPr/>
        </p:nvSpPr>
        <p:spPr>
          <a:xfrm>
            <a:off x="1141412" y="0"/>
            <a:ext cx="230187" cy="6858000"/>
          </a:xfrm>
          <a:prstGeom prst="rect">
            <a:avLst/>
          </a:prstGeom>
          <a:solidFill>
            <a:srgbClr val="FFEDE8">
              <a:alpha val="70588"/>
            </a:srgbClr>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cxnSp>
        <p:nvCxnSpPr>
          <p:cNvPr id="137" name="Shape 137"/>
          <p:cNvCxnSpPr/>
          <p:nvPr/>
        </p:nvCxnSpPr>
        <p:spPr>
          <a:xfrm>
            <a:off x="106362" y="0"/>
            <a:ext cx="0" cy="6858000"/>
          </a:xfrm>
          <a:prstGeom prst="straightConnector1">
            <a:avLst/>
          </a:prstGeom>
          <a:noFill/>
          <a:ln w="57150" cap="flat" cmpd="sng">
            <a:solidFill>
              <a:srgbClr val="FEC3AE">
                <a:alpha val="72549"/>
              </a:srgbClr>
            </a:solidFill>
            <a:prstDash val="solid"/>
            <a:miter lim="800000"/>
            <a:headEnd type="none" w="med" len="med"/>
            <a:tailEnd type="none" w="med" len="med"/>
          </a:ln>
        </p:spPr>
      </p:cxnSp>
      <p:cxnSp>
        <p:nvCxnSpPr>
          <p:cNvPr id="138" name="Shape 138"/>
          <p:cNvCxnSpPr/>
          <p:nvPr/>
        </p:nvCxnSpPr>
        <p:spPr>
          <a:xfrm>
            <a:off x="914400" y="0"/>
            <a:ext cx="0" cy="6858000"/>
          </a:xfrm>
          <a:prstGeom prst="straightConnector1">
            <a:avLst/>
          </a:prstGeom>
          <a:noFill/>
          <a:ln w="57150" cap="flat" cmpd="sng">
            <a:solidFill>
              <a:srgbClr val="FFEDE8">
                <a:alpha val="82745"/>
              </a:srgbClr>
            </a:solidFill>
            <a:prstDash val="solid"/>
            <a:miter lim="800000"/>
            <a:headEnd type="none" w="med" len="med"/>
            <a:tailEnd type="none" w="med" len="med"/>
          </a:ln>
        </p:spPr>
      </p:cxnSp>
      <p:cxnSp>
        <p:nvCxnSpPr>
          <p:cNvPr id="139" name="Shape 139"/>
          <p:cNvCxnSpPr/>
          <p:nvPr/>
        </p:nvCxnSpPr>
        <p:spPr>
          <a:xfrm>
            <a:off x="854075" y="0"/>
            <a:ext cx="0" cy="6858000"/>
          </a:xfrm>
          <a:prstGeom prst="straightConnector1">
            <a:avLst/>
          </a:prstGeom>
          <a:noFill/>
          <a:ln w="57150" cap="flat" cmpd="sng">
            <a:solidFill>
              <a:srgbClr val="FEC3AE"/>
            </a:solidFill>
            <a:prstDash val="solid"/>
            <a:miter lim="800000"/>
            <a:headEnd type="none" w="med" len="med"/>
            <a:tailEnd type="none" w="med" len="med"/>
          </a:ln>
        </p:spPr>
      </p:cxnSp>
      <p:cxnSp>
        <p:nvCxnSpPr>
          <p:cNvPr id="140" name="Shape 140"/>
          <p:cNvCxnSpPr/>
          <p:nvPr/>
        </p:nvCxnSpPr>
        <p:spPr>
          <a:xfrm>
            <a:off x="1727200" y="0"/>
            <a:ext cx="0" cy="6858000"/>
          </a:xfrm>
          <a:prstGeom prst="straightConnector1">
            <a:avLst/>
          </a:prstGeom>
          <a:noFill/>
          <a:ln w="28575" cap="flat" cmpd="sng">
            <a:solidFill>
              <a:srgbClr val="FEC3AE">
                <a:alpha val="81568"/>
              </a:srgbClr>
            </a:solidFill>
            <a:prstDash val="solid"/>
            <a:miter lim="800000"/>
            <a:headEnd type="none" w="med" len="med"/>
            <a:tailEnd type="none" w="med" len="med"/>
          </a:ln>
        </p:spPr>
      </p:cxnSp>
      <p:cxnSp>
        <p:nvCxnSpPr>
          <p:cNvPr id="141" name="Shape 141"/>
          <p:cNvCxnSpPr/>
          <p:nvPr/>
        </p:nvCxnSpPr>
        <p:spPr>
          <a:xfrm>
            <a:off x="1066800" y="0"/>
            <a:ext cx="0" cy="6858000"/>
          </a:xfrm>
          <a:prstGeom prst="straightConnector1">
            <a:avLst/>
          </a:prstGeom>
          <a:noFill/>
          <a:ln w="9525" cap="flat" cmpd="sng">
            <a:solidFill>
              <a:srgbClr val="FEC3AE"/>
            </a:solidFill>
            <a:prstDash val="solid"/>
            <a:miter lim="800000"/>
            <a:headEnd type="none" w="med" len="med"/>
            <a:tailEnd type="none" w="med" len="med"/>
          </a:ln>
        </p:spPr>
      </p:cxnSp>
      <p:sp>
        <p:nvSpPr>
          <p:cNvPr id="142" name="Shape 142"/>
          <p:cNvSpPr txBox="1"/>
          <p:nvPr/>
        </p:nvSpPr>
        <p:spPr>
          <a:xfrm>
            <a:off x="1219200" y="0"/>
            <a:ext cx="76200" cy="6858000"/>
          </a:xfrm>
          <a:prstGeom prst="rect">
            <a:avLst/>
          </a:prstGeom>
          <a:solidFill>
            <a:srgbClr val="FEC3AE">
              <a:alpha val="50588"/>
            </a:srgbClr>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143" name="Shape 143"/>
          <p:cNvSpPr/>
          <p:nvPr/>
        </p:nvSpPr>
        <p:spPr>
          <a:xfrm>
            <a:off x="609600" y="3429000"/>
            <a:ext cx="1295400" cy="1295400"/>
          </a:xfrm>
          <a:prstGeom prst="ellipse">
            <a:avLst/>
          </a:prstGeom>
          <a:solidFill>
            <a:schemeClr val="accent1"/>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144" name="Shape 144"/>
          <p:cNvSpPr/>
          <p:nvPr/>
        </p:nvSpPr>
        <p:spPr>
          <a:xfrm>
            <a:off x="1323975" y="4867275"/>
            <a:ext cx="642937" cy="641350"/>
          </a:xfrm>
          <a:prstGeom prst="ellipse">
            <a:avLst/>
          </a:prstGeom>
          <a:solidFill>
            <a:schemeClr val="accent1"/>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145" name="Shape 145"/>
          <p:cNvSpPr/>
          <p:nvPr/>
        </p:nvSpPr>
        <p:spPr>
          <a:xfrm>
            <a:off x="1090612" y="5500687"/>
            <a:ext cx="138112" cy="136525"/>
          </a:xfrm>
          <a:prstGeom prst="ellipse">
            <a:avLst/>
          </a:prstGeom>
          <a:solidFill>
            <a:schemeClr val="accent1"/>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146" name="Shape 146"/>
          <p:cNvSpPr/>
          <p:nvPr/>
        </p:nvSpPr>
        <p:spPr>
          <a:xfrm>
            <a:off x="1663700" y="5791200"/>
            <a:ext cx="274637" cy="274637"/>
          </a:xfrm>
          <a:prstGeom prst="ellipse">
            <a:avLst/>
          </a:prstGeom>
          <a:solidFill>
            <a:schemeClr val="accent1"/>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147" name="Shape 147"/>
          <p:cNvSpPr/>
          <p:nvPr/>
        </p:nvSpPr>
        <p:spPr>
          <a:xfrm>
            <a:off x="1879600" y="4479925"/>
            <a:ext cx="365125" cy="365125"/>
          </a:xfrm>
          <a:prstGeom prst="ellipse">
            <a:avLst/>
          </a:prstGeom>
          <a:solidFill>
            <a:schemeClr val="accent1"/>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cxnSp>
        <p:nvCxnSpPr>
          <p:cNvPr id="148" name="Shape 148"/>
          <p:cNvCxnSpPr/>
          <p:nvPr/>
        </p:nvCxnSpPr>
        <p:spPr>
          <a:xfrm>
            <a:off x="9097962" y="0"/>
            <a:ext cx="0" cy="6858000"/>
          </a:xfrm>
          <a:prstGeom prst="straightConnector1">
            <a:avLst/>
          </a:prstGeom>
          <a:noFill/>
          <a:ln w="57150" cap="flat" cmpd="thickThin">
            <a:solidFill>
              <a:srgbClr val="FEC3AE"/>
            </a:solidFill>
            <a:prstDash val="solid"/>
            <a:miter lim="800000"/>
            <a:headEnd type="none" w="med" len="med"/>
            <a:tailEnd type="none" w="med" len="med"/>
          </a:ln>
        </p:spPr>
      </p:cxnSp>
      <p:sp>
        <p:nvSpPr>
          <p:cNvPr id="149" name="Shape 149"/>
          <p:cNvSpPr txBox="1">
            <a:spLocks noGrp="1"/>
          </p:cNvSpPr>
          <p:nvPr>
            <p:ph type="title"/>
          </p:nvPr>
        </p:nvSpPr>
        <p:spPr>
          <a:xfrm>
            <a:off x="457200" y="274637"/>
            <a:ext cx="7467600" cy="1143000"/>
          </a:xfrm>
          <a:prstGeom prst="rect">
            <a:avLst/>
          </a:prstGeom>
          <a:noFill/>
          <a:ln>
            <a:noFill/>
          </a:ln>
        </p:spPr>
        <p:txBody>
          <a:bodyPr wrap="square" lIns="91425" tIns="91425" rIns="91425" bIns="91425" anchor="b" anchorCtr="0"/>
          <a:lstStyle>
            <a:lvl1pPr marL="0" marR="0" lvl="0" indent="0" algn="l" rtl="0">
              <a:spcBef>
                <a:spcPts val="0"/>
              </a:spcBef>
              <a:spcAft>
                <a:spcPts val="0"/>
              </a:spcAft>
              <a:buSzPts val="1400"/>
              <a:buNone/>
              <a:defRPr sz="3000" b="0" i="0" u="none" strike="noStrike" cap="small">
                <a:solidFill>
                  <a:schemeClr val="lt2"/>
                </a:solidFill>
                <a:latin typeface="Century Schoolbook"/>
                <a:ea typeface="Century Schoolbook"/>
                <a:cs typeface="Century Schoolbook"/>
                <a:sym typeface="Century Schoolbook"/>
              </a:defRPr>
            </a:lvl1pPr>
            <a:lvl2pPr marL="0" marR="0" lvl="1" indent="0" algn="l" rtl="0">
              <a:spcBef>
                <a:spcPts val="0"/>
              </a:spcBef>
              <a:spcAft>
                <a:spcPts val="0"/>
              </a:spcAft>
              <a:buSzPts val="1400"/>
              <a:buNone/>
              <a:defRPr sz="3000" b="0" i="0" u="none" strike="noStrike" cap="none">
                <a:solidFill>
                  <a:schemeClr val="lt2"/>
                </a:solidFill>
                <a:latin typeface="Century Schoolbook"/>
                <a:ea typeface="Century Schoolbook"/>
                <a:cs typeface="Century Schoolbook"/>
                <a:sym typeface="Century Schoolbook"/>
              </a:defRPr>
            </a:lvl2pPr>
            <a:lvl3pPr marL="0" marR="0" lvl="2" indent="0" algn="l" rtl="0">
              <a:spcBef>
                <a:spcPts val="0"/>
              </a:spcBef>
              <a:spcAft>
                <a:spcPts val="0"/>
              </a:spcAft>
              <a:buSzPts val="1400"/>
              <a:buNone/>
              <a:defRPr sz="3000" b="0" i="0" u="none" strike="noStrike" cap="none">
                <a:solidFill>
                  <a:schemeClr val="lt2"/>
                </a:solidFill>
                <a:latin typeface="Century Schoolbook"/>
                <a:ea typeface="Century Schoolbook"/>
                <a:cs typeface="Century Schoolbook"/>
                <a:sym typeface="Century Schoolbook"/>
              </a:defRPr>
            </a:lvl3pPr>
            <a:lvl4pPr marL="0" marR="0" lvl="3" indent="0" algn="l" rtl="0">
              <a:spcBef>
                <a:spcPts val="0"/>
              </a:spcBef>
              <a:spcAft>
                <a:spcPts val="0"/>
              </a:spcAft>
              <a:buSzPts val="1400"/>
              <a:buNone/>
              <a:defRPr sz="3000" b="0" i="0" u="none" strike="noStrike" cap="none">
                <a:solidFill>
                  <a:schemeClr val="lt2"/>
                </a:solidFill>
                <a:latin typeface="Century Schoolbook"/>
                <a:ea typeface="Century Schoolbook"/>
                <a:cs typeface="Century Schoolbook"/>
                <a:sym typeface="Century Schoolbook"/>
              </a:defRPr>
            </a:lvl4pPr>
            <a:lvl5pPr marL="0" marR="0" lvl="4" indent="0" algn="l" rtl="0">
              <a:spcBef>
                <a:spcPts val="0"/>
              </a:spcBef>
              <a:spcAft>
                <a:spcPts val="0"/>
              </a:spcAft>
              <a:buSzPts val="1400"/>
              <a:buNone/>
              <a:defRPr sz="3000" b="0" i="0" u="none" strike="noStrike" cap="none">
                <a:solidFill>
                  <a:schemeClr val="lt2"/>
                </a:solidFill>
                <a:latin typeface="Century Schoolbook"/>
                <a:ea typeface="Century Schoolbook"/>
                <a:cs typeface="Century Schoolbook"/>
                <a:sym typeface="Century Schoolbook"/>
              </a:defRPr>
            </a:lvl5pPr>
            <a:lvl6pPr marL="457200" marR="0" lvl="5" indent="0" algn="l" rtl="0">
              <a:spcBef>
                <a:spcPts val="0"/>
              </a:spcBef>
              <a:spcAft>
                <a:spcPts val="0"/>
              </a:spcAft>
              <a:buSzPts val="1400"/>
              <a:buNone/>
              <a:defRPr sz="3000" b="0" i="0" u="none" strike="noStrike" cap="none">
                <a:solidFill>
                  <a:schemeClr val="lt2"/>
                </a:solidFill>
                <a:latin typeface="Century Schoolbook"/>
                <a:ea typeface="Century Schoolbook"/>
                <a:cs typeface="Century Schoolbook"/>
                <a:sym typeface="Century Schoolbook"/>
              </a:defRPr>
            </a:lvl6pPr>
            <a:lvl7pPr marL="914400" marR="0" lvl="6" indent="0" algn="l" rtl="0">
              <a:spcBef>
                <a:spcPts val="0"/>
              </a:spcBef>
              <a:spcAft>
                <a:spcPts val="0"/>
              </a:spcAft>
              <a:buSzPts val="1400"/>
              <a:buNone/>
              <a:defRPr sz="3000" b="0" i="0" u="none" strike="noStrike" cap="none">
                <a:solidFill>
                  <a:schemeClr val="lt2"/>
                </a:solidFill>
                <a:latin typeface="Century Schoolbook"/>
                <a:ea typeface="Century Schoolbook"/>
                <a:cs typeface="Century Schoolbook"/>
                <a:sym typeface="Century Schoolbook"/>
              </a:defRPr>
            </a:lvl7pPr>
            <a:lvl8pPr marL="1371600" marR="0" lvl="7" indent="0" algn="l" rtl="0">
              <a:spcBef>
                <a:spcPts val="0"/>
              </a:spcBef>
              <a:spcAft>
                <a:spcPts val="0"/>
              </a:spcAft>
              <a:buSzPts val="1400"/>
              <a:buNone/>
              <a:defRPr sz="3000" b="0" i="0" u="none" strike="noStrike" cap="none">
                <a:solidFill>
                  <a:schemeClr val="lt2"/>
                </a:solidFill>
                <a:latin typeface="Century Schoolbook"/>
                <a:ea typeface="Century Schoolbook"/>
                <a:cs typeface="Century Schoolbook"/>
                <a:sym typeface="Century Schoolbook"/>
              </a:defRPr>
            </a:lvl8pPr>
            <a:lvl9pPr marL="1828800" marR="0" lvl="8" indent="0" algn="l" rtl="0">
              <a:spcBef>
                <a:spcPts val="0"/>
              </a:spcBef>
              <a:spcAft>
                <a:spcPts val="0"/>
              </a:spcAft>
              <a:buSzPts val="1400"/>
              <a:buNone/>
              <a:defRPr sz="3000" b="0" i="0" u="none" strike="noStrike" cap="none">
                <a:solidFill>
                  <a:schemeClr val="lt2"/>
                </a:solidFill>
                <a:latin typeface="Century Schoolbook"/>
                <a:ea typeface="Century Schoolbook"/>
                <a:cs typeface="Century Schoolbook"/>
                <a:sym typeface="Century Schoolbook"/>
              </a:defRPr>
            </a:lvl9pPr>
          </a:lstStyle>
          <a:p>
            <a:endParaRPr/>
          </a:p>
        </p:txBody>
      </p:sp>
      <p:sp>
        <p:nvSpPr>
          <p:cNvPr id="150" name="Shape 150"/>
          <p:cNvSpPr txBox="1">
            <a:spLocks noGrp="1"/>
          </p:cNvSpPr>
          <p:nvPr>
            <p:ph type="body" idx="1"/>
          </p:nvPr>
        </p:nvSpPr>
        <p:spPr>
          <a:xfrm>
            <a:off x="457200" y="1600200"/>
            <a:ext cx="7467600" cy="4873625"/>
          </a:xfrm>
          <a:prstGeom prst="rect">
            <a:avLst/>
          </a:prstGeom>
          <a:noFill/>
          <a:ln>
            <a:noFill/>
          </a:ln>
        </p:spPr>
        <p:txBody>
          <a:bodyPr wrap="square" lIns="91425" tIns="91425" rIns="91425" bIns="91425" anchor="t" anchorCtr="0"/>
          <a:lstStyle>
            <a:lvl1pPr marL="273050" marR="0" lvl="0" indent="-166370" algn="l" rtl="0">
              <a:spcBef>
                <a:spcPts val="600"/>
              </a:spcBef>
              <a:spcAft>
                <a:spcPts val="0"/>
              </a:spcAft>
              <a:buClr>
                <a:schemeClr val="accent1"/>
              </a:buClr>
              <a:buSzPts val="1680"/>
              <a:buFont typeface="Noto Sans Symbols"/>
              <a:buChar char="•"/>
              <a:defRPr sz="2400" b="0" i="0" u="none" strike="noStrike" cap="none">
                <a:solidFill>
                  <a:schemeClr val="lt1"/>
                </a:solidFill>
                <a:latin typeface="Century Schoolbook"/>
                <a:ea typeface="Century Schoolbook"/>
                <a:cs typeface="Century Schoolbook"/>
                <a:sym typeface="Century Schoolbook"/>
              </a:defRPr>
            </a:lvl1pPr>
            <a:lvl2pPr marL="639763" marR="0" lvl="1" indent="-166369" algn="l" rtl="0">
              <a:spcBef>
                <a:spcPts val="420"/>
              </a:spcBef>
              <a:spcAft>
                <a:spcPts val="0"/>
              </a:spcAft>
              <a:buClr>
                <a:schemeClr val="accent1"/>
              </a:buClr>
              <a:buSzPts val="1680"/>
              <a:buFont typeface="Noto Sans Symbols"/>
              <a:buChar char="●"/>
              <a:defRPr sz="2100" b="0" i="0" u="none" strike="noStrike" cap="none">
                <a:solidFill>
                  <a:schemeClr val="lt1"/>
                </a:solidFill>
                <a:latin typeface="Century Schoolbook"/>
                <a:ea typeface="Century Schoolbook"/>
                <a:cs typeface="Century Schoolbook"/>
                <a:sym typeface="Century Schoolbook"/>
              </a:defRPr>
            </a:lvl2pPr>
            <a:lvl3pPr marL="914400" marR="0" lvl="2" indent="-113982" algn="l" rtl="0">
              <a:spcBef>
                <a:spcPts val="360"/>
              </a:spcBef>
              <a:spcAft>
                <a:spcPts val="0"/>
              </a:spcAft>
              <a:buClr>
                <a:srgbClr val="E0752F"/>
              </a:buClr>
              <a:buSzPts val="1080"/>
              <a:buFont typeface="Noto Sans Symbols"/>
              <a:buChar char="•"/>
              <a:defRPr sz="1800" b="0" i="0" u="none" strike="noStrike" cap="none">
                <a:solidFill>
                  <a:schemeClr val="lt1"/>
                </a:solidFill>
                <a:latin typeface="Century Schoolbook"/>
                <a:ea typeface="Century Schoolbook"/>
                <a:cs typeface="Century Schoolbook"/>
                <a:sym typeface="Century Schoolbook"/>
              </a:defRPr>
            </a:lvl3pPr>
            <a:lvl4pPr marL="1187450" marR="0" lvl="3" indent="-113982" algn="l" rtl="0">
              <a:spcBef>
                <a:spcPts val="360"/>
              </a:spcBef>
              <a:spcAft>
                <a:spcPts val="0"/>
              </a:spcAft>
              <a:buClr>
                <a:srgbClr val="FEC3AE"/>
              </a:buClr>
              <a:buSzPts val="1080"/>
              <a:buFont typeface="Noto Sans Symbols"/>
              <a:buChar char="•"/>
              <a:defRPr sz="1800" b="0" i="0" u="none" strike="noStrike" cap="none">
                <a:solidFill>
                  <a:schemeClr val="lt1"/>
                </a:solidFill>
                <a:latin typeface="Century Schoolbook"/>
                <a:ea typeface="Century Schoolbook"/>
                <a:cs typeface="Century Schoolbook"/>
                <a:sym typeface="Century Schoolbook"/>
              </a:defRPr>
            </a:lvl4pPr>
            <a:lvl5pPr marL="1462088" marR="0" lvl="4" indent="-113474" algn="l" rtl="0">
              <a:spcBef>
                <a:spcPts val="320"/>
              </a:spcBef>
              <a:spcAft>
                <a:spcPts val="0"/>
              </a:spcAft>
              <a:buClr>
                <a:srgbClr val="BDCAE9"/>
              </a:buClr>
              <a:buSzPts val="1088"/>
              <a:buFont typeface="Noto Sans Symbols"/>
              <a:buChar char="●"/>
              <a:defRPr sz="1600" b="0" i="0" u="none" strike="noStrike" cap="none">
                <a:solidFill>
                  <a:schemeClr val="lt1"/>
                </a:solidFill>
                <a:latin typeface="Century Schoolbook"/>
                <a:ea typeface="Century Schoolbook"/>
                <a:cs typeface="Century Schoolbook"/>
                <a:sym typeface="Century Schoolbook"/>
              </a:defRPr>
            </a:lvl5pPr>
            <a:lvl6pPr marL="1737360" marR="0" lvl="5" indent="-81280" algn="l" rtl="0">
              <a:spcBef>
                <a:spcPts val="320"/>
              </a:spcBef>
              <a:buClr>
                <a:schemeClr val="accent1"/>
              </a:buClr>
              <a:buSzPts val="1600"/>
              <a:buFont typeface="Century Schoolbook"/>
              <a:buChar char="•"/>
              <a:defRPr sz="1600" b="0" i="0" u="none" strike="noStrike" cap="none">
                <a:solidFill>
                  <a:schemeClr val="lt2"/>
                </a:solidFill>
                <a:latin typeface="Century Schoolbook"/>
                <a:ea typeface="Century Schoolbook"/>
                <a:cs typeface="Century Schoolbook"/>
                <a:sym typeface="Century Schoolbook"/>
              </a:defRPr>
            </a:lvl6pPr>
            <a:lvl7pPr marL="2011679" marR="0" lvl="6" indent="-129539" algn="l" rtl="0">
              <a:spcBef>
                <a:spcPts val="280"/>
              </a:spcBef>
              <a:buClr>
                <a:srgbClr val="FEC2AC"/>
              </a:buClr>
              <a:buSzPts val="840"/>
              <a:buFont typeface="Noto Sans Symbols"/>
              <a:buChar char="○"/>
              <a:defRPr sz="1400" b="0" i="0" u="none" strike="noStrike" cap="none">
                <a:solidFill>
                  <a:schemeClr val="lt2"/>
                </a:solidFill>
                <a:latin typeface="Century Schoolbook"/>
                <a:ea typeface="Century Schoolbook"/>
                <a:cs typeface="Century Schoolbook"/>
                <a:sym typeface="Century Schoolbook"/>
              </a:defRPr>
            </a:lvl7pPr>
            <a:lvl8pPr marL="2286000" marR="0" lvl="7" indent="-93979" algn="l" rtl="0">
              <a:spcBef>
                <a:spcPts val="280"/>
              </a:spcBef>
              <a:buClr>
                <a:schemeClr val="accent2"/>
              </a:buClr>
              <a:buSzPts val="1400"/>
              <a:buFont typeface="Century Schoolbook"/>
              <a:buChar char="•"/>
              <a:defRPr sz="1400" b="0" i="0" u="none" strike="noStrike" cap="small">
                <a:solidFill>
                  <a:schemeClr val="lt2"/>
                </a:solidFill>
                <a:latin typeface="Century Schoolbook"/>
                <a:ea typeface="Century Schoolbook"/>
                <a:cs typeface="Century Schoolbook"/>
                <a:sym typeface="Century Schoolbook"/>
              </a:defRPr>
            </a:lvl8pPr>
            <a:lvl9pPr marL="2560320" marR="0" lvl="8" indent="-93980" algn="l" rtl="0">
              <a:spcBef>
                <a:spcPts val="280"/>
              </a:spcBef>
              <a:buClr>
                <a:srgbClr val="DE7530"/>
              </a:buClr>
              <a:buSzPts val="1400"/>
              <a:buFont typeface="Century Schoolbook"/>
              <a:buChar char="•"/>
              <a:defRPr sz="1400" b="0" i="0" u="none" strike="noStrike" cap="none">
                <a:solidFill>
                  <a:schemeClr val="lt2"/>
                </a:solidFill>
                <a:latin typeface="Century Schoolbook"/>
                <a:ea typeface="Century Schoolbook"/>
                <a:cs typeface="Century Schoolbook"/>
                <a:sym typeface="Century Schoolbook"/>
              </a:defRPr>
            </a:lvl9pPr>
          </a:lstStyle>
          <a:p>
            <a:endParaRPr/>
          </a:p>
        </p:txBody>
      </p:sp>
      <p:sp>
        <p:nvSpPr>
          <p:cNvPr id="151" name="Shape 151"/>
          <p:cNvSpPr txBox="1">
            <a:spLocks noGrp="1"/>
          </p:cNvSpPr>
          <p:nvPr>
            <p:ph type="dt" idx="10"/>
          </p:nvPr>
        </p:nvSpPr>
        <p:spPr>
          <a:xfrm rot="5400000">
            <a:off x="7762875" y="1169987"/>
            <a:ext cx="2286000" cy="381000"/>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lt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152" name="Shape 152"/>
          <p:cNvSpPr txBox="1">
            <a:spLocks noGrp="1"/>
          </p:cNvSpPr>
          <p:nvPr>
            <p:ph type="ftr" idx="11"/>
          </p:nvPr>
        </p:nvSpPr>
        <p:spPr>
          <a:xfrm rot="5400000">
            <a:off x="7077075" y="4178300"/>
            <a:ext cx="3657600" cy="38417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lt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153" name="Shape 153"/>
          <p:cNvSpPr txBox="1">
            <a:spLocks noGrp="1"/>
          </p:cNvSpPr>
          <p:nvPr>
            <p:ph type="sldNum" idx="12"/>
          </p:nvPr>
        </p:nvSpPr>
        <p:spPr>
          <a:xfrm>
            <a:off x="1339850" y="4929187"/>
            <a:ext cx="609600" cy="517525"/>
          </a:xfrm>
          <a:prstGeom prst="rect">
            <a:avLst/>
          </a:prstGeom>
          <a:noFill/>
          <a:ln>
            <a:noFill/>
          </a:ln>
        </p:spPr>
        <p:txBody>
          <a:bodyPr wrap="square" lIns="91425" tIns="45700" rIns="91425" bIns="45700" anchor="ctr" anchorCtr="0">
            <a:noAutofit/>
          </a:bodyPr>
          <a:lstStyle/>
          <a:p>
            <a:pPr marL="0" marR="0" lvl="0" indent="-88900" algn="ctr" rtl="0">
              <a:lnSpc>
                <a:spcPct val="100000"/>
              </a:lnSpc>
              <a:spcBef>
                <a:spcPts val="0"/>
              </a:spcBef>
              <a:spcAft>
                <a:spcPts val="0"/>
              </a:spcAft>
              <a:buClr>
                <a:srgbClr val="FFFFFF"/>
              </a:buClr>
              <a:buSzPts val="1400"/>
              <a:buFont typeface="Arial"/>
              <a:buNone/>
            </a:pPr>
            <a:fld id="{00000000-1234-1234-1234-123412341234}" type="slidenum">
              <a:rPr lang="en-US" sz="1400" b="1" i="0" u="none">
                <a:solidFill>
                  <a:srgbClr val="FFFFFF"/>
                </a:solidFill>
                <a:latin typeface="Arial"/>
                <a:ea typeface="Arial"/>
                <a:cs typeface="Arial"/>
                <a:sym typeface="Arial"/>
              </a:rPr>
              <a:t>‹#›</a:t>
            </a:fld>
            <a:endParaRPr lang="en-US" sz="1400" b="1" i="0" u="none">
              <a:solidFill>
                <a:srgbClr val="FFFFFF"/>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5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0"/>
        <p:cNvGrpSpPr/>
        <p:nvPr/>
      </p:nvGrpSpPr>
      <p:grpSpPr>
        <a:xfrm>
          <a:off x="0" y="0"/>
          <a:ext cx="0" cy="0"/>
          <a:chOff x="0" y="0"/>
          <a:chExt cx="0" cy="0"/>
        </a:xfrm>
      </p:grpSpPr>
      <p:cxnSp>
        <p:nvCxnSpPr>
          <p:cNvPr id="161" name="Shape 161"/>
          <p:cNvCxnSpPr/>
          <p:nvPr/>
        </p:nvCxnSpPr>
        <p:spPr>
          <a:xfrm>
            <a:off x="8763000" y="0"/>
            <a:ext cx="0" cy="6858000"/>
          </a:xfrm>
          <a:prstGeom prst="straightConnector1">
            <a:avLst/>
          </a:prstGeom>
          <a:noFill/>
          <a:ln w="38100" cap="flat" cmpd="sng">
            <a:solidFill>
              <a:srgbClr val="FEC3AE"/>
            </a:solidFill>
            <a:prstDash val="solid"/>
            <a:miter lim="800000"/>
            <a:headEnd type="none" w="med" len="med"/>
            <a:tailEnd type="none" w="med" len="med"/>
          </a:ln>
        </p:spPr>
      </p:cxnSp>
      <p:sp>
        <p:nvSpPr>
          <p:cNvPr id="162" name="Shape 162"/>
          <p:cNvSpPr/>
          <p:nvPr/>
        </p:nvSpPr>
        <p:spPr>
          <a:xfrm>
            <a:off x="8156575" y="5715000"/>
            <a:ext cx="549275" cy="549275"/>
          </a:xfrm>
          <a:prstGeom prst="ellipse">
            <a:avLst/>
          </a:prstGeom>
          <a:solidFill>
            <a:schemeClr val="accent1"/>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cxnSp>
        <p:nvCxnSpPr>
          <p:cNvPr id="163" name="Shape 163"/>
          <p:cNvCxnSpPr/>
          <p:nvPr/>
        </p:nvCxnSpPr>
        <p:spPr>
          <a:xfrm>
            <a:off x="8991600" y="0"/>
            <a:ext cx="0" cy="6858000"/>
          </a:xfrm>
          <a:prstGeom prst="straightConnector1">
            <a:avLst/>
          </a:prstGeom>
          <a:noFill/>
          <a:ln w="9525" cap="flat" cmpd="sng">
            <a:solidFill>
              <a:schemeClr val="dk1"/>
            </a:solidFill>
            <a:prstDash val="solid"/>
            <a:miter lim="800000"/>
            <a:headEnd type="none" w="med" len="med"/>
            <a:tailEnd type="none" w="med" len="med"/>
          </a:ln>
        </p:spPr>
      </p:cxnSp>
      <p:sp>
        <p:nvSpPr>
          <p:cNvPr id="164" name="Shape 164"/>
          <p:cNvSpPr txBox="1"/>
          <p:nvPr/>
        </p:nvSpPr>
        <p:spPr>
          <a:xfrm>
            <a:off x="8839200" y="0"/>
            <a:ext cx="304800" cy="6858000"/>
          </a:xfrm>
          <a:prstGeom prst="rect">
            <a:avLst/>
          </a:prstGeom>
          <a:solidFill>
            <a:srgbClr val="FEC3AE"/>
          </a:solidFill>
          <a:ln>
            <a:noFill/>
          </a:ln>
        </p:spPr>
        <p:txBody>
          <a:bodyPr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cxnSp>
        <p:nvCxnSpPr>
          <p:cNvPr id="165" name="Shape 165"/>
          <p:cNvCxnSpPr/>
          <p:nvPr/>
        </p:nvCxnSpPr>
        <p:spPr>
          <a:xfrm>
            <a:off x="8915400" y="0"/>
            <a:ext cx="0" cy="6858000"/>
          </a:xfrm>
          <a:prstGeom prst="straightConnector1">
            <a:avLst/>
          </a:prstGeom>
          <a:noFill/>
          <a:ln w="9525" cap="flat" cmpd="sng">
            <a:solidFill>
              <a:schemeClr val="accent1"/>
            </a:solidFill>
            <a:prstDash val="solid"/>
            <a:miter lim="800000"/>
            <a:headEnd type="none" w="med" len="med"/>
            <a:tailEnd type="none" w="med" len="med"/>
          </a:ln>
        </p:spPr>
      </p:cxnSp>
      <p:cxnSp>
        <p:nvCxnSpPr>
          <p:cNvPr id="166" name="Shape 166"/>
          <p:cNvCxnSpPr/>
          <p:nvPr/>
        </p:nvCxnSpPr>
        <p:spPr>
          <a:xfrm>
            <a:off x="6248400" y="0"/>
            <a:ext cx="0" cy="6858000"/>
          </a:xfrm>
          <a:prstGeom prst="straightConnector1">
            <a:avLst/>
          </a:prstGeom>
          <a:noFill/>
          <a:ln w="38100" cap="flat" cmpd="sng">
            <a:solidFill>
              <a:srgbClr val="FEC3AE"/>
            </a:solidFill>
            <a:prstDash val="solid"/>
            <a:miter lim="800000"/>
            <a:headEnd type="none" w="med" len="med"/>
            <a:tailEnd type="none" w="med" len="med"/>
          </a:ln>
        </p:spPr>
      </p:cxnSp>
      <p:cxnSp>
        <p:nvCxnSpPr>
          <p:cNvPr id="167" name="Shape 167"/>
          <p:cNvCxnSpPr/>
          <p:nvPr/>
        </p:nvCxnSpPr>
        <p:spPr>
          <a:xfrm>
            <a:off x="6192837" y="0"/>
            <a:ext cx="0" cy="6858000"/>
          </a:xfrm>
          <a:prstGeom prst="straightConnector1">
            <a:avLst/>
          </a:prstGeom>
          <a:noFill/>
          <a:ln w="12700" cap="flat" cmpd="sng">
            <a:solidFill>
              <a:schemeClr val="accent1"/>
            </a:solidFill>
            <a:prstDash val="solid"/>
            <a:miter lim="800000"/>
            <a:headEnd type="none" w="med" len="med"/>
            <a:tailEnd type="none" w="med" len="med"/>
          </a:ln>
        </p:spPr>
      </p:cxnSp>
      <p:sp>
        <p:nvSpPr>
          <p:cNvPr id="168" name="Shape 168"/>
          <p:cNvSpPr txBox="1">
            <a:spLocks noGrp="1"/>
          </p:cNvSpPr>
          <p:nvPr>
            <p:ph type="title"/>
          </p:nvPr>
        </p:nvSpPr>
        <p:spPr>
          <a:xfrm>
            <a:off x="457200" y="274637"/>
            <a:ext cx="7467600" cy="1143000"/>
          </a:xfrm>
          <a:prstGeom prst="rect">
            <a:avLst/>
          </a:prstGeom>
          <a:noFill/>
          <a:ln>
            <a:noFill/>
          </a:ln>
        </p:spPr>
        <p:txBody>
          <a:bodyPr wrap="square" lIns="91425" tIns="91425" rIns="91425" bIns="91425" anchor="b" anchorCtr="0"/>
          <a:lstStyle>
            <a:lvl1pPr marL="0" marR="0" lvl="0" indent="0" algn="l" rtl="0">
              <a:spcBef>
                <a:spcPts val="0"/>
              </a:spcBef>
              <a:spcAft>
                <a:spcPts val="0"/>
              </a:spcAft>
              <a:buSzPts val="1400"/>
              <a:buNone/>
              <a:defRPr sz="3000" b="0" i="0" u="none" strike="noStrike" cap="small">
                <a:solidFill>
                  <a:schemeClr val="dk2"/>
                </a:solidFill>
                <a:latin typeface="Century Schoolbook"/>
                <a:ea typeface="Century Schoolbook"/>
                <a:cs typeface="Century Schoolbook"/>
                <a:sym typeface="Century Schoolbook"/>
              </a:defRPr>
            </a:lvl1pPr>
            <a:lvl2pPr marL="0" marR="0" lvl="1"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2pPr>
            <a:lvl3pPr marL="0" marR="0" lvl="2"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3pPr>
            <a:lvl4pPr marL="0" marR="0" lvl="3"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4pPr>
            <a:lvl5pPr marL="0" marR="0" lvl="4"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5pPr>
            <a:lvl6pPr marL="457200" marR="0" lvl="5"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6pPr>
            <a:lvl7pPr marL="914400" marR="0" lvl="6"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7pPr>
            <a:lvl8pPr marL="1371600" marR="0" lvl="7"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8pPr>
            <a:lvl9pPr marL="1828800" marR="0" lvl="8" indent="0" algn="l" rtl="0">
              <a:spcBef>
                <a:spcPts val="0"/>
              </a:spcBef>
              <a:spcAft>
                <a:spcPts val="0"/>
              </a:spcAft>
              <a:buSzPts val="1400"/>
              <a:buNone/>
              <a:defRPr sz="30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169" name="Shape 169"/>
          <p:cNvSpPr txBox="1">
            <a:spLocks noGrp="1"/>
          </p:cNvSpPr>
          <p:nvPr>
            <p:ph type="body" idx="1"/>
          </p:nvPr>
        </p:nvSpPr>
        <p:spPr>
          <a:xfrm>
            <a:off x="457200" y="1600200"/>
            <a:ext cx="7467600" cy="4873625"/>
          </a:xfrm>
          <a:prstGeom prst="rect">
            <a:avLst/>
          </a:prstGeom>
          <a:noFill/>
          <a:ln>
            <a:noFill/>
          </a:ln>
        </p:spPr>
        <p:txBody>
          <a:bodyPr wrap="square" lIns="91425" tIns="91425" rIns="91425" bIns="91425" anchor="t" anchorCtr="0"/>
          <a:lstStyle>
            <a:lvl1pPr marL="273050" marR="0" lvl="0" indent="-166370" algn="l" rtl="0">
              <a:spcBef>
                <a:spcPts val="600"/>
              </a:spcBef>
              <a:spcAft>
                <a:spcPts val="0"/>
              </a:spcAft>
              <a:buClr>
                <a:schemeClr val="accent1"/>
              </a:buClr>
              <a:buSzPts val="1680"/>
              <a:buFont typeface="Noto Sans Symbols"/>
              <a:buChar char="•"/>
              <a:defRPr sz="2400" b="0" i="0" u="none" strike="noStrike" cap="none">
                <a:solidFill>
                  <a:schemeClr val="dk1"/>
                </a:solidFill>
                <a:latin typeface="Century Schoolbook"/>
                <a:ea typeface="Century Schoolbook"/>
                <a:cs typeface="Century Schoolbook"/>
                <a:sym typeface="Century Schoolbook"/>
              </a:defRPr>
            </a:lvl1pPr>
            <a:lvl2pPr marL="639763" marR="0" lvl="1" indent="-166369" algn="l" rtl="0">
              <a:spcBef>
                <a:spcPts val="420"/>
              </a:spcBef>
              <a:spcAft>
                <a:spcPts val="0"/>
              </a:spcAft>
              <a:buClr>
                <a:schemeClr val="accent1"/>
              </a:buClr>
              <a:buSzPts val="1680"/>
              <a:buFont typeface="Noto Sans Symbols"/>
              <a:buChar char="●"/>
              <a:defRPr sz="2100" b="0" i="0" u="none" strike="noStrike" cap="none">
                <a:solidFill>
                  <a:schemeClr val="dk1"/>
                </a:solidFill>
                <a:latin typeface="Century Schoolbook"/>
                <a:ea typeface="Century Schoolbook"/>
                <a:cs typeface="Century Schoolbook"/>
                <a:sym typeface="Century Schoolbook"/>
              </a:defRPr>
            </a:lvl2pPr>
            <a:lvl3pPr marL="914400" marR="0" lvl="2" indent="-113982" algn="l" rtl="0">
              <a:spcBef>
                <a:spcPts val="360"/>
              </a:spcBef>
              <a:spcAft>
                <a:spcPts val="0"/>
              </a:spcAft>
              <a:buClr>
                <a:srgbClr val="E0752F"/>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3pPr>
            <a:lvl4pPr marL="1187450" marR="0" lvl="3" indent="-113982" algn="l" rtl="0">
              <a:spcBef>
                <a:spcPts val="360"/>
              </a:spcBef>
              <a:spcAft>
                <a:spcPts val="0"/>
              </a:spcAft>
              <a:buClr>
                <a:srgbClr val="FEC3AE"/>
              </a:buClr>
              <a:buSzPts val="1080"/>
              <a:buFont typeface="Noto Sans Symbols"/>
              <a:buChar char="•"/>
              <a:defRPr sz="1800" b="0" i="0" u="none" strike="noStrike" cap="none">
                <a:solidFill>
                  <a:schemeClr val="dk1"/>
                </a:solidFill>
                <a:latin typeface="Century Schoolbook"/>
                <a:ea typeface="Century Schoolbook"/>
                <a:cs typeface="Century Schoolbook"/>
                <a:sym typeface="Century Schoolbook"/>
              </a:defRPr>
            </a:lvl4pPr>
            <a:lvl5pPr marL="1462088" marR="0" lvl="4" indent="-113474" algn="l" rtl="0">
              <a:spcBef>
                <a:spcPts val="320"/>
              </a:spcBef>
              <a:spcAft>
                <a:spcPts val="0"/>
              </a:spcAft>
              <a:buClr>
                <a:srgbClr val="BDCAE9"/>
              </a:buClr>
              <a:buSzPts val="1088"/>
              <a:buFont typeface="Noto Sans Symbols"/>
              <a:buChar char="●"/>
              <a:defRPr sz="1600" b="0" i="0" u="none" strike="noStrike" cap="none">
                <a:solidFill>
                  <a:schemeClr val="dk1"/>
                </a:solidFill>
                <a:latin typeface="Century Schoolbook"/>
                <a:ea typeface="Century Schoolbook"/>
                <a:cs typeface="Century Schoolbook"/>
                <a:sym typeface="Century Schoolbook"/>
              </a:defRPr>
            </a:lvl5pPr>
            <a:lvl6pPr marL="1737360" marR="0" lvl="5" indent="-81280" algn="l" rtl="0">
              <a:spcBef>
                <a:spcPts val="320"/>
              </a:spcBef>
              <a:buClr>
                <a:schemeClr val="accent1"/>
              </a:buClr>
              <a:buSzPts val="1600"/>
              <a:buFont typeface="Century Schoolbook"/>
              <a:buChar char="•"/>
              <a:defRPr sz="1600" b="0" i="0" u="none" strike="noStrike" cap="none">
                <a:solidFill>
                  <a:schemeClr val="dk2"/>
                </a:solidFill>
                <a:latin typeface="Century Schoolbook"/>
                <a:ea typeface="Century Schoolbook"/>
                <a:cs typeface="Century Schoolbook"/>
                <a:sym typeface="Century Schoolbook"/>
              </a:defRPr>
            </a:lvl6pPr>
            <a:lvl7pPr marL="2011679" marR="0" lvl="6" indent="-129539" algn="l" rtl="0">
              <a:spcBef>
                <a:spcPts val="280"/>
              </a:spcBef>
              <a:buClr>
                <a:srgbClr val="FEC2AC"/>
              </a:buClr>
              <a:buSzPts val="840"/>
              <a:buFont typeface="Noto Sans Symbols"/>
              <a:buChar char="○"/>
              <a:defRPr sz="1400" b="0" i="0" u="none" strike="noStrike" cap="none">
                <a:solidFill>
                  <a:schemeClr val="dk2"/>
                </a:solidFill>
                <a:latin typeface="Century Schoolbook"/>
                <a:ea typeface="Century Schoolbook"/>
                <a:cs typeface="Century Schoolbook"/>
                <a:sym typeface="Century Schoolbook"/>
              </a:defRPr>
            </a:lvl7pPr>
            <a:lvl8pPr marL="2286000" marR="0" lvl="7" indent="-93979" algn="l" rtl="0">
              <a:spcBef>
                <a:spcPts val="280"/>
              </a:spcBef>
              <a:buClr>
                <a:schemeClr val="accent2"/>
              </a:buClr>
              <a:buSzPts val="1400"/>
              <a:buFont typeface="Century Schoolbook"/>
              <a:buChar char="•"/>
              <a:defRPr sz="1400" b="0" i="0" u="none" strike="noStrike" cap="small">
                <a:solidFill>
                  <a:schemeClr val="dk2"/>
                </a:solidFill>
                <a:latin typeface="Century Schoolbook"/>
                <a:ea typeface="Century Schoolbook"/>
                <a:cs typeface="Century Schoolbook"/>
                <a:sym typeface="Century Schoolbook"/>
              </a:defRPr>
            </a:lvl8pPr>
            <a:lvl9pPr marL="2560320" marR="0" lvl="8" indent="-93980" algn="l" rtl="0">
              <a:spcBef>
                <a:spcPts val="280"/>
              </a:spcBef>
              <a:buClr>
                <a:srgbClr val="DE7530"/>
              </a:buClr>
              <a:buSzPts val="1400"/>
              <a:buFont typeface="Century Schoolbook"/>
              <a:buChar char="•"/>
              <a:defRPr sz="1400" b="0" i="0" u="none" strike="noStrike" cap="none">
                <a:solidFill>
                  <a:schemeClr val="dk2"/>
                </a:solidFill>
                <a:latin typeface="Century Schoolbook"/>
                <a:ea typeface="Century Schoolbook"/>
                <a:cs typeface="Century Schoolbook"/>
                <a:sym typeface="Century Schoolbook"/>
              </a:defRPr>
            </a:lvl9pPr>
          </a:lstStyle>
          <a:p>
            <a:endParaRPr/>
          </a:p>
        </p:txBody>
      </p:sp>
      <p:sp>
        <p:nvSpPr>
          <p:cNvPr id="170" name="Shape 170"/>
          <p:cNvSpPr txBox="1">
            <a:spLocks noGrp="1"/>
          </p:cNvSpPr>
          <p:nvPr>
            <p:ph type="dt" idx="10"/>
          </p:nvPr>
        </p:nvSpPr>
        <p:spPr>
          <a:xfrm rot="5400000">
            <a:off x="7589043" y="1081881"/>
            <a:ext cx="2011362" cy="38417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71" name="Shape 171"/>
          <p:cNvSpPr txBox="1">
            <a:spLocks noGrp="1"/>
          </p:cNvSpPr>
          <p:nvPr>
            <p:ph type="sldNum" idx="12"/>
          </p:nvPr>
        </p:nvSpPr>
        <p:spPr>
          <a:xfrm>
            <a:off x="8129587" y="5734050"/>
            <a:ext cx="609600" cy="520700"/>
          </a:xfrm>
          <a:prstGeom prst="rect">
            <a:avLst/>
          </a:prstGeom>
          <a:noFill/>
          <a:ln>
            <a:noFill/>
          </a:ln>
        </p:spPr>
        <p:txBody>
          <a:bodyPr wrap="square" lIns="91425" tIns="45700" rIns="91425" bIns="45700" anchor="ctr" anchorCtr="0">
            <a:noAutofit/>
          </a:bodyPr>
          <a:lstStyle/>
          <a:p>
            <a:pPr marL="0" marR="0" lvl="0" indent="-88900" algn="ctr" rtl="0">
              <a:lnSpc>
                <a:spcPct val="100000"/>
              </a:lnSpc>
              <a:spcBef>
                <a:spcPts val="0"/>
              </a:spcBef>
              <a:spcAft>
                <a:spcPts val="0"/>
              </a:spcAft>
              <a:buClr>
                <a:srgbClr val="FFFFFF"/>
              </a:buClr>
              <a:buSzPts val="1400"/>
              <a:buFont typeface="Arial"/>
              <a:buNone/>
            </a:pPr>
            <a:fld id="{00000000-1234-1234-1234-123412341234}" type="slidenum">
              <a:rPr lang="en-US" sz="1400" b="1" i="0" u="none">
                <a:solidFill>
                  <a:srgbClr val="FFFFFF"/>
                </a:solidFill>
                <a:latin typeface="Arial"/>
                <a:ea typeface="Arial"/>
                <a:cs typeface="Arial"/>
                <a:sym typeface="Arial"/>
              </a:rPr>
              <a:t>‹#›</a:t>
            </a:fld>
            <a:endParaRPr lang="en-US" sz="1400" b="1" i="0" u="none">
              <a:solidFill>
                <a:srgbClr val="FFFFFF"/>
              </a:solidFill>
              <a:latin typeface="Arial"/>
              <a:ea typeface="Arial"/>
              <a:cs typeface="Arial"/>
              <a:sym typeface="Arial"/>
            </a:endParaRPr>
          </a:p>
        </p:txBody>
      </p:sp>
      <p:sp>
        <p:nvSpPr>
          <p:cNvPr id="172" name="Shape 172"/>
          <p:cNvSpPr txBox="1">
            <a:spLocks noGrp="1"/>
          </p:cNvSpPr>
          <p:nvPr>
            <p:ph type="ftr" idx="11"/>
          </p:nvPr>
        </p:nvSpPr>
        <p:spPr>
          <a:xfrm rot="5400000">
            <a:off x="6989762" y="3736975"/>
            <a:ext cx="3200400" cy="36512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7.jpg"/></Relationships>
</file>

<file path=ppt/slides/_rels/slide2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Shape 184"/>
          <p:cNvSpPr txBox="1">
            <a:spLocks noGrp="1"/>
          </p:cNvSpPr>
          <p:nvPr>
            <p:ph type="ctrTitle"/>
          </p:nvPr>
        </p:nvSpPr>
        <p:spPr>
          <a:xfrm>
            <a:off x="395287" y="1196975"/>
            <a:ext cx="8429224" cy="3052762"/>
          </a:xfrm>
          <a:prstGeom prst="rect">
            <a:avLst/>
          </a:prstGeom>
          <a:noFill/>
          <a:ln>
            <a:noFill/>
          </a:ln>
        </p:spPr>
        <p:txBody>
          <a:bodyPr wrap="square" lIns="91425" tIns="45700" rIns="91425" bIns="45700" anchor="b" anchorCtr="0">
            <a:noAutofit/>
          </a:bodyPr>
          <a:lstStyle/>
          <a:p>
            <a:pPr marL="0" marR="0" lvl="0" indent="-254000" algn="ctr" rtl="0">
              <a:lnSpc>
                <a:spcPct val="100000"/>
              </a:lnSpc>
              <a:spcBef>
                <a:spcPts val="0"/>
              </a:spcBef>
              <a:spcAft>
                <a:spcPts val="0"/>
              </a:spcAft>
              <a:buClr>
                <a:schemeClr val="dk2"/>
              </a:buClr>
              <a:buSzPts val="4000"/>
              <a:buFont typeface="Times New Roman"/>
              <a:buNone/>
            </a:pPr>
            <a:r>
              <a:rPr lang="tr-TR" sz="4000" b="1" i="1" u="none" strike="noStrike" cap="small" dirty="0" smtClean="0">
                <a:solidFill>
                  <a:schemeClr val="dk2"/>
                </a:solidFill>
                <a:latin typeface="Times New Roman"/>
                <a:ea typeface="Times New Roman"/>
                <a:cs typeface="Times New Roman"/>
                <a:sym typeface="Times New Roman"/>
              </a:rPr>
              <a:t>ÜNİTE </a:t>
            </a:r>
            <a:r>
              <a:rPr lang="en-US" sz="4000" b="1" i="1" u="none" strike="noStrike" cap="small" dirty="0" smtClean="0">
                <a:solidFill>
                  <a:schemeClr val="dk2"/>
                </a:solidFill>
                <a:latin typeface="Times New Roman"/>
                <a:ea typeface="Times New Roman"/>
                <a:cs typeface="Times New Roman"/>
                <a:sym typeface="Times New Roman"/>
              </a:rPr>
              <a:t>5</a:t>
            </a:r>
            <a:r>
              <a:rPr lang="tr-TR" sz="4000" i="1" dirty="0">
                <a:latin typeface="Times New Roman"/>
                <a:ea typeface="Times New Roman"/>
                <a:cs typeface="Times New Roman"/>
                <a:sym typeface="Times New Roman"/>
              </a:rPr>
              <a:t> </a:t>
            </a:r>
            <a:r>
              <a:rPr lang="tr-TR" sz="4000" i="1" dirty="0" smtClean="0">
                <a:latin typeface="Times New Roman"/>
                <a:ea typeface="Times New Roman"/>
                <a:cs typeface="Times New Roman"/>
                <a:sym typeface="Times New Roman"/>
              </a:rPr>
              <a:t>:</a:t>
            </a:r>
            <a:r>
              <a:rPr lang="en-US" sz="4000" b="1" i="1" u="none" strike="noStrike" cap="small" dirty="0" smtClean="0">
                <a:solidFill>
                  <a:schemeClr val="dk2"/>
                </a:solidFill>
                <a:latin typeface="Times New Roman"/>
                <a:ea typeface="Times New Roman"/>
                <a:cs typeface="Times New Roman"/>
                <a:sym typeface="Times New Roman"/>
              </a:rPr>
              <a:t> </a:t>
            </a:r>
            <a:r>
              <a:rPr lang="en-US" sz="4000" b="1" i="1" u="none" strike="noStrike" cap="small" dirty="0">
                <a:solidFill>
                  <a:schemeClr val="dk2"/>
                </a:solidFill>
                <a:latin typeface="Times New Roman"/>
                <a:ea typeface="Times New Roman"/>
                <a:cs typeface="Times New Roman"/>
                <a:sym typeface="Times New Roman"/>
              </a:rPr>
              <a:t>BÖLÜM                                                  YAĞLAR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Shape 235"/>
          <p:cNvSpPr txBox="1"/>
          <p:nvPr/>
        </p:nvSpPr>
        <p:spPr>
          <a:xfrm>
            <a:off x="381000" y="549275"/>
            <a:ext cx="8305800" cy="946150"/>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Hayvansal yağlarda en çok bulunan doymuş yağ asitleri, 16 karbonlu palmitik asit ile 18 karbonlu stearik asittir </a:t>
            </a:r>
          </a:p>
        </p:txBody>
      </p:sp>
      <p:pic>
        <p:nvPicPr>
          <p:cNvPr id="236" name="Shape 236"/>
          <p:cNvPicPr preferRelativeResize="0"/>
          <p:nvPr/>
        </p:nvPicPr>
        <p:blipFill rotWithShape="1">
          <a:blip r:embed="rId3">
            <a:alphaModFix/>
          </a:blip>
          <a:srcRect b="48077"/>
          <a:stretch/>
        </p:blipFill>
        <p:spPr>
          <a:xfrm>
            <a:off x="1231900" y="2852737"/>
            <a:ext cx="6604000" cy="259238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Shape 241"/>
          <p:cNvSpPr txBox="1">
            <a:spLocks noGrp="1"/>
          </p:cNvSpPr>
          <p:nvPr>
            <p:ph type="title"/>
          </p:nvPr>
        </p:nvSpPr>
        <p:spPr>
          <a:xfrm>
            <a:off x="304800" y="381000"/>
            <a:ext cx="8382000" cy="914400"/>
          </a:xfrm>
          <a:prstGeom prst="rect">
            <a:avLst/>
          </a:prstGeom>
          <a:noFill/>
          <a:ln>
            <a:noFill/>
          </a:ln>
        </p:spPr>
        <p:txBody>
          <a:bodyPr wrap="square" lIns="91425" tIns="45700" rIns="91425" bIns="45700" anchor="b" anchorCtr="0">
            <a:noAutofit/>
          </a:bodyPr>
          <a:lstStyle/>
          <a:p>
            <a:pPr marL="0" marR="0" lvl="0" indent="-228600" algn="l" rtl="0">
              <a:lnSpc>
                <a:spcPct val="100000"/>
              </a:lnSpc>
              <a:spcBef>
                <a:spcPts val="0"/>
              </a:spcBef>
              <a:spcAft>
                <a:spcPts val="0"/>
              </a:spcAft>
              <a:buClr>
                <a:schemeClr val="dk1"/>
              </a:buClr>
              <a:buSzPts val="3600"/>
              <a:buFont typeface="Times New Roman"/>
              <a:buNone/>
            </a:pPr>
            <a:r>
              <a:rPr lang="en-US" sz="3600" b="0" i="1" u="none" strike="noStrike" cap="small">
                <a:solidFill>
                  <a:schemeClr val="dk1"/>
                </a:solidFill>
                <a:latin typeface="Times New Roman"/>
                <a:ea typeface="Times New Roman"/>
                <a:cs typeface="Times New Roman"/>
                <a:sym typeface="Times New Roman"/>
              </a:rPr>
              <a:t>DOYMAM</a:t>
            </a:r>
            <a:r>
              <a:rPr lang="en-US" sz="2800" b="0" i="1" u="none" strike="noStrike" cap="small">
                <a:solidFill>
                  <a:schemeClr val="dk1"/>
                </a:solidFill>
                <a:latin typeface="Times New Roman"/>
                <a:ea typeface="Times New Roman"/>
                <a:cs typeface="Times New Roman"/>
                <a:sym typeface="Times New Roman"/>
              </a:rPr>
              <a:t>IŞ</a:t>
            </a:r>
            <a:r>
              <a:rPr lang="en-US" sz="3600" b="0" i="1" u="none" strike="noStrike" cap="small">
                <a:solidFill>
                  <a:schemeClr val="dk1"/>
                </a:solidFill>
                <a:latin typeface="Times New Roman"/>
                <a:ea typeface="Times New Roman"/>
                <a:cs typeface="Times New Roman"/>
                <a:sym typeface="Times New Roman"/>
              </a:rPr>
              <a:t>(ANSATÜRE) YAĞ ASİTLERİ</a:t>
            </a:r>
          </a:p>
        </p:txBody>
      </p:sp>
      <p:sp>
        <p:nvSpPr>
          <p:cNvPr id="242" name="Shape 242"/>
          <p:cNvSpPr txBox="1"/>
          <p:nvPr/>
        </p:nvSpPr>
        <p:spPr>
          <a:xfrm>
            <a:off x="304800" y="1371600"/>
            <a:ext cx="8458200" cy="946150"/>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Doymamış (ansatüre) yağ asitleri, hidrokarbon zincirinde bir veya daha fazla çift bağ içeren yağ asitleridirler.  </a:t>
            </a:r>
          </a:p>
        </p:txBody>
      </p:sp>
      <p:sp>
        <p:nvSpPr>
          <p:cNvPr id="243" name="Shape 243"/>
          <p:cNvSpPr txBox="1"/>
          <p:nvPr/>
        </p:nvSpPr>
        <p:spPr>
          <a:xfrm>
            <a:off x="5943600" y="2786062"/>
            <a:ext cx="2819400" cy="3081337"/>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Doymamış yağ asitleri oda sıcaklığında genellikle sıvıdırlar, suda çözünmezler, uçucu değillerdir. </a:t>
            </a:r>
          </a:p>
        </p:txBody>
      </p:sp>
      <p:pic>
        <p:nvPicPr>
          <p:cNvPr id="244" name="Shape 244"/>
          <p:cNvPicPr preferRelativeResize="0"/>
          <p:nvPr/>
        </p:nvPicPr>
        <p:blipFill rotWithShape="1">
          <a:blip r:embed="rId3">
            <a:alphaModFix/>
          </a:blip>
          <a:srcRect/>
          <a:stretch/>
        </p:blipFill>
        <p:spPr>
          <a:xfrm>
            <a:off x="468312" y="3213100"/>
            <a:ext cx="5178425" cy="251936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Shape 249"/>
          <p:cNvSpPr txBox="1"/>
          <p:nvPr/>
        </p:nvSpPr>
        <p:spPr>
          <a:xfrm>
            <a:off x="304800" y="549275"/>
            <a:ext cx="8458200" cy="1373187"/>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Hayvansal yağlarda en çok bulunan doymamış yağ asitleri, palmitoleik asit, oleik asit, linoleik asit, araşidonik asittir</a:t>
            </a:r>
          </a:p>
        </p:txBody>
      </p:sp>
      <p:pic>
        <p:nvPicPr>
          <p:cNvPr id="250" name="Shape 250"/>
          <p:cNvPicPr preferRelativeResize="0"/>
          <p:nvPr/>
        </p:nvPicPr>
        <p:blipFill rotWithShape="1">
          <a:blip r:embed="rId3">
            <a:alphaModFix/>
          </a:blip>
          <a:srcRect/>
          <a:stretch/>
        </p:blipFill>
        <p:spPr>
          <a:xfrm>
            <a:off x="1600200" y="2349500"/>
            <a:ext cx="6072187" cy="1463675"/>
          </a:xfrm>
          <a:prstGeom prst="rect">
            <a:avLst/>
          </a:prstGeom>
          <a:noFill/>
          <a:ln>
            <a:noFill/>
          </a:ln>
        </p:spPr>
      </p:pic>
      <p:sp>
        <p:nvSpPr>
          <p:cNvPr id="251" name="Shape 251"/>
          <p:cNvSpPr txBox="1"/>
          <p:nvPr/>
        </p:nvSpPr>
        <p:spPr>
          <a:xfrm>
            <a:off x="304800" y="4387850"/>
            <a:ext cx="8382000" cy="946150"/>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Hayvanlarda depo yağlarını çoğunlukla palmitik ve oleik asitler oluşturur; daha az olarak da stearik asit bulunur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Shape 256"/>
          <p:cNvSpPr txBox="1"/>
          <p:nvPr/>
        </p:nvSpPr>
        <p:spPr>
          <a:xfrm>
            <a:off x="304800" y="765175"/>
            <a:ext cx="8458200" cy="4151312"/>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Linoleik asit, linolenik asit ve araşidonik asit, insanlar için </a:t>
            </a:r>
            <a:r>
              <a:rPr lang="en-US" sz="2800" b="1" i="0" u="sng">
                <a:solidFill>
                  <a:schemeClr val="dk1"/>
                </a:solidFill>
                <a:latin typeface="Times New Roman"/>
                <a:ea typeface="Times New Roman"/>
                <a:cs typeface="Times New Roman"/>
                <a:sym typeface="Times New Roman"/>
              </a:rPr>
              <a:t>esansiyeldirler</a:t>
            </a:r>
            <a:r>
              <a:rPr lang="en-US" sz="2800" b="0" i="0" u="none">
                <a:solidFill>
                  <a:schemeClr val="dk1"/>
                </a:solidFill>
                <a:latin typeface="Times New Roman"/>
                <a:ea typeface="Times New Roman"/>
                <a:cs typeface="Times New Roman"/>
                <a:sym typeface="Times New Roman"/>
              </a:rPr>
              <a:t> yani vücutta sentez edilmezler; besinlerle dışarıdan alınmaları gerekir</a:t>
            </a:r>
          </a:p>
          <a:p>
            <a:pPr marL="0" marR="0" lvl="0" indent="-177800" algn="l" rtl="0">
              <a:lnSpc>
                <a:spcPct val="100000"/>
              </a:lnSpc>
              <a:spcBef>
                <a:spcPts val="140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Linoleik asit, mısır yağı, yer fıstığı, pamuk yağı ve soya fasülyesi yağı gibi tohum yağlarında bulunur</a:t>
            </a:r>
          </a:p>
          <a:p>
            <a:pPr marL="0" marR="0" lvl="0" indent="-177800" algn="l" rtl="0">
              <a:lnSpc>
                <a:spcPct val="100000"/>
              </a:lnSpc>
              <a:spcBef>
                <a:spcPts val="140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Linolenik asit, ayrıca keten tohumu yağında bulunur</a:t>
            </a:r>
          </a:p>
          <a:p>
            <a:pPr marL="0" marR="0" lvl="0" indent="-177800" algn="l" rtl="0">
              <a:lnSpc>
                <a:spcPct val="100000"/>
              </a:lnSpc>
              <a:spcBef>
                <a:spcPts val="140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Araşidonik asit, yer fıstığı yağında daha fazla miktarda vardır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Shape 261"/>
          <p:cNvSpPr txBox="1">
            <a:spLocks noGrp="1"/>
          </p:cNvSpPr>
          <p:nvPr>
            <p:ph type="title"/>
          </p:nvPr>
        </p:nvSpPr>
        <p:spPr>
          <a:xfrm>
            <a:off x="519112" y="188912"/>
            <a:ext cx="8229600" cy="1143000"/>
          </a:xfrm>
          <a:prstGeom prst="rect">
            <a:avLst/>
          </a:prstGeom>
          <a:noFill/>
          <a:ln>
            <a:noFill/>
          </a:ln>
        </p:spPr>
        <p:txBody>
          <a:bodyPr wrap="square" lIns="91425" tIns="45700" rIns="91425" bIns="45700" anchor="b" anchorCtr="0">
            <a:noAutofit/>
          </a:bodyPr>
          <a:lstStyle/>
          <a:p>
            <a:pPr marL="0" marR="0" lvl="0" indent="-228600" algn="l" rtl="0">
              <a:lnSpc>
                <a:spcPct val="100000"/>
              </a:lnSpc>
              <a:spcBef>
                <a:spcPts val="0"/>
              </a:spcBef>
              <a:spcAft>
                <a:spcPts val="0"/>
              </a:spcAft>
              <a:buClr>
                <a:schemeClr val="dk2"/>
              </a:buClr>
              <a:buSzPts val="3600"/>
              <a:buFont typeface="Times New Roman"/>
              <a:buNone/>
            </a:pPr>
            <a:r>
              <a:rPr lang="en-US" sz="3600" b="0" i="1" u="none" strike="noStrike" cap="small">
                <a:solidFill>
                  <a:schemeClr val="dk2"/>
                </a:solidFill>
                <a:latin typeface="Times New Roman"/>
                <a:ea typeface="Times New Roman"/>
                <a:cs typeface="Times New Roman"/>
                <a:sym typeface="Times New Roman"/>
              </a:rPr>
              <a:t>ESANSİYEL YAĞLAR VE SAĞLIĞA OLAN ETKİSİ</a:t>
            </a:r>
          </a:p>
        </p:txBody>
      </p:sp>
      <p:sp>
        <p:nvSpPr>
          <p:cNvPr id="262" name="Shape 262"/>
          <p:cNvSpPr txBox="1"/>
          <p:nvPr/>
        </p:nvSpPr>
        <p:spPr>
          <a:xfrm>
            <a:off x="323850" y="1557337"/>
            <a:ext cx="8424862" cy="3970337"/>
          </a:xfrm>
          <a:prstGeom prst="rect">
            <a:avLst/>
          </a:prstGeom>
          <a:noFill/>
          <a:ln>
            <a:noFill/>
          </a:ln>
        </p:spPr>
        <p:txBody>
          <a:bodyPr wrap="square" lIns="91425" tIns="45700" rIns="91425" bIns="45700" anchor="t" anchorCtr="0">
            <a:noAutofit/>
          </a:bodyPr>
          <a:lstStyle/>
          <a:p>
            <a:pPr marL="0" marR="0" lvl="0" indent="-88900" algn="l" rtl="0">
              <a:lnSpc>
                <a:spcPct val="100000"/>
              </a:lnSpc>
              <a:spcBef>
                <a:spcPts val="0"/>
              </a:spcBef>
              <a:spcAft>
                <a:spcPts val="0"/>
              </a:spcAft>
              <a:buClr>
                <a:schemeClr val="dk1"/>
              </a:buClr>
              <a:buSzPts val="1400"/>
              <a:buFont typeface="Times New Roman"/>
              <a:buNone/>
            </a:pPr>
            <a:r>
              <a:rPr lang="en-US" sz="1400" b="0" i="1" u="none">
                <a:solidFill>
                  <a:schemeClr val="dk1"/>
                </a:solidFill>
                <a:latin typeface="Times New Roman"/>
                <a:ea typeface="Times New Roman"/>
                <a:cs typeface="Times New Roman"/>
                <a:sym typeface="Times New Roman"/>
              </a:rPr>
              <a:t>Yağların vücutta çok önemli iki görevi vardır:</a:t>
            </a:r>
            <a:br>
              <a:rPr lang="en-US" sz="1400" b="0" i="1" u="none">
                <a:solidFill>
                  <a:schemeClr val="dk1"/>
                </a:solidFill>
                <a:latin typeface="Times New Roman"/>
                <a:ea typeface="Times New Roman"/>
                <a:cs typeface="Times New Roman"/>
                <a:sym typeface="Times New Roman"/>
              </a:rPr>
            </a:br>
            <a:r>
              <a:rPr lang="en-US" sz="1400" b="0" i="1" u="none">
                <a:solidFill>
                  <a:schemeClr val="dk1"/>
                </a:solidFill>
                <a:latin typeface="Times New Roman"/>
                <a:ea typeface="Times New Roman"/>
                <a:cs typeface="Times New Roman"/>
                <a:sym typeface="Times New Roman"/>
              </a:rPr>
              <a:t/>
            </a:r>
            <a:br>
              <a:rPr lang="en-US" sz="1400" b="0" i="1" u="none">
                <a:solidFill>
                  <a:schemeClr val="dk1"/>
                </a:solidFill>
                <a:latin typeface="Times New Roman"/>
                <a:ea typeface="Times New Roman"/>
                <a:cs typeface="Times New Roman"/>
                <a:sym typeface="Times New Roman"/>
              </a:rPr>
            </a:br>
            <a:r>
              <a:rPr lang="en-US" sz="1400" b="0" i="1" u="none">
                <a:solidFill>
                  <a:schemeClr val="dk1"/>
                </a:solidFill>
                <a:latin typeface="Times New Roman"/>
                <a:ea typeface="Times New Roman"/>
                <a:cs typeface="Times New Roman"/>
                <a:sym typeface="Times New Roman"/>
              </a:rPr>
              <a:t>1.HÜCRE ZARININ YAPISI</a:t>
            </a:r>
            <a:br>
              <a:rPr lang="en-US" sz="1400" b="0" i="1" u="none">
                <a:solidFill>
                  <a:schemeClr val="dk1"/>
                </a:solidFill>
                <a:latin typeface="Times New Roman"/>
                <a:ea typeface="Times New Roman"/>
                <a:cs typeface="Times New Roman"/>
                <a:sym typeface="Times New Roman"/>
              </a:rPr>
            </a:br>
            <a:r>
              <a:rPr lang="en-US" sz="1400" b="0" i="1" u="none">
                <a:solidFill>
                  <a:schemeClr val="dk1"/>
                </a:solidFill>
                <a:latin typeface="Times New Roman"/>
                <a:ea typeface="Times New Roman"/>
                <a:cs typeface="Times New Roman"/>
                <a:sym typeface="Times New Roman"/>
              </a:rPr>
              <a:t>Hücre zarında yağ asitleri iki katman halinde bulunurlar. Esansiyel yağlar bu katmanların bileşeni olup hücre zarının akıcı ve elastik bir yapıya sahip olmasını ve dışarıya karşı bir bariyer oluşturmasını sağlar.</a:t>
            </a:r>
            <a:br>
              <a:rPr lang="en-US" sz="1400" b="0" i="1" u="none">
                <a:solidFill>
                  <a:schemeClr val="dk1"/>
                </a:solidFill>
                <a:latin typeface="Times New Roman"/>
                <a:ea typeface="Times New Roman"/>
                <a:cs typeface="Times New Roman"/>
                <a:sym typeface="Times New Roman"/>
              </a:rPr>
            </a:br>
            <a:r>
              <a:rPr lang="en-US" sz="1400" b="0" i="1" u="none">
                <a:solidFill>
                  <a:schemeClr val="dk1"/>
                </a:solidFill>
                <a:latin typeface="Times New Roman"/>
                <a:ea typeface="Times New Roman"/>
                <a:cs typeface="Times New Roman"/>
                <a:sym typeface="Times New Roman"/>
              </a:rPr>
              <a:t/>
            </a:r>
            <a:br>
              <a:rPr lang="en-US" sz="1400" b="0" i="1" u="none">
                <a:solidFill>
                  <a:schemeClr val="dk1"/>
                </a:solidFill>
                <a:latin typeface="Times New Roman"/>
                <a:ea typeface="Times New Roman"/>
                <a:cs typeface="Times New Roman"/>
                <a:sym typeface="Times New Roman"/>
              </a:rPr>
            </a:br>
            <a:r>
              <a:rPr lang="en-US" sz="1400" b="0" i="1" u="none">
                <a:solidFill>
                  <a:schemeClr val="dk1"/>
                </a:solidFill>
                <a:latin typeface="Times New Roman"/>
                <a:ea typeface="Times New Roman"/>
                <a:cs typeface="Times New Roman"/>
                <a:sym typeface="Times New Roman"/>
              </a:rPr>
              <a:t>2.PROSTAGLANDİN OLUŞUMU</a:t>
            </a:r>
            <a:br>
              <a:rPr lang="en-US" sz="1400" b="0" i="1" u="none">
                <a:solidFill>
                  <a:schemeClr val="dk1"/>
                </a:solidFill>
                <a:latin typeface="Times New Roman"/>
                <a:ea typeface="Times New Roman"/>
                <a:cs typeface="Times New Roman"/>
                <a:sym typeface="Times New Roman"/>
              </a:rPr>
            </a:br>
            <a:r>
              <a:rPr lang="en-US" sz="1400" b="0" i="1" u="none">
                <a:solidFill>
                  <a:schemeClr val="dk1"/>
                </a:solidFill>
                <a:latin typeface="Times New Roman"/>
                <a:ea typeface="Times New Roman"/>
                <a:cs typeface="Times New Roman"/>
                <a:sym typeface="Times New Roman"/>
              </a:rPr>
              <a:t>Esansiyel yağlar prostaglandin denilen ve vücudun bazı bölgelerinde (kan damarları ve uterus) hormon gibi davranan bir maddeye çevrilebilirler. Örneğin; menstrüasyon (regl) döneminde kan pıhtısı oluşumuna ve uterusun kasılmasına yardımcı olurlar.</a:t>
            </a:r>
            <a:br>
              <a:rPr lang="en-US" sz="1400" b="0" i="1" u="none">
                <a:solidFill>
                  <a:schemeClr val="dk1"/>
                </a:solidFill>
                <a:latin typeface="Times New Roman"/>
                <a:ea typeface="Times New Roman"/>
                <a:cs typeface="Times New Roman"/>
                <a:sym typeface="Times New Roman"/>
              </a:rPr>
            </a:br>
            <a:r>
              <a:rPr lang="en-US" sz="1400" b="0" i="1" u="none">
                <a:solidFill>
                  <a:schemeClr val="dk1"/>
                </a:solidFill>
                <a:latin typeface="Times New Roman"/>
                <a:ea typeface="Times New Roman"/>
                <a:cs typeface="Times New Roman"/>
                <a:sym typeface="Times New Roman"/>
              </a:rPr>
              <a:t/>
            </a:r>
            <a:br>
              <a:rPr lang="en-US" sz="1400" b="0" i="1" u="none">
                <a:solidFill>
                  <a:schemeClr val="dk1"/>
                </a:solidFill>
                <a:latin typeface="Times New Roman"/>
                <a:ea typeface="Times New Roman"/>
                <a:cs typeface="Times New Roman"/>
                <a:sym typeface="Times New Roman"/>
              </a:rPr>
            </a:br>
            <a:r>
              <a:rPr lang="en-US" sz="1400" b="0" i="1" u="none">
                <a:solidFill>
                  <a:schemeClr val="dk1"/>
                </a:solidFill>
                <a:latin typeface="Times New Roman"/>
                <a:ea typeface="Times New Roman"/>
                <a:cs typeface="Times New Roman"/>
                <a:sym typeface="Times New Roman"/>
              </a:rPr>
              <a:t>ESANSİYEL YAĞ ASİTLERİNİN YETERSİZ ALIMI</a:t>
            </a:r>
            <a:br>
              <a:rPr lang="en-US" sz="1400" b="0" i="1" u="none">
                <a:solidFill>
                  <a:schemeClr val="dk1"/>
                </a:solidFill>
                <a:latin typeface="Times New Roman"/>
                <a:ea typeface="Times New Roman"/>
                <a:cs typeface="Times New Roman"/>
                <a:sym typeface="Times New Roman"/>
              </a:rPr>
            </a:br>
            <a:r>
              <a:rPr lang="en-US" sz="1400" b="0" i="1" u="none">
                <a:solidFill>
                  <a:schemeClr val="dk1"/>
                </a:solidFill>
                <a:latin typeface="Times New Roman"/>
                <a:ea typeface="Times New Roman"/>
                <a:cs typeface="Times New Roman"/>
                <a:sym typeface="Times New Roman"/>
              </a:rPr>
              <a:t> </a:t>
            </a:r>
            <a:br>
              <a:rPr lang="en-US" sz="1400" b="0" i="1" u="none">
                <a:solidFill>
                  <a:schemeClr val="dk1"/>
                </a:solidFill>
                <a:latin typeface="Times New Roman"/>
                <a:ea typeface="Times New Roman"/>
                <a:cs typeface="Times New Roman"/>
                <a:sym typeface="Times New Roman"/>
              </a:rPr>
            </a:br>
            <a:r>
              <a:rPr lang="en-US" sz="1400" b="0" i="1" u="none">
                <a:solidFill>
                  <a:schemeClr val="dk1"/>
                </a:solidFill>
                <a:latin typeface="Times New Roman"/>
                <a:ea typeface="Times New Roman"/>
                <a:cs typeface="Times New Roman"/>
                <a:sym typeface="Times New Roman"/>
              </a:rPr>
              <a:t>Günlük esansiyel yağ asidi ihtiyacımız çok az miktardadır. Diyetimizde çok miktarda bitkisel yağ bulunduğu için linoleik asidin eksikliği görülmez. Ancak omega-3 yağ asidi yeteri kadar kullanılmamaktadır. Bu durum genç yaşlarda bir sorun oluşturmasa da ileri yaşlarda bazı rahatsızlıklara neden olabilmektedir. </a:t>
            </a:r>
            <a:br>
              <a:rPr lang="en-US" sz="1400" b="0" i="1" u="none">
                <a:solidFill>
                  <a:schemeClr val="dk1"/>
                </a:solidFill>
                <a:latin typeface="Times New Roman"/>
                <a:ea typeface="Times New Roman"/>
                <a:cs typeface="Times New Roman"/>
                <a:sym typeface="Times New Roman"/>
              </a:rPr>
            </a:br>
            <a:r>
              <a:rPr lang="en-US" sz="1400" b="0" i="1" u="none">
                <a:solidFill>
                  <a:schemeClr val="dk1"/>
                </a:solidFill>
                <a:latin typeface="Times New Roman"/>
                <a:ea typeface="Times New Roman"/>
                <a:cs typeface="Times New Roman"/>
                <a:sym typeface="Times New Roman"/>
              </a:rPr>
              <a:t/>
            </a:r>
            <a:br>
              <a:rPr lang="en-US" sz="1400" b="0" i="1" u="none">
                <a:solidFill>
                  <a:schemeClr val="dk1"/>
                </a:solidFill>
                <a:latin typeface="Times New Roman"/>
                <a:ea typeface="Times New Roman"/>
                <a:cs typeface="Times New Roman"/>
                <a:sym typeface="Times New Roman"/>
              </a:rPr>
            </a:br>
            <a:r>
              <a:rPr lang="en-US" sz="1400" b="0" i="1" u="none">
                <a:solidFill>
                  <a:schemeClr val="dk1"/>
                </a:solidFill>
                <a:latin typeface="Times New Roman"/>
                <a:ea typeface="Times New Roman"/>
                <a:cs typeface="Times New Roman"/>
                <a:sym typeface="Times New Roman"/>
              </a:rPr>
              <a:t>    Esansiyel yağ asidi yetersizliğinde büyüme sorunu ve derinin pul pul dökülmesi gibi belirtiler görülür</a:t>
            </a:r>
            <a:r>
              <a:rPr lang="en-US" sz="1400" b="0" i="0" u="none">
                <a:solidFill>
                  <a:schemeClr val="dk1"/>
                </a:solidFill>
                <a:latin typeface="Arial"/>
                <a:ea typeface="Arial"/>
                <a:cs typeface="Arial"/>
                <a:sym typeface="Arial"/>
              </a:rPr>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Shape 267"/>
          <p:cNvSpPr txBox="1"/>
          <p:nvPr/>
        </p:nvSpPr>
        <p:spPr>
          <a:xfrm>
            <a:off x="1192212" y="620712"/>
            <a:ext cx="5776912" cy="523875"/>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İŞLENMİŞ VE ALTERNATİF YAĞLAR</a:t>
            </a:r>
          </a:p>
        </p:txBody>
      </p:sp>
      <p:sp>
        <p:nvSpPr>
          <p:cNvPr id="268" name="Shape 268"/>
          <p:cNvSpPr txBox="1"/>
          <p:nvPr/>
        </p:nvSpPr>
        <p:spPr>
          <a:xfrm>
            <a:off x="827087" y="1412875"/>
            <a:ext cx="7197725" cy="4800600"/>
          </a:xfrm>
          <a:prstGeom prst="rect">
            <a:avLst/>
          </a:prstGeom>
          <a:noFill/>
          <a:ln>
            <a:noFill/>
          </a:ln>
        </p:spPr>
        <p:txBody>
          <a:bodyPr wrap="square" lIns="91425" tIns="45700" rIns="91425" bIns="45700" anchor="t" anchorCtr="0">
            <a:noAutofit/>
          </a:bodyPr>
          <a:lstStyle/>
          <a:p>
            <a:pPr marL="0" marR="0" lvl="0" indent="-114300" algn="l" rtl="0">
              <a:lnSpc>
                <a:spcPct val="100000"/>
              </a:lnSpc>
              <a:spcBef>
                <a:spcPts val="0"/>
              </a:spcBef>
              <a:spcAft>
                <a:spcPts val="0"/>
              </a:spcAft>
              <a:buClr>
                <a:schemeClr val="dk1"/>
              </a:buClr>
              <a:buSzPts val="1800"/>
              <a:buFont typeface="Times New Roman"/>
              <a:buNone/>
            </a:pPr>
            <a:r>
              <a:rPr lang="en-US" sz="1800" b="0" i="1" u="none">
                <a:solidFill>
                  <a:schemeClr val="dk1"/>
                </a:solidFill>
                <a:latin typeface="Times New Roman"/>
                <a:ea typeface="Times New Roman"/>
                <a:cs typeface="Times New Roman"/>
                <a:sym typeface="Times New Roman"/>
              </a:rPr>
              <a:t>Trigliseritin yapısına dönersek ; yağ asitleri trigliseritlerin yapısında bulunurlar ancak gıdalarda serbest halde bulunmazlar. Bir trigliseritteki tüm yağ asitleri aynı değildir.</a:t>
            </a:r>
            <a:br>
              <a:rPr lang="en-US" sz="1800" b="0" i="1" u="none">
                <a:solidFill>
                  <a:schemeClr val="dk1"/>
                </a:solidFill>
                <a:latin typeface="Times New Roman"/>
                <a:ea typeface="Times New Roman"/>
                <a:cs typeface="Times New Roman"/>
                <a:sym typeface="Times New Roman"/>
              </a:rPr>
            </a:br>
            <a:r>
              <a:rPr lang="en-US" sz="1800" b="0" i="1" u="none">
                <a:solidFill>
                  <a:schemeClr val="dk1"/>
                </a:solidFill>
                <a:latin typeface="Times New Roman"/>
                <a:ea typeface="Times New Roman"/>
                <a:cs typeface="Times New Roman"/>
                <a:sym typeface="Times New Roman"/>
              </a:rPr>
              <a:t>  Eğer bir yağda bulunan yağ asitlerinin çoğunluğu doymuş ise, ona ‘’doymuş yağ’’ denir. </a:t>
            </a:r>
            <a:br>
              <a:rPr lang="en-US" sz="1800" b="0" i="1" u="none">
                <a:solidFill>
                  <a:schemeClr val="dk1"/>
                </a:solidFill>
                <a:latin typeface="Times New Roman"/>
                <a:ea typeface="Times New Roman"/>
                <a:cs typeface="Times New Roman"/>
                <a:sym typeface="Times New Roman"/>
              </a:rPr>
            </a:br>
            <a:r>
              <a:rPr lang="en-US" sz="1800" b="0" i="1" u="none">
                <a:solidFill>
                  <a:schemeClr val="dk1"/>
                </a:solidFill>
                <a:latin typeface="Times New Roman"/>
                <a:ea typeface="Times New Roman"/>
                <a:cs typeface="Times New Roman"/>
                <a:sym typeface="Times New Roman"/>
              </a:rPr>
              <a:t>  Yağ asitlerinin çoğunluğu doymamış ise ona ‘’doymamış yağ’’ denir.</a:t>
            </a:r>
            <a:br>
              <a:rPr lang="en-US" sz="1800" b="0" i="1" u="none">
                <a:solidFill>
                  <a:schemeClr val="dk1"/>
                </a:solidFill>
                <a:latin typeface="Times New Roman"/>
                <a:ea typeface="Times New Roman"/>
                <a:cs typeface="Times New Roman"/>
                <a:sym typeface="Times New Roman"/>
              </a:rPr>
            </a:br>
            <a:r>
              <a:rPr lang="en-US" sz="1800" b="0" i="1" u="none">
                <a:solidFill>
                  <a:schemeClr val="dk1"/>
                </a:solidFill>
                <a:latin typeface="Times New Roman"/>
                <a:ea typeface="Times New Roman"/>
                <a:cs typeface="Times New Roman"/>
                <a:sym typeface="Times New Roman"/>
              </a:rPr>
              <a:t/>
            </a:r>
            <a:br>
              <a:rPr lang="en-US" sz="1800" b="0" i="1" u="none">
                <a:solidFill>
                  <a:schemeClr val="dk1"/>
                </a:solidFill>
                <a:latin typeface="Times New Roman"/>
                <a:ea typeface="Times New Roman"/>
                <a:cs typeface="Times New Roman"/>
                <a:sym typeface="Times New Roman"/>
              </a:rPr>
            </a:br>
            <a:r>
              <a:rPr lang="en-US" sz="1800" b="0" i="1" u="none">
                <a:solidFill>
                  <a:schemeClr val="dk1"/>
                </a:solidFill>
                <a:latin typeface="Times New Roman"/>
                <a:ea typeface="Times New Roman"/>
                <a:cs typeface="Times New Roman"/>
                <a:sym typeface="Times New Roman"/>
              </a:rPr>
              <a:t/>
            </a:r>
            <a:br>
              <a:rPr lang="en-US" sz="1800" b="0" i="1" u="none">
                <a:solidFill>
                  <a:schemeClr val="dk1"/>
                </a:solidFill>
                <a:latin typeface="Times New Roman"/>
                <a:ea typeface="Times New Roman"/>
                <a:cs typeface="Times New Roman"/>
                <a:sym typeface="Times New Roman"/>
              </a:rPr>
            </a:br>
            <a:r>
              <a:rPr lang="en-US" sz="1800" b="0" i="1" u="none">
                <a:solidFill>
                  <a:schemeClr val="dk1"/>
                </a:solidFill>
                <a:latin typeface="Times New Roman"/>
                <a:ea typeface="Times New Roman"/>
                <a:cs typeface="Times New Roman"/>
                <a:sym typeface="Times New Roman"/>
              </a:rPr>
              <a:t/>
            </a:r>
            <a:br>
              <a:rPr lang="en-US" sz="1800" b="0" i="1" u="none">
                <a:solidFill>
                  <a:schemeClr val="dk1"/>
                </a:solidFill>
                <a:latin typeface="Times New Roman"/>
                <a:ea typeface="Times New Roman"/>
                <a:cs typeface="Times New Roman"/>
                <a:sym typeface="Times New Roman"/>
              </a:rPr>
            </a:br>
            <a:r>
              <a:rPr lang="en-US" sz="1800" b="0" i="1" u="none">
                <a:solidFill>
                  <a:schemeClr val="dk1"/>
                </a:solidFill>
                <a:latin typeface="Times New Roman"/>
                <a:ea typeface="Times New Roman"/>
                <a:cs typeface="Times New Roman"/>
                <a:sym typeface="Times New Roman"/>
              </a:rPr>
              <a:t>  YAĞLARIN GIDA OLARAK ÜRETİMİ</a:t>
            </a:r>
            <a:br>
              <a:rPr lang="en-US" sz="1800" b="0" i="1" u="none">
                <a:solidFill>
                  <a:schemeClr val="dk1"/>
                </a:solidFill>
                <a:latin typeface="Times New Roman"/>
                <a:ea typeface="Times New Roman"/>
                <a:cs typeface="Times New Roman"/>
                <a:sym typeface="Times New Roman"/>
              </a:rPr>
            </a:br>
            <a:r>
              <a:rPr lang="en-US" sz="1800" b="0" i="1" u="none">
                <a:solidFill>
                  <a:schemeClr val="dk1"/>
                </a:solidFill>
                <a:latin typeface="Times New Roman"/>
                <a:ea typeface="Times New Roman"/>
                <a:cs typeface="Times New Roman"/>
                <a:sym typeface="Times New Roman"/>
              </a:rPr>
              <a:t>Gıdalarda ki yağın uzun süre hava ile temas etmesiyle açığa çıkan serbest radikaller gıdanın tadını ve görünüşünü değiştirirler ve yağın bozulmasına neden olurlar. Bu oluşan kötü tada ransit tat denir. Gıda üreticileri ürünlerinin hem ucuz bitkisel kaynaklı yağlardan üretilmesini hem de ransit tada sahip olmamasını isterler. Bu neden hidrojenasyon tekniği geliştirilmiştir. Hidrejenerasyonla doymamış yağların C=C bağları hidrojenle doyurularak yağların doymuş olması sağlanır.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Shape 273"/>
          <p:cNvSpPr txBox="1"/>
          <p:nvPr/>
        </p:nvSpPr>
        <p:spPr>
          <a:xfrm>
            <a:off x="827087" y="404812"/>
            <a:ext cx="7632700" cy="2892425"/>
          </a:xfrm>
          <a:prstGeom prst="rect">
            <a:avLst/>
          </a:prstGeom>
          <a:noFill/>
          <a:ln>
            <a:noFill/>
          </a:ln>
        </p:spPr>
        <p:txBody>
          <a:bodyPr wrap="square" lIns="91425" tIns="45700" rIns="91425" bIns="45700" anchor="t" anchorCtr="0">
            <a:noAutofit/>
          </a:bodyPr>
          <a:lstStyle/>
          <a:p>
            <a:pPr marL="0" marR="0" lvl="0" indent="-88900" algn="l" rtl="0">
              <a:lnSpc>
                <a:spcPct val="100000"/>
              </a:lnSpc>
              <a:spcBef>
                <a:spcPts val="0"/>
              </a:spcBef>
              <a:spcAft>
                <a:spcPts val="0"/>
              </a:spcAft>
              <a:buClr>
                <a:schemeClr val="dk1"/>
              </a:buClr>
              <a:buSzPts val="1400"/>
              <a:buFont typeface="Times New Roman"/>
              <a:buNone/>
            </a:pPr>
            <a:r>
              <a:rPr lang="en-US" sz="1400" b="0" i="1" u="none">
                <a:solidFill>
                  <a:schemeClr val="dk1"/>
                </a:solidFill>
                <a:latin typeface="Times New Roman"/>
                <a:ea typeface="Times New Roman"/>
                <a:cs typeface="Times New Roman"/>
                <a:sym typeface="Times New Roman"/>
              </a:rPr>
              <a:t>Hidrojenerasyon işlemi doymamış yağ asidini doymuş hale çevrilmesidir. Bu yöntemde hidrojen gazı , mısır özü yağı ve pamuk yağı gibi bir bitkisel yağın bulunduğu tankın içinde bir katalizör varlığında kaynatılarak C=C bağları çkatı forma geçer. Bazı gıda ürün etiketlerinin üzerinde kısmen hidrojenize edilmiştir ibaresi göze çarpar bunun anlamı bitkisel yağın kısmen hidrojene edildiği yani doymamış yağ asitlerinin özülür. C=C bağına hidrojen eklenerek yağ doymuş hale getirilir. Böylece sıvı formdan bir kısmının doymuş hale getirildiğidir. </a:t>
            </a:r>
            <a:br>
              <a:rPr lang="en-US" sz="1400" b="0" i="1" u="none">
                <a:solidFill>
                  <a:schemeClr val="dk1"/>
                </a:solidFill>
                <a:latin typeface="Times New Roman"/>
                <a:ea typeface="Times New Roman"/>
                <a:cs typeface="Times New Roman"/>
                <a:sym typeface="Times New Roman"/>
              </a:rPr>
            </a:br>
            <a:r>
              <a:rPr lang="en-US" sz="1400" b="0" i="1" u="none">
                <a:solidFill>
                  <a:schemeClr val="dk1"/>
                </a:solidFill>
                <a:latin typeface="Times New Roman"/>
                <a:ea typeface="Times New Roman"/>
                <a:cs typeface="Times New Roman"/>
                <a:sym typeface="Times New Roman"/>
              </a:rPr>
              <a:t>  Hidrojenasyon işlemi ile orijinal bitkisel yağda bir çok önemli değişiklikler meydana gelir:</a:t>
            </a:r>
            <a:br>
              <a:rPr lang="en-US" sz="1400" b="0" i="1" u="none">
                <a:solidFill>
                  <a:schemeClr val="dk1"/>
                </a:solidFill>
                <a:latin typeface="Times New Roman"/>
                <a:ea typeface="Times New Roman"/>
                <a:cs typeface="Times New Roman"/>
                <a:sym typeface="Times New Roman"/>
              </a:rPr>
            </a:br>
            <a:r>
              <a:rPr lang="en-US" sz="1400" b="0" i="1" u="none">
                <a:solidFill>
                  <a:schemeClr val="dk1"/>
                </a:solidFill>
                <a:latin typeface="Times New Roman"/>
                <a:ea typeface="Times New Roman"/>
                <a:cs typeface="Times New Roman"/>
                <a:sym typeface="Times New Roman"/>
              </a:rPr>
              <a:t>  -Yağ daha stabil hale gelir ve raf ömrü uzar. Böylece oda sıcaklığında depolanabilir.</a:t>
            </a:r>
            <a:br>
              <a:rPr lang="en-US" sz="1400" b="0" i="1" u="none">
                <a:solidFill>
                  <a:schemeClr val="dk1"/>
                </a:solidFill>
                <a:latin typeface="Times New Roman"/>
                <a:ea typeface="Times New Roman"/>
                <a:cs typeface="Times New Roman"/>
                <a:sym typeface="Times New Roman"/>
              </a:rPr>
            </a:br>
            <a:r>
              <a:rPr lang="en-US" sz="1400" b="0" i="1" u="none">
                <a:solidFill>
                  <a:schemeClr val="dk1"/>
                </a:solidFill>
                <a:latin typeface="Times New Roman"/>
                <a:ea typeface="Times New Roman"/>
                <a:cs typeface="Times New Roman"/>
                <a:sym typeface="Times New Roman"/>
              </a:rPr>
              <a:t>  -Yağ sıvı formundan katı formuna geçer.</a:t>
            </a:r>
            <a:br>
              <a:rPr lang="en-US" sz="1400" b="0" i="1" u="none">
                <a:solidFill>
                  <a:schemeClr val="dk1"/>
                </a:solidFill>
                <a:latin typeface="Times New Roman"/>
                <a:ea typeface="Times New Roman"/>
                <a:cs typeface="Times New Roman"/>
                <a:sym typeface="Times New Roman"/>
              </a:rPr>
            </a:br>
            <a:r>
              <a:rPr lang="en-US" sz="1400" b="0" i="1" u="none">
                <a:solidFill>
                  <a:schemeClr val="dk1"/>
                </a:solidFill>
                <a:latin typeface="Times New Roman"/>
                <a:ea typeface="Times New Roman"/>
                <a:cs typeface="Times New Roman"/>
                <a:sym typeface="Times New Roman"/>
              </a:rPr>
              <a:t>  -Doymamış yağ asitleri doymuş hale gelir.</a:t>
            </a:r>
            <a:br>
              <a:rPr lang="en-US" sz="1400" b="0" i="1" u="none">
                <a:solidFill>
                  <a:schemeClr val="dk1"/>
                </a:solidFill>
                <a:latin typeface="Times New Roman"/>
                <a:ea typeface="Times New Roman"/>
                <a:cs typeface="Times New Roman"/>
                <a:sym typeface="Times New Roman"/>
              </a:rPr>
            </a:br>
            <a:r>
              <a:rPr lang="en-US" sz="1400" b="0" i="1" u="none">
                <a:solidFill>
                  <a:schemeClr val="dk1"/>
                </a:solidFill>
                <a:latin typeface="Times New Roman"/>
                <a:ea typeface="Times New Roman"/>
                <a:cs typeface="Times New Roman"/>
                <a:sym typeface="Times New Roman"/>
              </a:rPr>
              <a:t>  -Linoleik veya linolenik gibi esansiyel yağlar hidrojenizasyon işlemine maruz kaldığı için artık esansiyel yağ kaynakları değildirler.</a:t>
            </a:r>
            <a:br>
              <a:rPr lang="en-US" sz="1400" b="0" i="1" u="none">
                <a:solidFill>
                  <a:schemeClr val="dk1"/>
                </a:solidFill>
                <a:latin typeface="Times New Roman"/>
                <a:ea typeface="Times New Roman"/>
                <a:cs typeface="Times New Roman"/>
                <a:sym typeface="Times New Roman"/>
              </a:rPr>
            </a:br>
            <a:r>
              <a:rPr lang="en-US" sz="1400" b="0" i="1" u="none">
                <a:solidFill>
                  <a:schemeClr val="dk1"/>
                </a:solidFill>
                <a:latin typeface="Times New Roman"/>
                <a:ea typeface="Times New Roman"/>
                <a:cs typeface="Times New Roman"/>
                <a:sym typeface="Times New Roman"/>
              </a:rPr>
              <a:t>  -Hidrojenasyon işlemi trans yağ asidi adı verilen yeni bir yağ asidi türünüde  üretir.</a:t>
            </a:r>
          </a:p>
        </p:txBody>
      </p:sp>
      <p:pic>
        <p:nvPicPr>
          <p:cNvPr id="274" name="Shape 274"/>
          <p:cNvPicPr preferRelativeResize="0"/>
          <p:nvPr/>
        </p:nvPicPr>
        <p:blipFill rotWithShape="1">
          <a:blip r:embed="rId3">
            <a:alphaModFix/>
          </a:blip>
          <a:srcRect l="12600" t="64781" r="14164" b="-1079"/>
          <a:stretch/>
        </p:blipFill>
        <p:spPr>
          <a:xfrm>
            <a:off x="1187450" y="3860800"/>
            <a:ext cx="6697662" cy="242093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Shape 279"/>
          <p:cNvSpPr txBox="1">
            <a:spLocks noGrp="1"/>
          </p:cNvSpPr>
          <p:nvPr>
            <p:ph type="title"/>
          </p:nvPr>
        </p:nvSpPr>
        <p:spPr>
          <a:xfrm>
            <a:off x="685800" y="304800"/>
            <a:ext cx="7772400" cy="838200"/>
          </a:xfrm>
          <a:prstGeom prst="rect">
            <a:avLst/>
          </a:prstGeom>
          <a:noFill/>
          <a:ln>
            <a:noFill/>
          </a:ln>
        </p:spPr>
        <p:txBody>
          <a:bodyPr wrap="square" lIns="91425" tIns="45700" rIns="91425" bIns="45700" anchor="b" anchorCtr="0">
            <a:noAutofit/>
          </a:bodyPr>
          <a:lstStyle/>
          <a:p>
            <a:pPr marL="0" marR="0" lvl="0" indent="-190500" algn="l" rtl="0">
              <a:lnSpc>
                <a:spcPct val="100000"/>
              </a:lnSpc>
              <a:spcBef>
                <a:spcPts val="0"/>
              </a:spcBef>
              <a:spcAft>
                <a:spcPts val="0"/>
              </a:spcAft>
              <a:buClr>
                <a:schemeClr val="dk2"/>
              </a:buClr>
              <a:buSzPts val="3000"/>
              <a:buFont typeface="Times New Roman"/>
              <a:buNone/>
            </a:pPr>
            <a:r>
              <a:rPr lang="en-US" sz="3000" b="0" i="1" u="none" strike="noStrike" cap="small">
                <a:solidFill>
                  <a:schemeClr val="dk2"/>
                </a:solidFill>
                <a:latin typeface="Times New Roman"/>
                <a:ea typeface="Times New Roman"/>
                <a:cs typeface="Times New Roman"/>
                <a:sym typeface="Times New Roman"/>
              </a:rPr>
              <a:t>GLİSEROL (GLİSERİN)</a:t>
            </a:r>
          </a:p>
        </p:txBody>
      </p:sp>
      <p:sp>
        <p:nvSpPr>
          <p:cNvPr id="280" name="Shape 280"/>
          <p:cNvSpPr txBox="1"/>
          <p:nvPr/>
        </p:nvSpPr>
        <p:spPr>
          <a:xfrm>
            <a:off x="304800" y="1447800"/>
            <a:ext cx="8534400" cy="946150"/>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Gliserol, tatlı, kıvamlı, sıvı karakterde, üç değerli bir alkoldür.</a:t>
            </a:r>
          </a:p>
        </p:txBody>
      </p:sp>
      <p:pic>
        <p:nvPicPr>
          <p:cNvPr id="281" name="Shape 281"/>
          <p:cNvPicPr preferRelativeResize="0"/>
          <p:nvPr/>
        </p:nvPicPr>
        <p:blipFill rotWithShape="1">
          <a:blip r:embed="rId3">
            <a:alphaModFix/>
          </a:blip>
          <a:srcRect/>
          <a:stretch/>
        </p:blipFill>
        <p:spPr>
          <a:xfrm>
            <a:off x="2051050" y="2565400"/>
            <a:ext cx="4249737" cy="33115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Shape 286"/>
          <p:cNvSpPr txBox="1">
            <a:spLocks noGrp="1"/>
          </p:cNvSpPr>
          <p:nvPr>
            <p:ph type="title"/>
          </p:nvPr>
        </p:nvSpPr>
        <p:spPr>
          <a:xfrm>
            <a:off x="685800" y="381000"/>
            <a:ext cx="7772400" cy="1295400"/>
          </a:xfrm>
          <a:prstGeom prst="rect">
            <a:avLst/>
          </a:prstGeom>
          <a:noFill/>
          <a:ln>
            <a:noFill/>
          </a:ln>
        </p:spPr>
        <p:txBody>
          <a:bodyPr wrap="square" lIns="91425" tIns="45700" rIns="91425" bIns="45700" anchor="b" anchorCtr="0">
            <a:noAutofit/>
          </a:bodyPr>
          <a:lstStyle/>
          <a:p>
            <a:pPr marL="0" marR="0" lvl="0" indent="-190500" algn="l" rtl="0">
              <a:lnSpc>
                <a:spcPct val="100000"/>
              </a:lnSpc>
              <a:spcBef>
                <a:spcPts val="0"/>
              </a:spcBef>
              <a:spcAft>
                <a:spcPts val="0"/>
              </a:spcAft>
              <a:buClr>
                <a:schemeClr val="dk2"/>
              </a:buClr>
              <a:buSzPts val="3000"/>
              <a:buFont typeface="Times New Roman"/>
              <a:buNone/>
            </a:pPr>
            <a:r>
              <a:rPr lang="en-US" sz="3000" b="0" i="1" u="none" strike="noStrike" cap="small">
                <a:solidFill>
                  <a:schemeClr val="dk2"/>
                </a:solidFill>
                <a:latin typeface="Times New Roman"/>
                <a:ea typeface="Times New Roman"/>
                <a:cs typeface="Times New Roman"/>
                <a:sym typeface="Times New Roman"/>
              </a:rPr>
              <a:t>NÖTRAL YAĞLAR (TRİGLİSERİDLER, TRİAÇİLGLİSEROLLER, YAĞLAR)</a:t>
            </a:r>
          </a:p>
        </p:txBody>
      </p:sp>
      <p:sp>
        <p:nvSpPr>
          <p:cNvPr id="287" name="Shape 287"/>
          <p:cNvSpPr txBox="1"/>
          <p:nvPr/>
        </p:nvSpPr>
        <p:spPr>
          <a:xfrm>
            <a:off x="457200" y="1981200"/>
            <a:ext cx="8305800" cy="4578350"/>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Gerek hayvansal yağlar gerekse bitkisel yağlar, yağ asitlerinin gliserin (gliserol) ile oluşturdukları oldukça kompleks esterlerdir; bu esterlere </a:t>
            </a:r>
            <a:r>
              <a:rPr lang="en-US" sz="2800" b="1" i="1" u="none">
                <a:solidFill>
                  <a:schemeClr val="dk1"/>
                </a:solidFill>
                <a:latin typeface="Times New Roman"/>
                <a:ea typeface="Times New Roman"/>
                <a:cs typeface="Times New Roman"/>
                <a:sym typeface="Times New Roman"/>
              </a:rPr>
              <a:t>gliserid</a:t>
            </a:r>
            <a:r>
              <a:rPr lang="en-US" sz="2800" b="0" i="1" u="none">
                <a:solidFill>
                  <a:schemeClr val="dk1"/>
                </a:solidFill>
                <a:latin typeface="Times New Roman"/>
                <a:ea typeface="Times New Roman"/>
                <a:cs typeface="Times New Roman"/>
                <a:sym typeface="Times New Roman"/>
              </a:rPr>
              <a:t> adı verilir</a:t>
            </a:r>
          </a:p>
          <a:p>
            <a:pPr marL="0" marR="0" lvl="0" indent="-177800" algn="l" rtl="0">
              <a:lnSpc>
                <a:spcPct val="100000"/>
              </a:lnSpc>
              <a:spcBef>
                <a:spcPts val="140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Gliserinin bir alkol grubu bir molekül yağ asidi ile esterleşirse </a:t>
            </a:r>
            <a:r>
              <a:rPr lang="en-US" sz="2800" b="1" i="1" u="none">
                <a:solidFill>
                  <a:schemeClr val="dk1"/>
                </a:solidFill>
                <a:latin typeface="Times New Roman"/>
                <a:ea typeface="Times New Roman"/>
                <a:cs typeface="Times New Roman"/>
                <a:sym typeface="Times New Roman"/>
              </a:rPr>
              <a:t>monogliserid</a:t>
            </a:r>
            <a:r>
              <a:rPr lang="en-US" sz="2800" b="0" i="1" u="none">
                <a:solidFill>
                  <a:schemeClr val="dk1"/>
                </a:solidFill>
                <a:latin typeface="Times New Roman"/>
                <a:ea typeface="Times New Roman"/>
                <a:cs typeface="Times New Roman"/>
                <a:sym typeface="Times New Roman"/>
              </a:rPr>
              <a:t> meydana gelir</a:t>
            </a:r>
          </a:p>
          <a:p>
            <a:pPr marL="0" marR="0" lvl="0" indent="-177800" algn="l" rtl="0">
              <a:lnSpc>
                <a:spcPct val="100000"/>
              </a:lnSpc>
              <a:spcBef>
                <a:spcPts val="140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Gliserinin iki alkol grubu iki molekül yağ asidi ile esterleşirse </a:t>
            </a:r>
            <a:r>
              <a:rPr lang="en-US" sz="2800" b="1" i="1" u="none">
                <a:solidFill>
                  <a:schemeClr val="dk1"/>
                </a:solidFill>
                <a:latin typeface="Times New Roman"/>
                <a:ea typeface="Times New Roman"/>
                <a:cs typeface="Times New Roman"/>
                <a:sym typeface="Times New Roman"/>
              </a:rPr>
              <a:t>digliserid</a:t>
            </a:r>
            <a:r>
              <a:rPr lang="en-US" sz="2800" b="0" i="1" u="none">
                <a:solidFill>
                  <a:schemeClr val="dk1"/>
                </a:solidFill>
                <a:latin typeface="Times New Roman"/>
                <a:ea typeface="Times New Roman"/>
                <a:cs typeface="Times New Roman"/>
                <a:sym typeface="Times New Roman"/>
              </a:rPr>
              <a:t> meydana gelir</a:t>
            </a:r>
          </a:p>
          <a:p>
            <a:pPr marL="0" marR="0" lvl="0" indent="-177800" algn="l" rtl="0">
              <a:lnSpc>
                <a:spcPct val="100000"/>
              </a:lnSpc>
              <a:spcBef>
                <a:spcPts val="140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Gliserinin üç alkol grubu da üç yağ asidi ile esterleşirse </a:t>
            </a:r>
            <a:r>
              <a:rPr lang="en-US" sz="2800" b="1" i="1" u="none">
                <a:solidFill>
                  <a:schemeClr val="dk1"/>
                </a:solidFill>
                <a:latin typeface="Times New Roman"/>
                <a:ea typeface="Times New Roman"/>
                <a:cs typeface="Times New Roman"/>
                <a:sym typeface="Times New Roman"/>
              </a:rPr>
              <a:t>trigliserid</a:t>
            </a:r>
            <a:r>
              <a:rPr lang="en-US" sz="2800" b="0" i="1" u="none">
                <a:solidFill>
                  <a:schemeClr val="dk1"/>
                </a:solidFill>
                <a:latin typeface="Times New Roman"/>
                <a:ea typeface="Times New Roman"/>
                <a:cs typeface="Times New Roman"/>
                <a:sym typeface="Times New Roman"/>
              </a:rPr>
              <a:t> meydana gelir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pic>
        <p:nvPicPr>
          <p:cNvPr id="292" name="Shape 292"/>
          <p:cNvPicPr preferRelativeResize="0"/>
          <p:nvPr/>
        </p:nvPicPr>
        <p:blipFill rotWithShape="1">
          <a:blip r:embed="rId3">
            <a:alphaModFix/>
          </a:blip>
          <a:srcRect/>
          <a:stretch/>
        </p:blipFill>
        <p:spPr>
          <a:xfrm>
            <a:off x="2330450" y="260350"/>
            <a:ext cx="4381500" cy="619283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Shape 189"/>
          <p:cNvSpPr txBox="1"/>
          <p:nvPr/>
        </p:nvSpPr>
        <p:spPr>
          <a:xfrm>
            <a:off x="1258887" y="750887"/>
            <a:ext cx="5976937" cy="3694112"/>
          </a:xfrm>
          <a:prstGeom prst="rect">
            <a:avLst/>
          </a:prstGeom>
          <a:noFill/>
          <a:ln>
            <a:noFill/>
          </a:ln>
        </p:spPr>
        <p:txBody>
          <a:bodyPr wrap="square" lIns="91425" tIns="45700" rIns="91425" bIns="45700" anchor="t" anchorCtr="0">
            <a:noAutofit/>
          </a:bodyPr>
          <a:lstStyle/>
          <a:p>
            <a:pPr marL="0" marR="0" lvl="0" indent="-114300" algn="l" rtl="0">
              <a:lnSpc>
                <a:spcPct val="100000"/>
              </a:lnSpc>
              <a:spcBef>
                <a:spcPts val="0"/>
              </a:spcBef>
              <a:spcAft>
                <a:spcPts val="0"/>
              </a:spcAft>
              <a:buClr>
                <a:schemeClr val="dk1"/>
              </a:buClr>
              <a:buSzPts val="1800"/>
              <a:buFont typeface="Times New Roman"/>
              <a:buNone/>
            </a:pPr>
            <a:r>
              <a:rPr lang="en-US" sz="1800" b="0" i="1" u="none" dirty="0">
                <a:solidFill>
                  <a:schemeClr val="dk1"/>
                </a:solidFill>
                <a:latin typeface="Times New Roman"/>
                <a:ea typeface="Times New Roman"/>
                <a:cs typeface="Times New Roman"/>
                <a:sym typeface="Times New Roman"/>
              </a:rPr>
              <a:t>3 </a:t>
            </a:r>
            <a:r>
              <a:rPr lang="en-US" sz="1800" b="0" i="1" u="none" dirty="0" err="1">
                <a:solidFill>
                  <a:schemeClr val="dk1"/>
                </a:solidFill>
                <a:latin typeface="Times New Roman"/>
                <a:ea typeface="Times New Roman"/>
                <a:cs typeface="Times New Roman"/>
                <a:sym typeface="Times New Roman"/>
              </a:rPr>
              <a:t>Temel</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fonksiyonu</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vardır</a:t>
            </a:r>
            <a:r>
              <a:rPr lang="en-US" sz="1800" b="0" i="1" u="none" dirty="0" smtClean="0">
                <a:solidFill>
                  <a:schemeClr val="dk1"/>
                </a:solidFill>
                <a:latin typeface="Times New Roman"/>
                <a:ea typeface="Times New Roman"/>
                <a:cs typeface="Times New Roman"/>
                <a:sym typeface="Times New Roman"/>
              </a:rPr>
              <a:t>:</a:t>
            </a:r>
            <a:endParaRPr lang="tr-TR" sz="1800" b="0" i="1" u="none" dirty="0" smtClean="0">
              <a:solidFill>
                <a:schemeClr val="dk1"/>
              </a:solidFill>
              <a:latin typeface="Times New Roman"/>
              <a:ea typeface="Times New Roman"/>
              <a:cs typeface="Times New Roman"/>
              <a:sym typeface="Times New Roman"/>
            </a:endParaRPr>
          </a:p>
          <a:p>
            <a:pPr marL="0" marR="0" lvl="0" indent="-114300" algn="l" rtl="0">
              <a:lnSpc>
                <a:spcPct val="100000"/>
              </a:lnSpc>
              <a:spcBef>
                <a:spcPts val="0"/>
              </a:spcBef>
              <a:spcAft>
                <a:spcPts val="0"/>
              </a:spcAft>
              <a:buClr>
                <a:schemeClr val="dk1"/>
              </a:buClr>
              <a:buSzPts val="1800"/>
              <a:buFont typeface="Times New Roman"/>
              <a:buNone/>
            </a:pPr>
            <a:r>
              <a:rPr lang="en-US" sz="1800" b="0" i="1" u="none" dirty="0">
                <a:solidFill>
                  <a:schemeClr val="dk1"/>
                </a:solidFill>
                <a:latin typeface="Times New Roman"/>
                <a:ea typeface="Times New Roman"/>
                <a:cs typeface="Times New Roman"/>
                <a:sym typeface="Times New Roman"/>
              </a:rPr>
              <a:t/>
            </a:r>
            <a:br>
              <a:rPr lang="en-US" sz="1800" b="0" i="1" u="none" dirty="0">
                <a:solidFill>
                  <a:schemeClr val="dk1"/>
                </a:solidFill>
                <a:latin typeface="Times New Roman"/>
                <a:ea typeface="Times New Roman"/>
                <a:cs typeface="Times New Roman"/>
                <a:sym typeface="Times New Roman"/>
              </a:rPr>
            </a:br>
            <a:r>
              <a:rPr lang="en-US" sz="1800" b="0" i="1" u="none" dirty="0">
                <a:solidFill>
                  <a:schemeClr val="dk1"/>
                </a:solidFill>
                <a:latin typeface="Times New Roman"/>
                <a:ea typeface="Times New Roman"/>
                <a:cs typeface="Times New Roman"/>
                <a:sym typeface="Times New Roman"/>
              </a:rPr>
              <a:t>1. ENERJİ: </a:t>
            </a:r>
            <a:r>
              <a:rPr lang="en-US" sz="1800" b="0" i="1" u="none" dirty="0" err="1">
                <a:solidFill>
                  <a:schemeClr val="dk1"/>
                </a:solidFill>
                <a:latin typeface="Times New Roman"/>
                <a:ea typeface="Times New Roman"/>
                <a:cs typeface="Times New Roman"/>
                <a:sym typeface="Times New Roman"/>
              </a:rPr>
              <a:t>Yağlar</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insan</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ve</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hayvanların</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başlıca</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enerji</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kaynağıdırlar</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Genelde</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vücutta</a:t>
            </a:r>
            <a:r>
              <a:rPr lang="en-US" sz="1800" b="0" i="1" u="none" dirty="0">
                <a:solidFill>
                  <a:schemeClr val="dk1"/>
                </a:solidFill>
                <a:latin typeface="Times New Roman"/>
                <a:ea typeface="Times New Roman"/>
                <a:cs typeface="Times New Roman"/>
                <a:sym typeface="Times New Roman"/>
              </a:rPr>
              <a:t> depo </a:t>
            </a:r>
            <a:r>
              <a:rPr lang="en-US" sz="1800" b="0" i="1" u="none" dirty="0" err="1">
                <a:solidFill>
                  <a:schemeClr val="dk1"/>
                </a:solidFill>
                <a:latin typeface="Times New Roman"/>
                <a:ea typeface="Times New Roman"/>
                <a:cs typeface="Times New Roman"/>
                <a:sym typeface="Times New Roman"/>
              </a:rPr>
              <a:t>enerji</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şeklinde</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bulunurlar</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Yağlar</a:t>
            </a:r>
            <a:r>
              <a:rPr lang="en-US" sz="1800" b="0" i="1" u="none" dirty="0">
                <a:solidFill>
                  <a:schemeClr val="dk1"/>
                </a:solidFill>
                <a:latin typeface="Times New Roman"/>
                <a:ea typeface="Times New Roman"/>
                <a:cs typeface="Times New Roman"/>
                <a:sym typeface="Times New Roman"/>
              </a:rPr>
              <a:t> gram </a:t>
            </a:r>
            <a:r>
              <a:rPr lang="en-US" sz="1800" b="0" i="1" u="none" dirty="0" err="1">
                <a:solidFill>
                  <a:schemeClr val="dk1"/>
                </a:solidFill>
                <a:latin typeface="Times New Roman"/>
                <a:ea typeface="Times New Roman"/>
                <a:cs typeface="Times New Roman"/>
                <a:sym typeface="Times New Roman"/>
              </a:rPr>
              <a:t>başına</a:t>
            </a:r>
            <a:r>
              <a:rPr lang="en-US" sz="1800" b="0" i="1" u="none" dirty="0">
                <a:solidFill>
                  <a:schemeClr val="dk1"/>
                </a:solidFill>
                <a:latin typeface="Times New Roman"/>
                <a:ea typeface="Times New Roman"/>
                <a:cs typeface="Times New Roman"/>
                <a:sym typeface="Times New Roman"/>
              </a:rPr>
              <a:t> 9 </a:t>
            </a:r>
            <a:r>
              <a:rPr lang="en-US" sz="1800" b="0" i="1" u="none" dirty="0" err="1">
                <a:solidFill>
                  <a:schemeClr val="dk1"/>
                </a:solidFill>
                <a:latin typeface="Times New Roman"/>
                <a:ea typeface="Times New Roman"/>
                <a:cs typeface="Times New Roman"/>
                <a:sym typeface="Times New Roman"/>
              </a:rPr>
              <a:t>kalori</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enerji</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sağlarlar</a:t>
            </a:r>
            <a:r>
              <a:rPr lang="en-US" sz="1800" b="0" i="1" u="none" dirty="0">
                <a:solidFill>
                  <a:schemeClr val="dk1"/>
                </a:solidFill>
                <a:latin typeface="Times New Roman"/>
                <a:ea typeface="Times New Roman"/>
                <a:cs typeface="Times New Roman"/>
                <a:sym typeface="Times New Roman"/>
              </a:rPr>
              <a:t>.</a:t>
            </a:r>
            <a:br>
              <a:rPr lang="en-US" sz="1800" b="0" i="1" u="none" dirty="0">
                <a:solidFill>
                  <a:schemeClr val="dk1"/>
                </a:solidFill>
                <a:latin typeface="Times New Roman"/>
                <a:ea typeface="Times New Roman"/>
                <a:cs typeface="Times New Roman"/>
                <a:sym typeface="Times New Roman"/>
              </a:rPr>
            </a:br>
            <a:r>
              <a:rPr lang="en-US" sz="1800" b="0" i="1" u="none" dirty="0">
                <a:solidFill>
                  <a:schemeClr val="dk1"/>
                </a:solidFill>
                <a:latin typeface="Times New Roman"/>
                <a:ea typeface="Times New Roman"/>
                <a:cs typeface="Times New Roman"/>
                <a:sym typeface="Times New Roman"/>
              </a:rPr>
              <a:t>2.DÜZENLEME:Yağlar </a:t>
            </a:r>
            <a:r>
              <a:rPr lang="en-US" sz="1800" b="0" i="1" u="none" dirty="0" err="1">
                <a:solidFill>
                  <a:schemeClr val="dk1"/>
                </a:solidFill>
                <a:latin typeface="Times New Roman"/>
                <a:ea typeface="Times New Roman"/>
                <a:cs typeface="Times New Roman"/>
                <a:sym typeface="Times New Roman"/>
              </a:rPr>
              <a:t>bir</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takım</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reaksiyonlara</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girerek</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vücutta</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çok</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sayıda</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düzenleyici</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rol</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alırlar</a:t>
            </a:r>
            <a:r>
              <a:rPr lang="en-US" sz="1800" b="0" i="1" u="none" dirty="0">
                <a:solidFill>
                  <a:schemeClr val="dk1"/>
                </a:solidFill>
                <a:latin typeface="Times New Roman"/>
                <a:ea typeface="Times New Roman"/>
                <a:cs typeface="Times New Roman"/>
                <a:sym typeface="Times New Roman"/>
              </a:rPr>
              <a:t>. Buna </a:t>
            </a:r>
            <a:r>
              <a:rPr lang="en-US" sz="1800" b="0" i="1" u="none" dirty="0" err="1">
                <a:solidFill>
                  <a:schemeClr val="dk1"/>
                </a:solidFill>
                <a:latin typeface="Times New Roman"/>
                <a:ea typeface="Times New Roman"/>
                <a:cs typeface="Times New Roman"/>
                <a:sym typeface="Times New Roman"/>
              </a:rPr>
              <a:t>örnek</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olarak</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hormonlar</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verilebilir</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Testosteron</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ve</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östrojen</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gibi</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bazı</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hormonlar</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yağ</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ve</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kolesterolden</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üretilir</a:t>
            </a:r>
            <a:r>
              <a:rPr lang="en-US" sz="1800" b="0" i="1" u="none" dirty="0">
                <a:solidFill>
                  <a:schemeClr val="dk1"/>
                </a:solidFill>
                <a:latin typeface="Times New Roman"/>
                <a:ea typeface="Times New Roman"/>
                <a:cs typeface="Times New Roman"/>
                <a:sym typeface="Times New Roman"/>
              </a:rPr>
              <a:t>.</a:t>
            </a:r>
            <a:br>
              <a:rPr lang="en-US" sz="1800" b="0" i="1" u="none" dirty="0">
                <a:solidFill>
                  <a:schemeClr val="dk1"/>
                </a:solidFill>
                <a:latin typeface="Times New Roman"/>
                <a:ea typeface="Times New Roman"/>
                <a:cs typeface="Times New Roman"/>
                <a:sym typeface="Times New Roman"/>
              </a:rPr>
            </a:br>
            <a:r>
              <a:rPr lang="en-US" sz="1800" b="0" i="1" u="none" dirty="0">
                <a:solidFill>
                  <a:schemeClr val="dk1"/>
                </a:solidFill>
                <a:latin typeface="Times New Roman"/>
                <a:ea typeface="Times New Roman"/>
                <a:cs typeface="Times New Roman"/>
                <a:sym typeface="Times New Roman"/>
              </a:rPr>
              <a:t>3.YAPI:Yağlar </a:t>
            </a:r>
            <a:r>
              <a:rPr lang="en-US" sz="1800" b="0" i="1" u="none" dirty="0" err="1">
                <a:solidFill>
                  <a:schemeClr val="dk1"/>
                </a:solidFill>
                <a:latin typeface="Times New Roman"/>
                <a:ea typeface="Times New Roman"/>
                <a:cs typeface="Times New Roman"/>
                <a:sym typeface="Times New Roman"/>
              </a:rPr>
              <a:t>yapı</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bakımından</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vücutta</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farklı</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şekillerde</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bulunurlar</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bazı</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organların</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dışını</a:t>
            </a:r>
            <a:r>
              <a:rPr lang="en-US" sz="1800" b="0" i="1" u="none" dirty="0">
                <a:solidFill>
                  <a:schemeClr val="dk1"/>
                </a:solidFill>
                <a:latin typeface="Times New Roman"/>
                <a:ea typeface="Times New Roman"/>
                <a:cs typeface="Times New Roman"/>
                <a:sym typeface="Times New Roman"/>
              </a:rPr>
              <a:t> saran </a:t>
            </a:r>
            <a:r>
              <a:rPr lang="en-US" sz="1800" b="0" i="1" u="none" dirty="0" err="1">
                <a:solidFill>
                  <a:schemeClr val="dk1"/>
                </a:solidFill>
                <a:latin typeface="Times New Roman"/>
                <a:ea typeface="Times New Roman"/>
                <a:cs typeface="Times New Roman"/>
                <a:sym typeface="Times New Roman"/>
              </a:rPr>
              <a:t>yağ</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dokusu</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bunları</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korumakta</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ve</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darbelere</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karşı</a:t>
            </a:r>
            <a:r>
              <a:rPr lang="en-US" sz="1800" b="0" i="1" u="none" dirty="0">
                <a:solidFill>
                  <a:schemeClr val="dk1"/>
                </a:solidFill>
                <a:latin typeface="Times New Roman"/>
                <a:ea typeface="Times New Roman"/>
                <a:cs typeface="Times New Roman"/>
                <a:sym typeface="Times New Roman"/>
              </a:rPr>
              <a:t> tampon </a:t>
            </a:r>
            <a:r>
              <a:rPr lang="en-US" sz="1800" b="0" i="1" u="none" dirty="0" err="1">
                <a:solidFill>
                  <a:schemeClr val="dk1"/>
                </a:solidFill>
                <a:latin typeface="Times New Roman"/>
                <a:ea typeface="Times New Roman"/>
                <a:cs typeface="Times New Roman"/>
                <a:sym typeface="Times New Roman"/>
              </a:rPr>
              <a:t>görevi</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görmektedir</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Yağlar</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hücre</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zarının</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yapısında</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bulunan</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çok</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önemli</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bir</a:t>
            </a:r>
            <a:r>
              <a:rPr lang="en-US" sz="1800" b="0" i="1" u="none" dirty="0">
                <a:solidFill>
                  <a:schemeClr val="dk1"/>
                </a:solidFill>
                <a:latin typeface="Times New Roman"/>
                <a:ea typeface="Times New Roman"/>
                <a:cs typeface="Times New Roman"/>
                <a:sym typeface="Times New Roman"/>
              </a:rPr>
              <a:t> </a:t>
            </a:r>
            <a:r>
              <a:rPr lang="en-US" sz="1800" b="0" i="1" u="none" dirty="0" err="1">
                <a:solidFill>
                  <a:schemeClr val="dk1"/>
                </a:solidFill>
                <a:latin typeface="Times New Roman"/>
                <a:ea typeface="Times New Roman"/>
                <a:cs typeface="Times New Roman"/>
                <a:sym typeface="Times New Roman"/>
              </a:rPr>
              <a:t>bileşendir</a:t>
            </a:r>
            <a:r>
              <a:rPr lang="en-US" sz="1800" b="0" i="1" u="none" dirty="0">
                <a:solidFill>
                  <a:schemeClr val="dk1"/>
                </a:solidFill>
                <a:latin typeface="Times New Roman"/>
                <a:ea typeface="Times New Roman"/>
                <a:cs typeface="Times New Roman"/>
                <a:sym typeface="Times New Roman"/>
              </a:rPr>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Shape 297"/>
          <p:cNvSpPr txBox="1"/>
          <p:nvPr/>
        </p:nvSpPr>
        <p:spPr>
          <a:xfrm>
            <a:off x="1187450" y="1916112"/>
            <a:ext cx="6840537" cy="2247900"/>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Bitkisel yağlar, süt ürünleri ve hayvansal yağ gibi doğal yağların çoğu, basit ve karışık yağların kompleks karışımlarıdırlar. Bunlar, zincir uzunluğu ve doygunluk dereceleri farklı çeşitli yağ asitleri içerirler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Shape 302"/>
          <p:cNvSpPr txBox="1">
            <a:spLocks noGrp="1"/>
          </p:cNvSpPr>
          <p:nvPr>
            <p:ph type="title"/>
          </p:nvPr>
        </p:nvSpPr>
        <p:spPr>
          <a:xfrm>
            <a:off x="228600" y="228600"/>
            <a:ext cx="8763000" cy="990600"/>
          </a:xfrm>
          <a:prstGeom prst="rect">
            <a:avLst/>
          </a:prstGeom>
          <a:noFill/>
          <a:ln>
            <a:noFill/>
          </a:ln>
        </p:spPr>
        <p:txBody>
          <a:bodyPr wrap="square" lIns="91425" tIns="45700" rIns="91425" bIns="45700" anchor="b" anchorCtr="0">
            <a:noAutofit/>
          </a:bodyPr>
          <a:lstStyle/>
          <a:p>
            <a:pPr marL="0" marR="0" lvl="0" indent="-203200" algn="l" rtl="0">
              <a:lnSpc>
                <a:spcPct val="100000"/>
              </a:lnSpc>
              <a:spcBef>
                <a:spcPts val="0"/>
              </a:spcBef>
              <a:spcAft>
                <a:spcPts val="0"/>
              </a:spcAft>
              <a:buClr>
                <a:schemeClr val="dk2"/>
              </a:buClr>
              <a:buSzPts val="3200"/>
              <a:buFont typeface="Times New Roman"/>
              <a:buNone/>
            </a:pPr>
            <a:r>
              <a:rPr lang="en-US" sz="3200" b="0" i="1" u="none" strike="noStrike" cap="small">
                <a:solidFill>
                  <a:schemeClr val="dk2"/>
                </a:solidFill>
                <a:latin typeface="Times New Roman"/>
                <a:ea typeface="Times New Roman"/>
                <a:cs typeface="Times New Roman"/>
                <a:sym typeface="Times New Roman"/>
              </a:rPr>
              <a:t>TRİGLİSERİDLERİN KİMYASAL ÖZELLİKLERİ</a:t>
            </a:r>
          </a:p>
        </p:txBody>
      </p:sp>
      <p:sp>
        <p:nvSpPr>
          <p:cNvPr id="303" name="Shape 303"/>
          <p:cNvSpPr txBox="1"/>
          <p:nvPr/>
        </p:nvSpPr>
        <p:spPr>
          <a:xfrm>
            <a:off x="304800" y="1447800"/>
            <a:ext cx="8534400" cy="1800225"/>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-Yağlar, ya yüksek basınç altında su ile, ya da normal basınç altında asitlerle kaynatılarak ya da lipaz gibi belirli enzimlerin katalitik etkisiyle hidrolize olurlar; gliserol ve yağ asitlerine parçalanırlar</a:t>
            </a:r>
          </a:p>
        </p:txBody>
      </p:sp>
      <p:pic>
        <p:nvPicPr>
          <p:cNvPr id="304" name="Shape 304"/>
          <p:cNvPicPr preferRelativeResize="0"/>
          <p:nvPr/>
        </p:nvPicPr>
        <p:blipFill rotWithShape="1">
          <a:blip r:embed="rId3">
            <a:alphaModFix/>
          </a:blip>
          <a:srcRect/>
          <a:stretch/>
        </p:blipFill>
        <p:spPr>
          <a:xfrm>
            <a:off x="304800" y="3860800"/>
            <a:ext cx="8458200" cy="20986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Shape 309"/>
          <p:cNvSpPr txBox="1"/>
          <p:nvPr/>
        </p:nvSpPr>
        <p:spPr>
          <a:xfrm>
            <a:off x="304800" y="620712"/>
            <a:ext cx="8534400" cy="946150"/>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-Yağlar, kuvvetli bazlarla kaynatılırlarsa, sabunlar  ve gliserine ayrılırlar</a:t>
            </a:r>
          </a:p>
        </p:txBody>
      </p:sp>
      <p:pic>
        <p:nvPicPr>
          <p:cNvPr id="310" name="Shape 310"/>
          <p:cNvPicPr preferRelativeResize="0"/>
          <p:nvPr/>
        </p:nvPicPr>
        <p:blipFill rotWithShape="1">
          <a:blip r:embed="rId3">
            <a:alphaModFix/>
          </a:blip>
          <a:srcRect/>
          <a:stretch/>
        </p:blipFill>
        <p:spPr>
          <a:xfrm>
            <a:off x="457200" y="1916112"/>
            <a:ext cx="8153400" cy="222091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Shape 315"/>
          <p:cNvSpPr txBox="1"/>
          <p:nvPr/>
        </p:nvSpPr>
        <p:spPr>
          <a:xfrm>
            <a:off x="304800" y="908050"/>
            <a:ext cx="8534400" cy="946150"/>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-Yağlardaki yağ asitlerinin doymamış bağları hidrojen ile doyurulabilir ve böylece doymuş yağlar meydana gelir</a:t>
            </a:r>
          </a:p>
        </p:txBody>
      </p:sp>
      <p:pic>
        <p:nvPicPr>
          <p:cNvPr id="316" name="Shape 316"/>
          <p:cNvPicPr preferRelativeResize="0"/>
          <p:nvPr/>
        </p:nvPicPr>
        <p:blipFill rotWithShape="1">
          <a:blip r:embed="rId3">
            <a:alphaModFix/>
          </a:blip>
          <a:srcRect/>
          <a:stretch/>
        </p:blipFill>
        <p:spPr>
          <a:xfrm>
            <a:off x="304800" y="2819400"/>
            <a:ext cx="8458200" cy="191293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Shape 321"/>
          <p:cNvSpPr txBox="1"/>
          <p:nvPr/>
        </p:nvSpPr>
        <p:spPr>
          <a:xfrm>
            <a:off x="304800" y="692150"/>
            <a:ext cx="8534400" cy="946150"/>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-Yağlardaki yağ asitlerinin doymamış bağlarına, klor, brom, iyot gibi halojenler katılabilir</a:t>
            </a:r>
          </a:p>
        </p:txBody>
      </p:sp>
      <p:pic>
        <p:nvPicPr>
          <p:cNvPr id="322" name="Shape 322"/>
          <p:cNvPicPr preferRelativeResize="0"/>
          <p:nvPr/>
        </p:nvPicPr>
        <p:blipFill rotWithShape="1">
          <a:blip r:embed="rId3">
            <a:alphaModFix/>
          </a:blip>
          <a:srcRect/>
          <a:stretch/>
        </p:blipFill>
        <p:spPr>
          <a:xfrm>
            <a:off x="609600" y="1844675"/>
            <a:ext cx="8077200" cy="2682875"/>
          </a:xfrm>
          <a:prstGeom prst="rect">
            <a:avLst/>
          </a:prstGeom>
          <a:noFill/>
          <a:ln>
            <a:noFill/>
          </a:ln>
        </p:spPr>
      </p:pic>
      <p:sp>
        <p:nvSpPr>
          <p:cNvPr id="323" name="Shape 323"/>
          <p:cNvSpPr txBox="1"/>
          <p:nvPr/>
        </p:nvSpPr>
        <p:spPr>
          <a:xfrm>
            <a:off x="306387" y="5013325"/>
            <a:ext cx="8382000" cy="946150"/>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100 gram yağ tarafından absorbe edilen gram cinsinden iyot miktarına </a:t>
            </a:r>
            <a:r>
              <a:rPr lang="en-US" sz="2800" b="1" i="1" u="none">
                <a:solidFill>
                  <a:schemeClr val="dk1"/>
                </a:solidFill>
                <a:latin typeface="Times New Roman"/>
                <a:ea typeface="Times New Roman"/>
                <a:cs typeface="Times New Roman"/>
                <a:sym typeface="Times New Roman"/>
              </a:rPr>
              <a:t>iyot sayısı</a:t>
            </a:r>
            <a:r>
              <a:rPr lang="en-US" sz="2800" b="0" i="1" u="none">
                <a:solidFill>
                  <a:schemeClr val="dk1"/>
                </a:solidFill>
                <a:latin typeface="Times New Roman"/>
                <a:ea typeface="Times New Roman"/>
                <a:cs typeface="Times New Roman"/>
                <a:sym typeface="Times New Roman"/>
              </a:rPr>
              <a:t> denir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Shape 328"/>
          <p:cNvSpPr txBox="1"/>
          <p:nvPr/>
        </p:nvSpPr>
        <p:spPr>
          <a:xfrm>
            <a:off x="304800" y="836612"/>
            <a:ext cx="8534400" cy="4149725"/>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a:t>
            </a:r>
            <a:r>
              <a:rPr lang="en-US" sz="2800" b="0" i="1" u="none">
                <a:solidFill>
                  <a:schemeClr val="dk1"/>
                </a:solidFill>
                <a:latin typeface="Times New Roman"/>
                <a:ea typeface="Times New Roman"/>
                <a:cs typeface="Times New Roman"/>
                <a:sym typeface="Times New Roman"/>
              </a:rPr>
              <a:t>Yağlardaki yağ asitlerinin doymamış bağları, çeşitli oksidan etkenlerle, çeşitli bileşikleri oluşturmak üzere okside olurlar</a:t>
            </a:r>
          </a:p>
          <a:p>
            <a:pPr marL="0" marR="0" lvl="0" indent="-177800" algn="l" rtl="0">
              <a:lnSpc>
                <a:spcPct val="100000"/>
              </a:lnSpc>
              <a:spcBef>
                <a:spcPts val="140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-Yağlar, hava, ışık, rutubet, ısı ve bakteri etkisiyle kendilerine özgü koku ve tatlarını kaybederek acılaşırlar. Yağların acılaşması, çeşitli oksidasyon olaylarından ileri gelebilir. Oksijenin ortadan kaldırılması veya kinon, fenol, bilirubin, vitamin E gibi antioksidanların eklenmesi yağlarda oksidasyondan ileri gelen acılaşmayı geciktirir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Shape 333"/>
          <p:cNvSpPr txBox="1">
            <a:spLocks noGrp="1"/>
          </p:cNvSpPr>
          <p:nvPr>
            <p:ph type="title"/>
          </p:nvPr>
        </p:nvSpPr>
        <p:spPr>
          <a:xfrm>
            <a:off x="685800" y="381000"/>
            <a:ext cx="7772400" cy="762000"/>
          </a:xfrm>
          <a:prstGeom prst="rect">
            <a:avLst/>
          </a:prstGeom>
          <a:noFill/>
          <a:ln>
            <a:noFill/>
          </a:ln>
        </p:spPr>
        <p:txBody>
          <a:bodyPr wrap="square" lIns="91425" tIns="45700" rIns="91425" bIns="45700" anchor="b" anchorCtr="0">
            <a:noAutofit/>
          </a:bodyPr>
          <a:lstStyle/>
          <a:p>
            <a:pPr marL="0" marR="0" lvl="0" indent="-203200" algn="l" rtl="0">
              <a:lnSpc>
                <a:spcPct val="100000"/>
              </a:lnSpc>
              <a:spcBef>
                <a:spcPts val="0"/>
              </a:spcBef>
              <a:spcAft>
                <a:spcPts val="0"/>
              </a:spcAft>
              <a:buClr>
                <a:schemeClr val="dk2"/>
              </a:buClr>
              <a:buSzPts val="3200"/>
              <a:buFont typeface="Times New Roman"/>
              <a:buNone/>
            </a:pPr>
            <a:r>
              <a:rPr lang="en-US" sz="3200" b="1" i="1" u="none" strike="noStrike" cap="small">
                <a:solidFill>
                  <a:schemeClr val="dk2"/>
                </a:solidFill>
                <a:latin typeface="Times New Roman"/>
                <a:ea typeface="Times New Roman"/>
                <a:cs typeface="Times New Roman"/>
                <a:sym typeface="Times New Roman"/>
              </a:rPr>
              <a:t>FOSFOLİPİDLER </a:t>
            </a:r>
          </a:p>
        </p:txBody>
      </p:sp>
      <p:sp>
        <p:nvSpPr>
          <p:cNvPr id="334" name="Shape 334"/>
          <p:cNvSpPr txBox="1"/>
          <p:nvPr/>
        </p:nvSpPr>
        <p:spPr>
          <a:xfrm>
            <a:off x="292100" y="1628775"/>
            <a:ext cx="8229600" cy="954087"/>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Fosfolipidler, fosfat içeren lipidlerdir; fosfatidler olarak da bilinirler.</a:t>
            </a:r>
          </a:p>
        </p:txBody>
      </p:sp>
      <p:pic>
        <p:nvPicPr>
          <p:cNvPr id="335" name="Shape 335"/>
          <p:cNvPicPr preferRelativeResize="0"/>
          <p:nvPr/>
        </p:nvPicPr>
        <p:blipFill rotWithShape="1">
          <a:blip r:embed="rId3">
            <a:alphaModFix/>
          </a:blip>
          <a:srcRect/>
          <a:stretch/>
        </p:blipFill>
        <p:spPr>
          <a:xfrm>
            <a:off x="422275" y="3716337"/>
            <a:ext cx="4076700" cy="2228850"/>
          </a:xfrm>
          <a:prstGeom prst="rect">
            <a:avLst/>
          </a:prstGeom>
          <a:noFill/>
          <a:ln>
            <a:noFill/>
          </a:ln>
        </p:spPr>
      </p:pic>
      <p:pic>
        <p:nvPicPr>
          <p:cNvPr id="336" name="Shape 336"/>
          <p:cNvPicPr preferRelativeResize="0"/>
          <p:nvPr/>
        </p:nvPicPr>
        <p:blipFill rotWithShape="1">
          <a:blip r:embed="rId4">
            <a:alphaModFix/>
          </a:blip>
          <a:srcRect/>
          <a:stretch/>
        </p:blipFill>
        <p:spPr>
          <a:xfrm>
            <a:off x="4606925" y="3716337"/>
            <a:ext cx="4019550" cy="21812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Shape 341"/>
          <p:cNvSpPr txBox="1"/>
          <p:nvPr/>
        </p:nvSpPr>
        <p:spPr>
          <a:xfrm>
            <a:off x="457200" y="476250"/>
            <a:ext cx="8229600" cy="2227262"/>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1" i="1" u="none">
                <a:solidFill>
                  <a:schemeClr val="dk1"/>
                </a:solidFill>
                <a:latin typeface="Times New Roman"/>
                <a:ea typeface="Times New Roman"/>
                <a:cs typeface="Times New Roman"/>
                <a:sym typeface="Times New Roman"/>
              </a:rPr>
              <a:t>Fosfogliseridler,</a:t>
            </a:r>
            <a:r>
              <a:rPr lang="en-US" sz="2800" b="0" i="1" u="none">
                <a:solidFill>
                  <a:schemeClr val="dk1"/>
                </a:solidFill>
                <a:latin typeface="Times New Roman"/>
                <a:ea typeface="Times New Roman"/>
                <a:cs typeface="Times New Roman"/>
                <a:sym typeface="Times New Roman"/>
              </a:rPr>
              <a:t> fosfatidik asit türevleridirler. Fosfogliseridlerin molekül yapısında gliserolün α-karbonunda doymuş yağ asidi, β-karbonunda doymamış yağ asidi, α</a:t>
            </a:r>
            <a:r>
              <a:rPr lang="en-US" sz="2800" b="0" i="1" u="none" baseline="30000">
                <a:solidFill>
                  <a:schemeClr val="dk1"/>
                </a:solidFill>
                <a:latin typeface="Times New Roman"/>
                <a:ea typeface="Times New Roman"/>
                <a:cs typeface="Times New Roman"/>
                <a:sym typeface="Times New Roman"/>
              </a:rPr>
              <a:t>'</a:t>
            </a:r>
            <a:r>
              <a:rPr lang="en-US" sz="2800" b="0" i="1" u="none">
                <a:solidFill>
                  <a:schemeClr val="dk1"/>
                </a:solidFill>
                <a:latin typeface="Times New Roman"/>
                <a:ea typeface="Times New Roman"/>
                <a:cs typeface="Times New Roman"/>
                <a:sym typeface="Times New Roman"/>
              </a:rPr>
              <a:t>-karbonunda fosfat ve fosfogliseridin türüne göre değişen bir grup içerirler</a:t>
            </a:r>
          </a:p>
        </p:txBody>
      </p:sp>
      <p:pic>
        <p:nvPicPr>
          <p:cNvPr id="342" name="Shape 342"/>
          <p:cNvPicPr preferRelativeResize="0"/>
          <p:nvPr/>
        </p:nvPicPr>
        <p:blipFill rotWithShape="1">
          <a:blip r:embed="rId3">
            <a:alphaModFix/>
          </a:blip>
          <a:srcRect/>
          <a:stretch/>
        </p:blipFill>
        <p:spPr>
          <a:xfrm>
            <a:off x="1331912" y="3141662"/>
            <a:ext cx="5616575" cy="30289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Shape 347"/>
          <p:cNvSpPr txBox="1">
            <a:spLocks noGrp="1"/>
          </p:cNvSpPr>
          <p:nvPr>
            <p:ph type="title"/>
          </p:nvPr>
        </p:nvSpPr>
        <p:spPr>
          <a:xfrm>
            <a:off x="487362" y="434975"/>
            <a:ext cx="7715250" cy="854075"/>
          </a:xfrm>
          <a:prstGeom prst="rect">
            <a:avLst/>
          </a:prstGeom>
          <a:noFill/>
          <a:ln>
            <a:noFill/>
          </a:ln>
        </p:spPr>
        <p:txBody>
          <a:bodyPr wrap="square" lIns="91425" tIns="45700" rIns="91425" bIns="45700" anchor="b" anchorCtr="0">
            <a:noAutofit/>
          </a:bodyPr>
          <a:lstStyle/>
          <a:p>
            <a:pPr marL="0" marR="0" lvl="0" indent="-273050" algn="l" rtl="0">
              <a:lnSpc>
                <a:spcPct val="100000"/>
              </a:lnSpc>
              <a:spcBef>
                <a:spcPts val="0"/>
              </a:spcBef>
              <a:spcAft>
                <a:spcPts val="0"/>
              </a:spcAft>
              <a:buClr>
                <a:schemeClr val="dk2"/>
              </a:buClr>
              <a:buSzPts val="4300"/>
              <a:buFont typeface="Century Schoolbook"/>
              <a:buNone/>
            </a:pPr>
            <a:r>
              <a:rPr lang="en-US" sz="4300" b="1" i="0" u="none" strike="noStrike" cap="small">
                <a:solidFill>
                  <a:schemeClr val="dk2"/>
                </a:solidFill>
                <a:latin typeface="Century Schoolbook"/>
                <a:ea typeface="Century Schoolbook"/>
                <a:cs typeface="Century Schoolbook"/>
                <a:sym typeface="Century Schoolbook"/>
              </a:rPr>
              <a:t>        </a:t>
            </a:r>
            <a:r>
              <a:rPr lang="en-US" sz="4300" b="1" i="1" u="none" strike="noStrike" cap="small">
                <a:solidFill>
                  <a:schemeClr val="dk2"/>
                </a:solidFill>
                <a:latin typeface="Times New Roman"/>
                <a:ea typeface="Times New Roman"/>
                <a:cs typeface="Times New Roman"/>
                <a:sym typeface="Times New Roman"/>
              </a:rPr>
              <a:t>YAĞIN SİNDİRİMİ</a:t>
            </a:r>
            <a:r>
              <a:rPr lang="en-US" sz="1800" b="1" i="1" u="none" strike="noStrike" cap="small">
                <a:solidFill>
                  <a:schemeClr val="dk2"/>
                </a:solidFill>
                <a:latin typeface="Times New Roman"/>
                <a:ea typeface="Times New Roman"/>
                <a:cs typeface="Times New Roman"/>
                <a:sym typeface="Times New Roman"/>
              </a:rPr>
              <a:t/>
            </a:r>
            <a:br>
              <a:rPr lang="en-US" sz="1800" b="1" i="1" u="none" strike="noStrike" cap="small">
                <a:solidFill>
                  <a:schemeClr val="dk2"/>
                </a:solidFill>
                <a:latin typeface="Times New Roman"/>
                <a:ea typeface="Times New Roman"/>
                <a:cs typeface="Times New Roman"/>
                <a:sym typeface="Times New Roman"/>
              </a:rPr>
            </a:br>
            <a:endParaRPr lang="en-US" sz="1800" b="1" i="1" u="none" strike="noStrike" cap="small">
              <a:solidFill>
                <a:schemeClr val="dk2"/>
              </a:solidFill>
              <a:latin typeface="Times New Roman"/>
              <a:ea typeface="Times New Roman"/>
              <a:cs typeface="Times New Roman"/>
              <a:sym typeface="Times New Roman"/>
            </a:endParaRPr>
          </a:p>
        </p:txBody>
      </p:sp>
      <p:sp>
        <p:nvSpPr>
          <p:cNvPr id="348" name="Shape 348"/>
          <p:cNvSpPr txBox="1">
            <a:spLocks noGrp="1"/>
          </p:cNvSpPr>
          <p:nvPr>
            <p:ph type="body" idx="1"/>
          </p:nvPr>
        </p:nvSpPr>
        <p:spPr>
          <a:xfrm>
            <a:off x="6811962" y="274637"/>
            <a:ext cx="1527175" cy="4983162"/>
          </a:xfrm>
          <a:prstGeom prst="rect">
            <a:avLst/>
          </a:prstGeom>
          <a:noFill/>
          <a:ln>
            <a:noFill/>
          </a:ln>
        </p:spPr>
        <p:txBody>
          <a:bodyPr wrap="square" lIns="91425" tIns="45700" rIns="91425" bIns="45700" anchor="t" anchorCtr="0">
            <a:noAutofit/>
          </a:bodyPr>
          <a:lstStyle/>
          <a:p>
            <a:pPr marL="0" marR="0" lvl="0" indent="-53339" algn="l" rtl="0">
              <a:spcBef>
                <a:spcPts val="0"/>
              </a:spcBef>
              <a:spcAft>
                <a:spcPts val="0"/>
              </a:spcAft>
              <a:buClr>
                <a:schemeClr val="accent1"/>
              </a:buClr>
              <a:buSzPts val="840"/>
              <a:buFont typeface="Noto Sans Symbols"/>
              <a:buNone/>
            </a:pPr>
            <a:endParaRPr sz="1200" b="0" i="0" u="none" strike="noStrike" cap="none">
              <a:solidFill>
                <a:schemeClr val="dk1"/>
              </a:solidFill>
              <a:latin typeface="Century Schoolbook"/>
              <a:ea typeface="Century Schoolbook"/>
              <a:cs typeface="Century Schoolbook"/>
              <a:sym typeface="Century Schoolbook"/>
            </a:endParaRPr>
          </a:p>
        </p:txBody>
      </p:sp>
      <p:sp>
        <p:nvSpPr>
          <p:cNvPr id="349" name="Shape 349"/>
          <p:cNvSpPr txBox="1">
            <a:spLocks noGrp="1"/>
          </p:cNvSpPr>
          <p:nvPr>
            <p:ph type="body" idx="1"/>
          </p:nvPr>
        </p:nvSpPr>
        <p:spPr>
          <a:xfrm>
            <a:off x="4079875" y="1289050"/>
            <a:ext cx="4606925" cy="5092700"/>
          </a:xfrm>
          <a:prstGeom prst="rect">
            <a:avLst/>
          </a:prstGeom>
          <a:noFill/>
          <a:ln>
            <a:noFill/>
          </a:ln>
        </p:spPr>
        <p:txBody>
          <a:bodyPr wrap="square" lIns="91425" tIns="45700" rIns="91425" bIns="45700" anchor="t" anchorCtr="0">
            <a:noAutofit/>
          </a:bodyPr>
          <a:lstStyle/>
          <a:p>
            <a:pPr marL="273050" marR="0" lvl="0" indent="-273050" algn="l" rtl="0">
              <a:lnSpc>
                <a:spcPct val="100000"/>
              </a:lnSpc>
              <a:spcBef>
                <a:spcPts val="0"/>
              </a:spcBef>
              <a:spcAft>
                <a:spcPts val="0"/>
              </a:spcAft>
              <a:buClr>
                <a:schemeClr val="accent1"/>
              </a:buClr>
              <a:buSzPts val="1260"/>
              <a:buFont typeface="Noto Sans Symbols"/>
              <a:buChar char="•"/>
            </a:pPr>
            <a:r>
              <a:rPr lang="en-US" sz="1800" b="0" i="1" u="none" strike="noStrike" cap="none">
                <a:solidFill>
                  <a:schemeClr val="dk1"/>
                </a:solidFill>
                <a:latin typeface="Times New Roman"/>
                <a:ea typeface="Times New Roman"/>
                <a:cs typeface="Times New Roman"/>
                <a:sym typeface="Times New Roman"/>
              </a:rPr>
              <a:t>Yağın kimyasal sindirimi ince bağırsaklarda başlar. Yağ suda çözünebilir hale getirildikten sonra sindirilir. Yağlar yani trigliseritler ince bağırsakta safra ile karşılaşırlar. Gıdanın duedonuma geçmesi ile safra kesesi kasılır ve içindeki safra duodenuma geçerek gıda ile karışır. Safrada ki safra tuzları yüzey gerilimini düşüren güçlü deterjanlardır ve yağların iyi bir şekilde emülsifiye edilmesini sağlarlar.</a:t>
            </a:r>
          </a:p>
          <a:p>
            <a:pPr marL="273050" marR="0" lvl="0" indent="-273050" algn="l" rtl="0">
              <a:lnSpc>
                <a:spcPct val="100000"/>
              </a:lnSpc>
              <a:spcBef>
                <a:spcPts val="600"/>
              </a:spcBef>
              <a:spcAft>
                <a:spcPts val="0"/>
              </a:spcAft>
              <a:buClr>
                <a:schemeClr val="accent1"/>
              </a:buClr>
              <a:buSzPts val="1260"/>
              <a:buFont typeface="Noto Sans Symbols"/>
              <a:buChar char="•"/>
            </a:pPr>
            <a:r>
              <a:rPr lang="en-US" sz="1800" b="0" i="1" u="none" strike="noStrike" cap="none">
                <a:solidFill>
                  <a:schemeClr val="dk1"/>
                </a:solidFill>
                <a:latin typeface="Times New Roman"/>
                <a:ea typeface="Times New Roman"/>
                <a:cs typeface="Times New Roman"/>
                <a:sym typeface="Times New Roman"/>
              </a:rPr>
              <a:t>Pankreas salgısı olan lipaz, yağların sindirimi açısından önemlidir. Yağların kimyasal sindirimi lipaz enzimi ile başlar. Lipaz, yağ asitlerini trigliseritlerden ayırarak monogliseritlerin ve serbest radikallerin oluşumunu sağlar.</a:t>
            </a:r>
          </a:p>
          <a:p>
            <a:pPr marL="273050" marR="0" lvl="0" indent="-273050" algn="l" rtl="0">
              <a:spcBef>
                <a:spcPts val="600"/>
              </a:spcBef>
              <a:spcAft>
                <a:spcPts val="0"/>
              </a:spcAft>
              <a:buClr>
                <a:schemeClr val="accent1"/>
              </a:buClr>
              <a:buSzPts val="1260"/>
              <a:buFont typeface="Noto Sans Symbols"/>
              <a:buNone/>
            </a:pPr>
            <a:endParaRPr sz="1800" b="0" i="1" u="none">
              <a:solidFill>
                <a:schemeClr val="dk1"/>
              </a:solidFill>
              <a:latin typeface="Times New Roman"/>
              <a:ea typeface="Times New Roman"/>
              <a:cs typeface="Times New Roman"/>
              <a:sym typeface="Times New Roman"/>
            </a:endParaRPr>
          </a:p>
        </p:txBody>
      </p:sp>
      <p:pic>
        <p:nvPicPr>
          <p:cNvPr id="350" name="Shape 350"/>
          <p:cNvPicPr preferRelativeResize="0"/>
          <p:nvPr/>
        </p:nvPicPr>
        <p:blipFill rotWithShape="1">
          <a:blip r:embed="rId3">
            <a:alphaModFix/>
          </a:blip>
          <a:srcRect/>
          <a:stretch/>
        </p:blipFill>
        <p:spPr>
          <a:xfrm>
            <a:off x="250825" y="1557337"/>
            <a:ext cx="3622675" cy="5141912"/>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pic>
        <p:nvPicPr>
          <p:cNvPr id="355" name="Shape 355"/>
          <p:cNvPicPr preferRelativeResize="0"/>
          <p:nvPr/>
        </p:nvPicPr>
        <p:blipFill rotWithShape="1">
          <a:blip r:embed="rId3">
            <a:alphaModFix/>
          </a:blip>
          <a:srcRect/>
          <a:stretch/>
        </p:blipFill>
        <p:spPr>
          <a:xfrm>
            <a:off x="2571750" y="963612"/>
            <a:ext cx="4379912" cy="4314825"/>
          </a:xfrm>
          <a:prstGeom prst="rect">
            <a:avLst/>
          </a:prstGeom>
          <a:noFill/>
          <a:ln>
            <a:noFill/>
          </a:ln>
        </p:spPr>
      </p:pic>
      <p:sp>
        <p:nvSpPr>
          <p:cNvPr id="356" name="Shape 356"/>
          <p:cNvSpPr/>
          <p:nvPr/>
        </p:nvSpPr>
        <p:spPr>
          <a:xfrm>
            <a:off x="3052762" y="2100262"/>
            <a:ext cx="457200" cy="457200"/>
          </a:xfrm>
          <a:prstGeom prst="flowChartConnector">
            <a:avLst/>
          </a:prstGeom>
          <a:solidFill>
            <a:schemeClr val="accent1"/>
          </a:solidFill>
          <a:ln w="25400" cap="flat" cmpd="sng">
            <a:solidFill>
              <a:schemeClr val="accent2"/>
            </a:solidFill>
            <a:prstDash val="solid"/>
            <a:miter lim="800000"/>
            <a:headEnd type="none" w="med" len="med"/>
            <a:tailEnd type="none" w="med" len="med"/>
          </a:ln>
        </p:spPr>
        <p:txBody>
          <a:bodyPr wrap="square" lIns="0" tIns="0" rIns="0" bIns="0" anchor="ctr" anchorCtr="1">
            <a:noAutofit/>
          </a:bodyPr>
          <a:lstStyle/>
          <a:p>
            <a:pPr marL="0" marR="0" lvl="0" indent="-76200" algn="ctr" rtl="0">
              <a:lnSpc>
                <a:spcPct val="100000"/>
              </a:lnSpc>
              <a:spcBef>
                <a:spcPts val="0"/>
              </a:spcBef>
              <a:spcAft>
                <a:spcPts val="0"/>
              </a:spcAft>
              <a:buClr>
                <a:srgbClr val="FFFFFF"/>
              </a:buClr>
              <a:buSzPts val="1200"/>
              <a:buFont typeface="Century Schoolbook"/>
              <a:buNone/>
            </a:pPr>
            <a:r>
              <a:rPr lang="en-US" sz="1200" b="1" i="0" u="none">
                <a:solidFill>
                  <a:srgbClr val="FFFFFF"/>
                </a:solidFill>
                <a:latin typeface="Century Schoolbook"/>
                <a:ea typeface="Century Schoolbook"/>
                <a:cs typeface="Century Schoolbook"/>
                <a:sym typeface="Century Schoolbook"/>
              </a:rPr>
              <a:t>Kol</a:t>
            </a:r>
            <a:r>
              <a:rPr lang="en-US" sz="1600" b="1" i="0" u="none">
                <a:solidFill>
                  <a:srgbClr val="FFFFFF"/>
                </a:solidFill>
                <a:latin typeface="Century Schoolbook"/>
                <a:ea typeface="Century Schoolbook"/>
                <a:cs typeface="Century Schoolbook"/>
                <a:sym typeface="Century Schoolbook"/>
              </a:rPr>
              <a:t>.</a:t>
            </a:r>
          </a:p>
        </p:txBody>
      </p:sp>
      <p:sp>
        <p:nvSpPr>
          <p:cNvPr id="357" name="Shape 357"/>
          <p:cNvSpPr/>
          <p:nvPr/>
        </p:nvSpPr>
        <p:spPr>
          <a:xfrm>
            <a:off x="3052762" y="2100262"/>
            <a:ext cx="457200" cy="457200"/>
          </a:xfrm>
          <a:prstGeom prst="flowChartConnector">
            <a:avLst/>
          </a:prstGeom>
          <a:solidFill>
            <a:schemeClr val="accent1"/>
          </a:solidFill>
          <a:ln w="25400" cap="flat" cmpd="sng">
            <a:solidFill>
              <a:schemeClr val="accent2"/>
            </a:solidFill>
            <a:prstDash val="solid"/>
            <a:miter lim="800000"/>
            <a:headEnd type="none" w="med" len="med"/>
            <a:tailEnd type="none" w="med" len="med"/>
          </a:ln>
        </p:spPr>
        <p:txBody>
          <a:bodyPr wrap="square" lIns="0" tIns="0" rIns="0" bIns="0" anchor="ctr" anchorCtr="1">
            <a:noAutofit/>
          </a:bodyPr>
          <a:lstStyle/>
          <a:p>
            <a:pPr marL="0" marR="0" lvl="0" indent="-76200" algn="ctr" rtl="0">
              <a:lnSpc>
                <a:spcPct val="100000"/>
              </a:lnSpc>
              <a:spcBef>
                <a:spcPts val="0"/>
              </a:spcBef>
              <a:spcAft>
                <a:spcPts val="0"/>
              </a:spcAft>
              <a:buClr>
                <a:srgbClr val="FFFFFF"/>
              </a:buClr>
              <a:buSzPts val="1200"/>
              <a:buFont typeface="Century Schoolbook"/>
              <a:buNone/>
            </a:pPr>
            <a:r>
              <a:rPr lang="en-US" sz="1200" b="1" i="0" u="none">
                <a:solidFill>
                  <a:srgbClr val="FFFFFF"/>
                </a:solidFill>
                <a:latin typeface="Century Schoolbook"/>
                <a:ea typeface="Century Schoolbook"/>
                <a:cs typeface="Century Schoolbook"/>
                <a:sym typeface="Century Schoolbook"/>
              </a:rPr>
              <a:t>Kol.</a:t>
            </a:r>
          </a:p>
        </p:txBody>
      </p:sp>
      <p:sp>
        <p:nvSpPr>
          <p:cNvPr id="358" name="Shape 358"/>
          <p:cNvSpPr/>
          <p:nvPr/>
        </p:nvSpPr>
        <p:spPr>
          <a:xfrm>
            <a:off x="5300662" y="3236912"/>
            <a:ext cx="457200" cy="457200"/>
          </a:xfrm>
          <a:prstGeom prst="flowChartConnector">
            <a:avLst/>
          </a:prstGeom>
          <a:solidFill>
            <a:srgbClr val="FFC000"/>
          </a:solidFill>
          <a:ln w="25400" cap="flat" cmpd="sng">
            <a:solidFill>
              <a:schemeClr val="accent2"/>
            </a:solidFill>
            <a:prstDash val="solid"/>
            <a:miter lim="800000"/>
            <a:headEnd type="none" w="med" len="med"/>
            <a:tailEnd type="none" w="med" len="med"/>
          </a:ln>
        </p:spPr>
        <p:txBody>
          <a:bodyPr wrap="square" lIns="0" tIns="0" rIns="0" bIns="0" anchor="ctr" anchorCtr="1">
            <a:noAutofit/>
          </a:bodyPr>
          <a:lstStyle/>
          <a:p>
            <a:pPr marL="0" marR="0" lvl="0" indent="-88900" algn="ctr" rtl="0">
              <a:lnSpc>
                <a:spcPct val="100000"/>
              </a:lnSpc>
              <a:spcBef>
                <a:spcPts val="0"/>
              </a:spcBef>
              <a:spcAft>
                <a:spcPts val="0"/>
              </a:spcAft>
              <a:buClr>
                <a:srgbClr val="FFFFFF"/>
              </a:buClr>
              <a:buSzPts val="1400"/>
              <a:buFont typeface="Century Schoolbook"/>
              <a:buNone/>
            </a:pPr>
            <a:r>
              <a:rPr lang="en-US" sz="1400" b="1" i="0" u="none">
                <a:solidFill>
                  <a:srgbClr val="FFFFFF"/>
                </a:solidFill>
                <a:latin typeface="Century Schoolbook"/>
                <a:ea typeface="Century Schoolbook"/>
                <a:cs typeface="Century Schoolbook"/>
                <a:sym typeface="Century Schoolbook"/>
              </a:rPr>
              <a:t>Yağ</a:t>
            </a:r>
          </a:p>
        </p:txBody>
      </p:sp>
      <p:sp>
        <p:nvSpPr>
          <p:cNvPr id="359" name="Shape 359"/>
          <p:cNvSpPr/>
          <p:nvPr/>
        </p:nvSpPr>
        <p:spPr>
          <a:xfrm>
            <a:off x="4229100" y="1589087"/>
            <a:ext cx="457200" cy="457200"/>
          </a:xfrm>
          <a:prstGeom prst="flowChartConnector">
            <a:avLst/>
          </a:prstGeom>
          <a:solidFill>
            <a:srgbClr val="00B050"/>
          </a:solidFill>
          <a:ln w="25400" cap="flat" cmpd="sng">
            <a:solidFill>
              <a:schemeClr val="accent2"/>
            </a:solidFill>
            <a:prstDash val="solid"/>
            <a:miter lim="800000"/>
            <a:headEnd type="none" w="med" len="med"/>
            <a:tailEnd type="none" w="med" len="med"/>
          </a:ln>
        </p:spPr>
        <p:txBody>
          <a:bodyPr wrap="square" lIns="0" tIns="0" rIns="0" bIns="0" anchor="ctr" anchorCtr="1">
            <a:noAutofit/>
          </a:bodyPr>
          <a:lstStyle/>
          <a:p>
            <a:pPr marL="0" marR="0" lvl="0" indent="-76200" algn="ctr" rtl="0">
              <a:lnSpc>
                <a:spcPct val="100000"/>
              </a:lnSpc>
              <a:spcBef>
                <a:spcPts val="0"/>
              </a:spcBef>
              <a:spcAft>
                <a:spcPts val="0"/>
              </a:spcAft>
              <a:buClr>
                <a:srgbClr val="FFFFFF"/>
              </a:buClr>
              <a:buSzPts val="1200"/>
              <a:buFont typeface="Century Schoolbook"/>
              <a:buNone/>
            </a:pPr>
            <a:r>
              <a:rPr lang="en-US" sz="1200" b="1" i="0" u="none">
                <a:solidFill>
                  <a:srgbClr val="FFFFFF"/>
                </a:solidFill>
                <a:latin typeface="Century Schoolbook"/>
                <a:ea typeface="Century Schoolbook"/>
                <a:cs typeface="Century Schoolbook"/>
                <a:sym typeface="Century Schoolbook"/>
              </a:rPr>
              <a:t>Saf.</a:t>
            </a:r>
          </a:p>
        </p:txBody>
      </p:sp>
      <p:grpSp>
        <p:nvGrpSpPr>
          <p:cNvPr id="360" name="Shape 360"/>
          <p:cNvGrpSpPr/>
          <p:nvPr/>
        </p:nvGrpSpPr>
        <p:grpSpPr>
          <a:xfrm>
            <a:off x="3962400" y="4346575"/>
            <a:ext cx="290512" cy="196850"/>
            <a:chOff x="0" y="0"/>
            <a:chExt cx="2147483647" cy="2147483647"/>
          </a:xfrm>
        </p:grpSpPr>
        <p:sp>
          <p:nvSpPr>
            <p:cNvPr id="361" name="Shape 361"/>
            <p:cNvSpPr/>
            <p:nvPr/>
          </p:nvSpPr>
          <p:spPr>
            <a:xfrm>
              <a:off x="690385511" y="0"/>
              <a:ext cx="690384111" cy="963557439"/>
            </a:xfrm>
            <a:prstGeom prst="flowChartConnector">
              <a:avLst/>
            </a:prstGeom>
            <a:solidFill>
              <a:srgbClr val="FFC000"/>
            </a:solidFill>
            <a:ln w="31750" cap="flat" cmpd="sng">
              <a:solidFill>
                <a:srgbClr val="BB6126"/>
              </a:solidFill>
              <a:prstDash val="solid"/>
              <a:miter lim="800000"/>
              <a:headEnd type="none" w="med" len="med"/>
              <a:tailEnd type="none" w="med" len="med"/>
            </a:ln>
            <a:effectLst>
              <a:outerShdw blurRad="63500" dist="50800" dir="5400000" sx="999" sy="999">
                <a:srgbClr val="000000">
                  <a:alpha val="42745"/>
                </a:srgbClr>
              </a:outerShdw>
            </a:effectLst>
          </p:spPr>
          <p:txBody>
            <a:bodyPr wrap="square" lIns="0" tIns="0" rIns="0" bIns="0" anchor="ctr" anchorCtr="1">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362" name="Shape 362"/>
            <p:cNvSpPr/>
            <p:nvPr/>
          </p:nvSpPr>
          <p:spPr>
            <a:xfrm>
              <a:off x="1457099535" y="738367172"/>
              <a:ext cx="690384111" cy="963557439"/>
            </a:xfrm>
            <a:prstGeom prst="flowChartConnector">
              <a:avLst/>
            </a:prstGeom>
            <a:solidFill>
              <a:srgbClr val="FFC000"/>
            </a:solidFill>
            <a:ln w="31750" cap="flat" cmpd="sng">
              <a:solidFill>
                <a:srgbClr val="BB6126"/>
              </a:solidFill>
              <a:prstDash val="solid"/>
              <a:miter lim="800000"/>
              <a:headEnd type="none" w="med" len="med"/>
              <a:tailEnd type="none" w="med" len="med"/>
            </a:ln>
            <a:effectLst>
              <a:outerShdw blurRad="63500" dist="50800" dir="5400000" sx="999" sy="999">
                <a:srgbClr val="000000">
                  <a:alpha val="42745"/>
                </a:srgbClr>
              </a:outerShdw>
            </a:effectLst>
          </p:spPr>
          <p:txBody>
            <a:bodyPr wrap="square" lIns="0" tIns="0" rIns="0" bIns="0" anchor="ctr" anchorCtr="1">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363" name="Shape 363"/>
            <p:cNvSpPr/>
            <p:nvPr/>
          </p:nvSpPr>
          <p:spPr>
            <a:xfrm>
              <a:off x="0" y="702152739"/>
              <a:ext cx="690384111" cy="963557439"/>
            </a:xfrm>
            <a:prstGeom prst="flowChartConnector">
              <a:avLst/>
            </a:prstGeom>
            <a:solidFill>
              <a:srgbClr val="FFC000"/>
            </a:solidFill>
            <a:ln w="31750" cap="flat" cmpd="sng">
              <a:solidFill>
                <a:srgbClr val="BB6126"/>
              </a:solidFill>
              <a:prstDash val="solid"/>
              <a:miter lim="800000"/>
              <a:headEnd type="none" w="med" len="med"/>
              <a:tailEnd type="none" w="med" len="med"/>
            </a:ln>
            <a:effectLst>
              <a:outerShdw blurRad="63500" dist="50800" dir="5400000" sx="999" sy="999">
                <a:srgbClr val="000000">
                  <a:alpha val="42745"/>
                </a:srgbClr>
              </a:outerShdw>
            </a:effectLst>
          </p:spPr>
          <p:txBody>
            <a:bodyPr wrap="square" lIns="0" tIns="0" rIns="0" bIns="0" anchor="ctr" anchorCtr="1">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364" name="Shape 364"/>
            <p:cNvSpPr/>
            <p:nvPr/>
          </p:nvSpPr>
          <p:spPr>
            <a:xfrm>
              <a:off x="575935697" y="1183926207"/>
              <a:ext cx="690384111" cy="963557439"/>
            </a:xfrm>
            <a:prstGeom prst="flowChartConnector">
              <a:avLst/>
            </a:prstGeom>
            <a:solidFill>
              <a:srgbClr val="FFC000"/>
            </a:solidFill>
            <a:ln w="31750" cap="flat" cmpd="sng">
              <a:solidFill>
                <a:srgbClr val="BB6126"/>
              </a:solidFill>
              <a:prstDash val="solid"/>
              <a:miter lim="800000"/>
              <a:headEnd type="none" w="med" len="med"/>
              <a:tailEnd type="none" w="med" len="med"/>
            </a:ln>
            <a:effectLst>
              <a:outerShdw blurRad="63500" dist="50800" dir="5400000" sx="999" sy="999">
                <a:srgbClr val="000000">
                  <a:alpha val="42745"/>
                </a:srgbClr>
              </a:outerShdw>
            </a:effectLst>
          </p:spPr>
          <p:txBody>
            <a:bodyPr wrap="square" lIns="0" tIns="0" rIns="0" bIns="0" anchor="ctr" anchorCtr="1">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1100"/>
                                  </p:stCondLst>
                                  <p:childTnLst>
                                    <p:animEffect transition="out" filter="fade">
                                      <p:cBhvr>
                                        <p:cTn id="6" dur="2000"/>
                                        <p:tgtEl>
                                          <p:spTgt spid="357"/>
                                        </p:tgtEl>
                                      </p:cBhvr>
                                    </p:animEffect>
                                    <p:set>
                                      <p:cBhvr>
                                        <p:cTn id="7" dur="1" fill="hold">
                                          <p:stCondLst>
                                            <p:cond delay="2000"/>
                                          </p:stCondLst>
                                        </p:cTn>
                                        <p:tgtEl>
                                          <p:spTgt spid="357"/>
                                        </p:tgtEl>
                                        <p:attrNameLst>
                                          <p:attrName>style.visibility</p:attrName>
                                        </p:attrNameLst>
                                      </p:cBhvr>
                                      <p:to>
                                        <p:strVal val="hidden"/>
                                      </p:to>
                                    </p:set>
                                  </p:childTnLst>
                                </p:cTn>
                              </p:par>
                              <p:par>
                                <p:cTn id="8" presetID="10" presetClass="entr" presetSubtype="0" fill="hold" nodeType="withEffect">
                                  <p:stCondLst>
                                    <p:cond delay="1000"/>
                                  </p:stCondLst>
                                  <p:childTnLst>
                                    <p:set>
                                      <p:cBhvr>
                                        <p:cTn id="9" dur="1" fill="hold">
                                          <p:stCondLst>
                                            <p:cond delay="0"/>
                                          </p:stCondLst>
                                        </p:cTn>
                                        <p:tgtEl>
                                          <p:spTgt spid="359"/>
                                        </p:tgtEl>
                                        <p:attrNameLst>
                                          <p:attrName>style.visibility</p:attrName>
                                        </p:attrNameLst>
                                      </p:cBhvr>
                                      <p:to>
                                        <p:strVal val="visible"/>
                                      </p:to>
                                    </p:set>
                                    <p:animEffect transition="in" filter="fade">
                                      <p:cBhvr>
                                        <p:cTn id="10" dur="2000"/>
                                        <p:tgtEl>
                                          <p:spTgt spid="35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2000"/>
                                        <p:tgtEl>
                                          <p:spTgt spid="358"/>
                                        </p:tgtEl>
                                      </p:cBhvr>
                                    </p:animEffect>
                                    <p:set>
                                      <p:cBhvr>
                                        <p:cTn id="15" dur="1" fill="hold">
                                          <p:stCondLst>
                                            <p:cond delay="2000"/>
                                          </p:stCondLst>
                                        </p:cTn>
                                        <p:tgtEl>
                                          <p:spTgt spid="35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Shape 194"/>
          <p:cNvSpPr txBox="1"/>
          <p:nvPr/>
        </p:nvSpPr>
        <p:spPr>
          <a:xfrm>
            <a:off x="368300" y="530225"/>
            <a:ext cx="8229600" cy="946150"/>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1" i="1" u="none">
                <a:solidFill>
                  <a:schemeClr val="dk1"/>
                </a:solidFill>
                <a:latin typeface="Times New Roman"/>
                <a:ea typeface="Times New Roman"/>
                <a:cs typeface="Times New Roman"/>
                <a:sym typeface="Times New Roman"/>
              </a:rPr>
              <a:t>Lipidler,</a:t>
            </a:r>
            <a:r>
              <a:rPr lang="en-US" sz="2800" b="0" i="1" u="none">
                <a:solidFill>
                  <a:schemeClr val="dk1"/>
                </a:solidFill>
                <a:latin typeface="Times New Roman"/>
                <a:ea typeface="Times New Roman"/>
                <a:cs typeface="Times New Roman"/>
                <a:sym typeface="Times New Roman"/>
              </a:rPr>
              <a:t> ya gerçekten ya da potansiyel olarak yağ asitleri ile ilişkileri olan heterojen bir grup bileşiktir. </a:t>
            </a:r>
          </a:p>
        </p:txBody>
      </p:sp>
      <p:pic>
        <p:nvPicPr>
          <p:cNvPr id="195" name="Shape 195"/>
          <p:cNvPicPr preferRelativeResize="0"/>
          <p:nvPr/>
        </p:nvPicPr>
        <p:blipFill rotWithShape="1">
          <a:blip r:embed="rId3">
            <a:alphaModFix/>
          </a:blip>
          <a:srcRect t="15841"/>
          <a:stretch/>
        </p:blipFill>
        <p:spPr>
          <a:xfrm>
            <a:off x="2555875" y="2565400"/>
            <a:ext cx="4337050" cy="38258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Shape 369"/>
          <p:cNvSpPr txBox="1">
            <a:spLocks noGrp="1"/>
          </p:cNvSpPr>
          <p:nvPr>
            <p:ph type="title"/>
          </p:nvPr>
        </p:nvSpPr>
        <p:spPr>
          <a:xfrm>
            <a:off x="457200" y="274637"/>
            <a:ext cx="7467600" cy="1143000"/>
          </a:xfrm>
          <a:prstGeom prst="rect">
            <a:avLst/>
          </a:prstGeom>
          <a:noFill/>
          <a:ln>
            <a:noFill/>
          </a:ln>
        </p:spPr>
        <p:txBody>
          <a:bodyPr wrap="square" lIns="91425" tIns="45700" rIns="91425" bIns="45700" anchor="b" anchorCtr="0">
            <a:noAutofit/>
          </a:bodyPr>
          <a:lstStyle/>
          <a:p>
            <a:pPr marL="0" marR="0" lvl="0" indent="-254000" algn="l" rtl="0">
              <a:lnSpc>
                <a:spcPct val="100000"/>
              </a:lnSpc>
              <a:spcBef>
                <a:spcPts val="0"/>
              </a:spcBef>
              <a:spcAft>
                <a:spcPts val="0"/>
              </a:spcAft>
              <a:buClr>
                <a:schemeClr val="dk2"/>
              </a:buClr>
              <a:buSzPts val="4000"/>
              <a:buFont typeface="Times New Roman"/>
              <a:buNone/>
            </a:pPr>
            <a:r>
              <a:rPr lang="en-US" sz="4000" b="0" i="1" u="none" strike="noStrike" cap="small">
                <a:solidFill>
                  <a:schemeClr val="dk2"/>
                </a:solidFill>
                <a:latin typeface="Times New Roman"/>
                <a:ea typeface="Times New Roman"/>
                <a:cs typeface="Times New Roman"/>
                <a:sym typeface="Times New Roman"/>
              </a:rPr>
              <a:t>YAĞIN EMİLİMİ</a:t>
            </a:r>
          </a:p>
        </p:txBody>
      </p:sp>
      <p:sp>
        <p:nvSpPr>
          <p:cNvPr id="370" name="Shape 370"/>
          <p:cNvSpPr txBox="1">
            <a:spLocks noGrp="1"/>
          </p:cNvSpPr>
          <p:nvPr>
            <p:ph type="body" idx="1"/>
          </p:nvPr>
        </p:nvSpPr>
        <p:spPr>
          <a:xfrm>
            <a:off x="457200" y="1600200"/>
            <a:ext cx="7467600" cy="4873625"/>
          </a:xfrm>
          <a:prstGeom prst="rect">
            <a:avLst/>
          </a:prstGeom>
          <a:noFill/>
          <a:ln>
            <a:noFill/>
          </a:ln>
        </p:spPr>
        <p:txBody>
          <a:bodyPr wrap="square" lIns="91425" tIns="45700" rIns="91425" bIns="45700" anchor="t" anchorCtr="0">
            <a:noAutofit/>
          </a:bodyPr>
          <a:lstStyle/>
          <a:p>
            <a:pPr marL="273050" marR="0" lvl="0" indent="-273050" algn="l" rtl="0">
              <a:lnSpc>
                <a:spcPct val="100000"/>
              </a:lnSpc>
              <a:spcBef>
                <a:spcPts val="0"/>
              </a:spcBef>
              <a:spcAft>
                <a:spcPts val="0"/>
              </a:spcAft>
              <a:buClr>
                <a:schemeClr val="accent1"/>
              </a:buClr>
              <a:buSzPts val="1260"/>
              <a:buFont typeface="Noto Sans Symbols"/>
              <a:buChar char="•"/>
            </a:pPr>
            <a:r>
              <a:rPr lang="en-US" sz="1800" b="0" i="1" u="none" strike="noStrike" cap="none">
                <a:solidFill>
                  <a:schemeClr val="dk1"/>
                </a:solidFill>
                <a:latin typeface="Times New Roman"/>
                <a:ea typeface="Times New Roman"/>
                <a:cs typeface="Times New Roman"/>
                <a:sym typeface="Times New Roman"/>
              </a:rPr>
              <a:t>İnce bağırsakta oluşan miseller emilebilmeleri için bağırsak yüzeyine doğru hareket ederler. Yağ asitleri ve monogliseritler kan dolaşımına girmeden önce ince bağırsağın iç duvarında tekrar trigliseritlere dönüşürler. Trigliseritler kana geçmeden önce suda çözünür hale gelirler.</a:t>
            </a:r>
          </a:p>
          <a:p>
            <a:pPr marL="273050" marR="0" lvl="0" indent="-273050" algn="l" rtl="0">
              <a:lnSpc>
                <a:spcPct val="100000"/>
              </a:lnSpc>
              <a:spcBef>
                <a:spcPts val="600"/>
              </a:spcBef>
              <a:spcAft>
                <a:spcPts val="0"/>
              </a:spcAft>
              <a:buClr>
                <a:schemeClr val="accent1"/>
              </a:buClr>
              <a:buSzPts val="1260"/>
              <a:buFont typeface="Noto Sans Symbols"/>
              <a:buChar char="•"/>
            </a:pPr>
            <a:r>
              <a:rPr lang="en-US" sz="1800" b="0" i="1" u="none" strike="noStrike" cap="none">
                <a:solidFill>
                  <a:schemeClr val="dk1"/>
                </a:solidFill>
                <a:latin typeface="Times New Roman"/>
                <a:ea typeface="Times New Roman"/>
                <a:cs typeface="Times New Roman"/>
                <a:sym typeface="Times New Roman"/>
              </a:rPr>
              <a:t>Trigliseritlerin dış kısmında bir protein kılıfı oluşturulur. Böylece proteinlerin suda çözünebilme özelliklerinden dolayı yağlar kan dolaşımına kolaylıkla geçebilir. Oluşan bu yağ+protein bileşiklerine </a:t>
            </a:r>
            <a:r>
              <a:rPr lang="en-US" sz="1800" b="1" i="1" u="none" strike="noStrike" cap="none">
                <a:solidFill>
                  <a:schemeClr val="dk1"/>
                </a:solidFill>
                <a:latin typeface="Times New Roman"/>
                <a:ea typeface="Times New Roman"/>
                <a:cs typeface="Times New Roman"/>
                <a:sym typeface="Times New Roman"/>
              </a:rPr>
              <a:t>şilomikron</a:t>
            </a:r>
            <a:r>
              <a:rPr lang="en-US" sz="1800" b="0" i="1" u="none" strike="noStrike" cap="none">
                <a:solidFill>
                  <a:schemeClr val="dk1"/>
                </a:solidFill>
                <a:latin typeface="Times New Roman"/>
                <a:ea typeface="Times New Roman"/>
                <a:cs typeface="Times New Roman"/>
                <a:sym typeface="Times New Roman"/>
              </a:rPr>
              <a:t> denir. Şilomikronlar kan dolaşımına girerek trigliseritlerin hücrelere taşınmasını sağlar. Şilomikronlar yağın kan dolaşımındaki taşınma biçimi olan lipoproteinlerin bir formudur.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Shape 375"/>
          <p:cNvSpPr txBox="1">
            <a:spLocks noGrp="1"/>
          </p:cNvSpPr>
          <p:nvPr>
            <p:ph type="title"/>
          </p:nvPr>
        </p:nvSpPr>
        <p:spPr>
          <a:xfrm>
            <a:off x="457200" y="274637"/>
            <a:ext cx="7467600" cy="1143000"/>
          </a:xfrm>
          <a:prstGeom prst="rect">
            <a:avLst/>
          </a:prstGeom>
          <a:noFill/>
          <a:ln>
            <a:noFill/>
          </a:ln>
        </p:spPr>
        <p:txBody>
          <a:bodyPr wrap="square" lIns="91425" tIns="45700" rIns="91425" bIns="45700" anchor="b" anchorCtr="0">
            <a:noAutofit/>
          </a:bodyPr>
          <a:lstStyle/>
          <a:p>
            <a:pPr marL="0" marR="0" lvl="0" indent="-228600" algn="l" rtl="0">
              <a:lnSpc>
                <a:spcPct val="100000"/>
              </a:lnSpc>
              <a:spcBef>
                <a:spcPts val="0"/>
              </a:spcBef>
              <a:spcAft>
                <a:spcPts val="0"/>
              </a:spcAft>
              <a:buClr>
                <a:schemeClr val="dk2"/>
              </a:buClr>
              <a:buSzPts val="3600"/>
              <a:buFont typeface="Times New Roman"/>
              <a:buNone/>
            </a:pPr>
            <a:r>
              <a:rPr lang="en-US" sz="3600" b="1" i="1" u="none" strike="noStrike" cap="small">
                <a:solidFill>
                  <a:schemeClr val="dk2"/>
                </a:solidFill>
                <a:latin typeface="Times New Roman"/>
                <a:ea typeface="Times New Roman"/>
                <a:cs typeface="Times New Roman"/>
                <a:sym typeface="Times New Roman"/>
              </a:rPr>
              <a:t>YAĞIN TAŞINMASI</a:t>
            </a:r>
          </a:p>
        </p:txBody>
      </p:sp>
      <p:sp>
        <p:nvSpPr>
          <p:cNvPr id="376" name="Shape 376"/>
          <p:cNvSpPr txBox="1">
            <a:spLocks noGrp="1"/>
          </p:cNvSpPr>
          <p:nvPr>
            <p:ph type="body" idx="1"/>
          </p:nvPr>
        </p:nvSpPr>
        <p:spPr>
          <a:xfrm>
            <a:off x="457200" y="1600200"/>
            <a:ext cx="7467600" cy="4873625"/>
          </a:xfrm>
          <a:prstGeom prst="rect">
            <a:avLst/>
          </a:prstGeom>
          <a:noFill/>
          <a:ln>
            <a:noFill/>
          </a:ln>
        </p:spPr>
        <p:txBody>
          <a:bodyPr wrap="square" lIns="91425" tIns="45700" rIns="91425" bIns="45700" anchor="t" anchorCtr="0">
            <a:noAutofit/>
          </a:bodyPr>
          <a:lstStyle/>
          <a:p>
            <a:pPr marL="273050" marR="0" lvl="0" indent="-273050" algn="l" rtl="0">
              <a:lnSpc>
                <a:spcPct val="100000"/>
              </a:lnSpc>
              <a:spcBef>
                <a:spcPts val="0"/>
              </a:spcBef>
              <a:spcAft>
                <a:spcPts val="0"/>
              </a:spcAft>
              <a:buClr>
                <a:schemeClr val="accent1"/>
              </a:buClr>
              <a:buSzPts val="1260"/>
              <a:buFont typeface="Noto Sans Symbols"/>
              <a:buChar char="•"/>
            </a:pPr>
            <a:r>
              <a:rPr lang="en-US" sz="1800" b="0" i="1" u="none" strike="noStrike" cap="none">
                <a:solidFill>
                  <a:schemeClr val="dk1"/>
                </a:solidFill>
                <a:latin typeface="Times New Roman"/>
                <a:ea typeface="Times New Roman"/>
                <a:cs typeface="Times New Roman"/>
                <a:sym typeface="Times New Roman"/>
              </a:rPr>
              <a:t>Şilomikronlar trigliseritlerin hücrelere ulaştırmak için ince bağırsak duvarından kan dolaşımına geçer. Şilomikronlar bir tür lipoprotein olup yağın kan dolaşımı boyunca taşınmasını sağlar. </a:t>
            </a:r>
          </a:p>
          <a:p>
            <a:pPr marL="273050" marR="0" lvl="0" indent="-273050" algn="l" rtl="0">
              <a:lnSpc>
                <a:spcPct val="100000"/>
              </a:lnSpc>
              <a:spcBef>
                <a:spcPts val="600"/>
              </a:spcBef>
              <a:spcAft>
                <a:spcPts val="0"/>
              </a:spcAft>
              <a:buClr>
                <a:schemeClr val="accent1"/>
              </a:buClr>
              <a:buSzPts val="1260"/>
              <a:buFont typeface="Noto Sans Symbols"/>
              <a:buChar char="•"/>
            </a:pPr>
            <a:r>
              <a:rPr lang="en-US" sz="1800" b="0" i="1" u="none" strike="noStrike" cap="none">
                <a:solidFill>
                  <a:schemeClr val="dk1"/>
                </a:solidFill>
                <a:latin typeface="Times New Roman"/>
                <a:ea typeface="Times New Roman"/>
                <a:cs typeface="Times New Roman"/>
                <a:sym typeface="Times New Roman"/>
              </a:rPr>
              <a:t>Trigliseritler anında enerji kaynağı olarak kullanılabililer. Şayet hareket etmiyorsanız şilomikronlar, büyük ihtimalle yağ hücrelerinde duracak ve enerji kaynağı olarak burada depolanacaktır. </a:t>
            </a:r>
          </a:p>
          <a:p>
            <a:pPr marL="273050" marR="0" lvl="0" indent="-273050" algn="l" rtl="0">
              <a:lnSpc>
                <a:spcPct val="100000"/>
              </a:lnSpc>
              <a:spcBef>
                <a:spcPts val="600"/>
              </a:spcBef>
              <a:spcAft>
                <a:spcPts val="0"/>
              </a:spcAft>
              <a:buClr>
                <a:schemeClr val="accent1"/>
              </a:buClr>
              <a:buSzPts val="1260"/>
              <a:buFont typeface="Noto Sans Symbols"/>
              <a:buChar char="•"/>
            </a:pPr>
            <a:r>
              <a:rPr lang="en-US" sz="1800" b="0" i="1" u="none" strike="noStrike" cap="none">
                <a:solidFill>
                  <a:schemeClr val="dk1"/>
                </a:solidFill>
                <a:latin typeface="Times New Roman"/>
                <a:ea typeface="Times New Roman"/>
                <a:cs typeface="Times New Roman"/>
                <a:sym typeface="Times New Roman"/>
              </a:rPr>
              <a:t>Bir süre sonra şilomikronlar trigliserit taşımaktan yorulacak ve karaciğere yönelecektir. Karaciğer; trigliserit, protein ve karbonhidrat fazlalığından tekrar yağları oluşturmakta ve onları bir arada değerlendirmektedir. Bu oluşan trigliseritler yeni bir protein ile karaciğerden tekrar dolaşıma alınır. Bu yeni tip lipoproteine Çok Düşük Yoğunluklun Lipoprotein (VLDL) denir. VLDL lipoproteinlerin diğer bir çeşiti olup tıpkı şilomikronda olduğu gibi trigliseritleri hücrelere taşımada görevlidir. </a:t>
            </a:r>
          </a:p>
          <a:p>
            <a:pPr marL="273050" marR="0" lvl="0" indent="-273050" algn="l" rtl="0">
              <a:lnSpc>
                <a:spcPct val="100000"/>
              </a:lnSpc>
              <a:spcBef>
                <a:spcPts val="600"/>
              </a:spcBef>
              <a:spcAft>
                <a:spcPts val="0"/>
              </a:spcAft>
              <a:buClr>
                <a:schemeClr val="accent1"/>
              </a:buClr>
              <a:buSzPts val="1260"/>
              <a:buFont typeface="Noto Sans Symbols"/>
              <a:buChar char="•"/>
            </a:pPr>
            <a:r>
              <a:rPr lang="en-US" sz="1800" b="0" i="1" u="none" strike="noStrike" cap="none">
                <a:solidFill>
                  <a:schemeClr val="dk1"/>
                </a:solidFill>
                <a:latin typeface="Times New Roman"/>
                <a:ea typeface="Times New Roman"/>
                <a:cs typeface="Times New Roman"/>
                <a:sym typeface="Times New Roman"/>
              </a:rPr>
              <a:t>Lipoproteinlerde gerçekleştirilen bu karmaşık taşımanın nedeni yağın kanda çözünemiyor olmasıdır.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Shape 381"/>
          <p:cNvSpPr txBox="1">
            <a:spLocks noGrp="1"/>
          </p:cNvSpPr>
          <p:nvPr>
            <p:ph type="title"/>
          </p:nvPr>
        </p:nvSpPr>
        <p:spPr>
          <a:xfrm>
            <a:off x="685800" y="228600"/>
            <a:ext cx="7772400" cy="914400"/>
          </a:xfrm>
          <a:prstGeom prst="rect">
            <a:avLst/>
          </a:prstGeom>
          <a:noFill/>
          <a:ln>
            <a:noFill/>
          </a:ln>
        </p:spPr>
        <p:txBody>
          <a:bodyPr wrap="square" lIns="91425" tIns="45700" rIns="91425" bIns="45700" anchor="b" anchorCtr="0">
            <a:noAutofit/>
          </a:bodyPr>
          <a:lstStyle/>
          <a:p>
            <a:pPr marL="0" marR="0" lvl="0" indent="-228600" algn="l" rtl="0">
              <a:lnSpc>
                <a:spcPct val="100000"/>
              </a:lnSpc>
              <a:spcBef>
                <a:spcPts val="0"/>
              </a:spcBef>
              <a:spcAft>
                <a:spcPts val="0"/>
              </a:spcAft>
              <a:buClr>
                <a:schemeClr val="dk1"/>
              </a:buClr>
              <a:buSzPts val="3600"/>
              <a:buFont typeface="Times New Roman"/>
              <a:buNone/>
            </a:pPr>
            <a:r>
              <a:rPr lang="en-US" sz="3600" b="0" i="1" u="none" strike="noStrike" cap="small">
                <a:solidFill>
                  <a:schemeClr val="dk1"/>
                </a:solidFill>
                <a:latin typeface="Times New Roman"/>
                <a:ea typeface="Times New Roman"/>
                <a:cs typeface="Times New Roman"/>
                <a:sym typeface="Times New Roman"/>
              </a:rPr>
              <a:t>STEROİDLER</a:t>
            </a:r>
          </a:p>
        </p:txBody>
      </p:sp>
      <p:sp>
        <p:nvSpPr>
          <p:cNvPr id="382" name="Shape 382"/>
          <p:cNvSpPr txBox="1"/>
          <p:nvPr/>
        </p:nvSpPr>
        <p:spPr>
          <a:xfrm>
            <a:off x="457200" y="1303337"/>
            <a:ext cx="8305800" cy="1373187"/>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Steroidler, izoprenoid lipidler sınıfından, hayvansal ve bitkisel dokularda çok yaygın olarak bulunan maddelerdir</a:t>
            </a:r>
          </a:p>
        </p:txBody>
      </p:sp>
      <p:pic>
        <p:nvPicPr>
          <p:cNvPr id="383" name="Shape 383"/>
          <p:cNvPicPr preferRelativeResize="0"/>
          <p:nvPr/>
        </p:nvPicPr>
        <p:blipFill rotWithShape="1">
          <a:blip r:embed="rId3">
            <a:alphaModFix/>
          </a:blip>
          <a:srcRect/>
          <a:stretch/>
        </p:blipFill>
        <p:spPr>
          <a:xfrm>
            <a:off x="1905000" y="2878137"/>
            <a:ext cx="5562600" cy="340042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Shape 388"/>
          <p:cNvSpPr txBox="1">
            <a:spLocks noGrp="1"/>
          </p:cNvSpPr>
          <p:nvPr>
            <p:ph type="title"/>
          </p:nvPr>
        </p:nvSpPr>
        <p:spPr>
          <a:xfrm>
            <a:off x="685800" y="304800"/>
            <a:ext cx="7772400" cy="838200"/>
          </a:xfrm>
          <a:prstGeom prst="rect">
            <a:avLst/>
          </a:prstGeom>
          <a:noFill/>
          <a:ln>
            <a:noFill/>
          </a:ln>
        </p:spPr>
        <p:txBody>
          <a:bodyPr wrap="square" lIns="91425" tIns="45700" rIns="91425" bIns="45700" anchor="b" anchorCtr="0">
            <a:noAutofit/>
          </a:bodyPr>
          <a:lstStyle/>
          <a:p>
            <a:pPr marL="0" marR="0" lvl="0" indent="-190500" algn="l" rtl="0">
              <a:lnSpc>
                <a:spcPct val="100000"/>
              </a:lnSpc>
              <a:spcBef>
                <a:spcPts val="0"/>
              </a:spcBef>
              <a:spcAft>
                <a:spcPts val="0"/>
              </a:spcAft>
              <a:buClr>
                <a:schemeClr val="dk2"/>
              </a:buClr>
              <a:buSzPts val="3000"/>
              <a:buFont typeface="Times New Roman"/>
              <a:buNone/>
            </a:pPr>
            <a:r>
              <a:rPr lang="en-US" sz="3000" b="1" i="1" u="none" strike="noStrike" cap="small">
                <a:solidFill>
                  <a:schemeClr val="dk2"/>
                </a:solidFill>
                <a:latin typeface="Times New Roman"/>
                <a:ea typeface="Times New Roman"/>
                <a:cs typeface="Times New Roman"/>
                <a:sym typeface="Times New Roman"/>
              </a:rPr>
              <a:t>KOLESTEROL (KOLESTERİN)</a:t>
            </a:r>
            <a:r>
              <a:rPr lang="en-US" sz="3000" b="0" i="1" u="none" strike="noStrike" cap="small">
                <a:solidFill>
                  <a:schemeClr val="dk2"/>
                </a:solidFill>
                <a:latin typeface="Times New Roman"/>
                <a:ea typeface="Times New Roman"/>
                <a:cs typeface="Times New Roman"/>
                <a:sym typeface="Times New Roman"/>
              </a:rPr>
              <a:t> </a:t>
            </a:r>
          </a:p>
        </p:txBody>
      </p:sp>
      <p:sp>
        <p:nvSpPr>
          <p:cNvPr id="389" name="Shape 389"/>
          <p:cNvSpPr txBox="1"/>
          <p:nvPr/>
        </p:nvSpPr>
        <p:spPr>
          <a:xfrm>
            <a:off x="381000" y="1371600"/>
            <a:ext cx="8458200" cy="1373187"/>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1" i="1" u="none">
                <a:solidFill>
                  <a:schemeClr val="dk1"/>
                </a:solidFill>
                <a:latin typeface="Times New Roman"/>
                <a:ea typeface="Times New Roman"/>
                <a:cs typeface="Times New Roman"/>
                <a:sym typeface="Times New Roman"/>
              </a:rPr>
              <a:t>Kolesterol,</a:t>
            </a:r>
            <a:r>
              <a:rPr lang="en-US" sz="2800" b="0" i="1" u="none">
                <a:solidFill>
                  <a:schemeClr val="dk1"/>
                </a:solidFill>
                <a:latin typeface="Times New Roman"/>
                <a:ea typeface="Times New Roman"/>
                <a:cs typeface="Times New Roman"/>
                <a:sym typeface="Times New Roman"/>
              </a:rPr>
              <a:t> hayvansal kökenli bir steroiddir, ilk kez 1775 yılında insan safra taşından izole edilmiştir, insan safrasında bol miktarda bulunur</a:t>
            </a:r>
          </a:p>
        </p:txBody>
      </p:sp>
      <p:pic>
        <p:nvPicPr>
          <p:cNvPr id="390" name="Shape 390"/>
          <p:cNvPicPr preferRelativeResize="0"/>
          <p:nvPr/>
        </p:nvPicPr>
        <p:blipFill rotWithShape="1">
          <a:blip r:embed="rId3">
            <a:alphaModFix/>
          </a:blip>
          <a:srcRect/>
          <a:stretch/>
        </p:blipFill>
        <p:spPr>
          <a:xfrm>
            <a:off x="1066800" y="2895600"/>
            <a:ext cx="6477000" cy="350202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Shape 395"/>
          <p:cNvSpPr txBox="1">
            <a:spLocks noGrp="1"/>
          </p:cNvSpPr>
          <p:nvPr>
            <p:ph type="title"/>
          </p:nvPr>
        </p:nvSpPr>
        <p:spPr>
          <a:xfrm>
            <a:off x="685800" y="304800"/>
            <a:ext cx="7772400" cy="838200"/>
          </a:xfrm>
          <a:prstGeom prst="rect">
            <a:avLst/>
          </a:prstGeom>
          <a:noFill/>
          <a:ln>
            <a:noFill/>
          </a:ln>
        </p:spPr>
        <p:txBody>
          <a:bodyPr wrap="square" lIns="91425" tIns="45700" rIns="91425" bIns="45700" anchor="b" anchorCtr="0">
            <a:noAutofit/>
          </a:bodyPr>
          <a:lstStyle/>
          <a:p>
            <a:pPr marL="0" marR="0" lvl="0" indent="-190500" algn="l" rtl="0">
              <a:lnSpc>
                <a:spcPct val="100000"/>
              </a:lnSpc>
              <a:spcBef>
                <a:spcPts val="0"/>
              </a:spcBef>
              <a:spcAft>
                <a:spcPts val="0"/>
              </a:spcAft>
              <a:buClr>
                <a:schemeClr val="dk2"/>
              </a:buClr>
              <a:buSzPts val="3000"/>
              <a:buFont typeface="Times New Roman"/>
              <a:buNone/>
            </a:pPr>
            <a:r>
              <a:rPr lang="en-US" sz="3000" b="0" i="1" u="none" strike="noStrike" cap="small">
                <a:solidFill>
                  <a:schemeClr val="dk2"/>
                </a:solidFill>
                <a:latin typeface="Times New Roman"/>
                <a:ea typeface="Times New Roman"/>
                <a:cs typeface="Times New Roman"/>
                <a:sym typeface="Times New Roman"/>
              </a:rPr>
              <a:t>KOLESTEROLÜN ÖZELLİKLERİ </a:t>
            </a:r>
          </a:p>
        </p:txBody>
      </p:sp>
      <p:sp>
        <p:nvSpPr>
          <p:cNvPr id="396" name="Shape 396"/>
          <p:cNvSpPr txBox="1"/>
          <p:nvPr/>
        </p:nvSpPr>
        <p:spPr>
          <a:xfrm>
            <a:off x="381000" y="1371600"/>
            <a:ext cx="8458200" cy="4365625"/>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-Kolesterol beyaz kristalli, tatsız ve kokusuz bir maddedir </a:t>
            </a:r>
          </a:p>
          <a:p>
            <a:pPr marL="0" marR="0" lvl="0" indent="-177800" algn="l" rtl="0">
              <a:lnSpc>
                <a:spcPct val="100000"/>
              </a:lnSpc>
              <a:spcBef>
                <a:spcPts val="140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-Kolesterol, organik çözücülerde, sıcak alkolde, sıvı ve katı yağlarda çözünür </a:t>
            </a:r>
          </a:p>
          <a:p>
            <a:pPr marL="0" marR="0" lvl="0" indent="-177800" algn="l" rtl="0">
              <a:lnSpc>
                <a:spcPct val="100000"/>
              </a:lnSpc>
              <a:spcBef>
                <a:spcPts val="140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-Kolesterolün elektrik iletkenliği çok azdır </a:t>
            </a:r>
          </a:p>
          <a:p>
            <a:pPr marL="0" marR="0" lvl="0" indent="-177800" algn="l" rtl="0">
              <a:lnSpc>
                <a:spcPct val="100000"/>
              </a:lnSpc>
              <a:spcBef>
                <a:spcPts val="140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-Kolesterol molekülünde 3 nolu karbondaki hidroksil grubu, yağ asitleriyle esterleşir ve </a:t>
            </a:r>
            <a:r>
              <a:rPr lang="en-US" sz="2800" b="1" i="1" u="none">
                <a:solidFill>
                  <a:schemeClr val="dk1"/>
                </a:solidFill>
                <a:latin typeface="Times New Roman"/>
                <a:ea typeface="Times New Roman"/>
                <a:cs typeface="Times New Roman"/>
                <a:sym typeface="Times New Roman"/>
              </a:rPr>
              <a:t>kolesterol esterleri</a:t>
            </a:r>
            <a:r>
              <a:rPr lang="en-US" sz="2800" b="0" i="1" u="none">
                <a:solidFill>
                  <a:schemeClr val="dk1"/>
                </a:solidFill>
                <a:latin typeface="Times New Roman"/>
                <a:ea typeface="Times New Roman"/>
                <a:cs typeface="Times New Roman"/>
                <a:sym typeface="Times New Roman"/>
              </a:rPr>
              <a:t>ni oluşturur. </a:t>
            </a:r>
          </a:p>
          <a:p>
            <a:pPr marL="0" marR="0" lvl="0" indent="-177800" algn="l" rtl="0">
              <a:lnSpc>
                <a:spcPct val="100000"/>
              </a:lnSpc>
              <a:spcBef>
                <a:spcPts val="140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-Kolesterolün renk reaksiyonu verici özellikleri vardır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Shape 401"/>
          <p:cNvSpPr txBox="1">
            <a:spLocks noGrp="1"/>
          </p:cNvSpPr>
          <p:nvPr>
            <p:ph type="title"/>
          </p:nvPr>
        </p:nvSpPr>
        <p:spPr>
          <a:xfrm>
            <a:off x="381000" y="457200"/>
            <a:ext cx="8382000" cy="990600"/>
          </a:xfrm>
          <a:prstGeom prst="rect">
            <a:avLst/>
          </a:prstGeom>
          <a:noFill/>
          <a:ln>
            <a:noFill/>
          </a:ln>
        </p:spPr>
        <p:txBody>
          <a:bodyPr wrap="square" lIns="91425" tIns="45700" rIns="91425" bIns="45700" anchor="b" anchorCtr="0">
            <a:noAutofit/>
          </a:bodyPr>
          <a:lstStyle/>
          <a:p>
            <a:pPr marL="0" marR="0" lvl="0" indent="-228600" algn="l" rtl="0">
              <a:lnSpc>
                <a:spcPct val="100000"/>
              </a:lnSpc>
              <a:spcBef>
                <a:spcPts val="0"/>
              </a:spcBef>
              <a:spcAft>
                <a:spcPts val="0"/>
              </a:spcAft>
              <a:buClr>
                <a:schemeClr val="dk2"/>
              </a:buClr>
              <a:buSzPts val="3600"/>
              <a:buFont typeface="Times New Roman"/>
              <a:buNone/>
            </a:pPr>
            <a:r>
              <a:rPr lang="en-US" sz="3600" b="0" i="1" u="none" strike="noStrike" cap="small">
                <a:solidFill>
                  <a:schemeClr val="dk2"/>
                </a:solidFill>
                <a:latin typeface="Times New Roman"/>
                <a:ea typeface="Times New Roman"/>
                <a:cs typeface="Times New Roman"/>
                <a:sym typeface="Times New Roman"/>
              </a:rPr>
              <a:t>KOLESTEROLÜN BİYOFONKSİYONLAR</a:t>
            </a:r>
            <a:r>
              <a:rPr lang="en-US" sz="2800" b="0" i="1" u="none" strike="noStrike" cap="small">
                <a:solidFill>
                  <a:schemeClr val="dk2"/>
                </a:solidFill>
                <a:latin typeface="Times New Roman"/>
                <a:ea typeface="Times New Roman"/>
                <a:cs typeface="Times New Roman"/>
                <a:sym typeface="Times New Roman"/>
              </a:rPr>
              <a:t>I</a:t>
            </a:r>
          </a:p>
        </p:txBody>
      </p:sp>
      <p:sp>
        <p:nvSpPr>
          <p:cNvPr id="402" name="Shape 402"/>
          <p:cNvSpPr txBox="1"/>
          <p:nvPr/>
        </p:nvSpPr>
        <p:spPr>
          <a:xfrm>
            <a:off x="381000" y="1600200"/>
            <a:ext cx="8382000" cy="3509962"/>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-Kolesterol, impulsların oluştuğu ve taşındığı beyin ve sinir sisteminde yalıtıcılık görevi görür</a:t>
            </a:r>
          </a:p>
          <a:p>
            <a:pPr marL="0" marR="0" lvl="0" indent="-177800" algn="l" rtl="0">
              <a:lnSpc>
                <a:spcPct val="100000"/>
              </a:lnSpc>
              <a:spcBef>
                <a:spcPts val="140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-Kolesterol, insan ve hayvanlarda hücre membranları ve subsellüler partiküllerin yapısal elemanlarındandır</a:t>
            </a:r>
          </a:p>
          <a:p>
            <a:pPr marL="0" marR="0" lvl="0" indent="-177800" algn="l" rtl="0">
              <a:lnSpc>
                <a:spcPct val="100000"/>
              </a:lnSpc>
              <a:spcBef>
                <a:spcPts val="140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-Kolesterol, hayvansal dokularda en çok beyin, sinir dokusu, adrenal bezler, ve yumurta sarısında hem serbest halde hem de esterleşmiş halde bulunur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Shape 407"/>
          <p:cNvSpPr txBox="1"/>
          <p:nvPr/>
        </p:nvSpPr>
        <p:spPr>
          <a:xfrm>
            <a:off x="381000" y="908050"/>
            <a:ext cx="8382000" cy="4578350"/>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-Kolesterol, antihemolitik etkiye sahiptir </a:t>
            </a:r>
          </a:p>
          <a:p>
            <a:pPr marL="0" marR="0" lvl="0" indent="-177800" algn="l" rtl="0">
              <a:lnSpc>
                <a:spcPct val="100000"/>
              </a:lnSpc>
              <a:spcBef>
                <a:spcPts val="140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-Serbest kolesterol, mikrozomlardaki bazı enzimlerin regülasyonuna katkıda bulunur  </a:t>
            </a:r>
          </a:p>
          <a:p>
            <a:pPr marL="0" marR="0" lvl="0" indent="-177800" algn="l" rtl="0">
              <a:lnSpc>
                <a:spcPct val="100000"/>
              </a:lnSpc>
              <a:spcBef>
                <a:spcPts val="140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-Kolesterol oksitlenir ve konjuge çift bağ içerirse deride bulunan 7-dehidroksikolesterol meydana gelir; 7-dehidroksikolesterol de UV ışığa maruz kalırsa </a:t>
            </a:r>
            <a:r>
              <a:rPr lang="en-US" sz="2800" b="1" i="1" u="none">
                <a:solidFill>
                  <a:schemeClr val="dk1"/>
                </a:solidFill>
                <a:latin typeface="Times New Roman"/>
                <a:ea typeface="Times New Roman"/>
                <a:cs typeface="Times New Roman"/>
                <a:sym typeface="Times New Roman"/>
              </a:rPr>
              <a:t>kolekalsiferol</a:t>
            </a:r>
            <a:r>
              <a:rPr lang="en-US" sz="2800" b="0" i="1" u="none">
                <a:solidFill>
                  <a:schemeClr val="dk1"/>
                </a:solidFill>
                <a:latin typeface="Times New Roman"/>
                <a:ea typeface="Times New Roman"/>
                <a:cs typeface="Times New Roman"/>
                <a:sym typeface="Times New Roman"/>
              </a:rPr>
              <a:t> (vitamin D</a:t>
            </a:r>
            <a:r>
              <a:rPr lang="en-US" sz="2800" b="0" i="1" u="none" baseline="-25000">
                <a:solidFill>
                  <a:schemeClr val="dk1"/>
                </a:solidFill>
                <a:latin typeface="Times New Roman"/>
                <a:ea typeface="Times New Roman"/>
                <a:cs typeface="Times New Roman"/>
                <a:sym typeface="Times New Roman"/>
              </a:rPr>
              <a:t>3</a:t>
            </a:r>
            <a:r>
              <a:rPr lang="en-US" sz="2800" b="0" i="1" u="none">
                <a:solidFill>
                  <a:schemeClr val="dk1"/>
                </a:solidFill>
                <a:latin typeface="Times New Roman"/>
                <a:ea typeface="Times New Roman"/>
                <a:cs typeface="Times New Roman"/>
                <a:sym typeface="Times New Roman"/>
              </a:rPr>
              <a:t>) oluşur</a:t>
            </a:r>
          </a:p>
          <a:p>
            <a:pPr marL="0" marR="0" lvl="0" indent="-177800" algn="l" rtl="0">
              <a:lnSpc>
                <a:spcPct val="100000"/>
              </a:lnSpc>
              <a:spcBef>
                <a:spcPts val="140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-Kolesterol, steroid hormonların ve safra asitlerinin de ön maddesidir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Shape 412"/>
          <p:cNvSpPr txBox="1">
            <a:spLocks noGrp="1"/>
          </p:cNvSpPr>
          <p:nvPr>
            <p:ph type="title"/>
          </p:nvPr>
        </p:nvSpPr>
        <p:spPr>
          <a:xfrm>
            <a:off x="457200" y="274637"/>
            <a:ext cx="7467600" cy="850900"/>
          </a:xfrm>
          <a:prstGeom prst="rect">
            <a:avLst/>
          </a:prstGeom>
          <a:noFill/>
          <a:ln>
            <a:noFill/>
          </a:ln>
        </p:spPr>
        <p:txBody>
          <a:bodyPr wrap="square" lIns="91425" tIns="45700" rIns="91425" bIns="45700" anchor="b" anchorCtr="0">
            <a:noAutofit/>
          </a:bodyPr>
          <a:lstStyle/>
          <a:p>
            <a:pPr marL="0" marR="0" lvl="0" indent="-190500" algn="l" rtl="0">
              <a:lnSpc>
                <a:spcPct val="100000"/>
              </a:lnSpc>
              <a:spcBef>
                <a:spcPts val="0"/>
              </a:spcBef>
              <a:spcAft>
                <a:spcPts val="0"/>
              </a:spcAft>
              <a:buClr>
                <a:schemeClr val="dk2"/>
              </a:buClr>
              <a:buSzPts val="3000"/>
              <a:buFont typeface="Times New Roman"/>
              <a:buNone/>
            </a:pPr>
            <a:r>
              <a:rPr lang="en-US" sz="3000" b="0" i="1" u="none" strike="noStrike" cap="small">
                <a:solidFill>
                  <a:schemeClr val="dk2"/>
                </a:solidFill>
                <a:latin typeface="Times New Roman"/>
                <a:ea typeface="Times New Roman"/>
                <a:cs typeface="Times New Roman"/>
                <a:sym typeface="Times New Roman"/>
              </a:rPr>
              <a:t>KOLESTEROLÜN TAŞINMASI</a:t>
            </a:r>
          </a:p>
        </p:txBody>
      </p:sp>
      <p:sp>
        <p:nvSpPr>
          <p:cNvPr id="413" name="Shape 413"/>
          <p:cNvSpPr txBox="1">
            <a:spLocks noGrp="1"/>
          </p:cNvSpPr>
          <p:nvPr>
            <p:ph type="body" idx="1"/>
          </p:nvPr>
        </p:nvSpPr>
        <p:spPr>
          <a:xfrm>
            <a:off x="457200" y="1600200"/>
            <a:ext cx="8229600" cy="4997450"/>
          </a:xfrm>
          <a:prstGeom prst="rect">
            <a:avLst/>
          </a:prstGeom>
          <a:noFill/>
          <a:ln>
            <a:noFill/>
          </a:ln>
        </p:spPr>
        <p:txBody>
          <a:bodyPr wrap="square" lIns="91425" tIns="45700" rIns="91425" bIns="45700" anchor="t" anchorCtr="0">
            <a:noAutofit/>
          </a:bodyPr>
          <a:lstStyle/>
          <a:p>
            <a:pPr marL="273050" marR="0" lvl="0" indent="-273050" algn="l" rtl="0">
              <a:lnSpc>
                <a:spcPct val="100000"/>
              </a:lnSpc>
              <a:spcBef>
                <a:spcPts val="0"/>
              </a:spcBef>
              <a:spcAft>
                <a:spcPts val="0"/>
              </a:spcAft>
              <a:buClr>
                <a:schemeClr val="accent1"/>
              </a:buClr>
              <a:buSzPts val="1260"/>
              <a:buFont typeface="Noto Sans Symbols"/>
              <a:buChar char="•"/>
            </a:pPr>
            <a:r>
              <a:rPr lang="en-US" sz="1800" b="0" i="1" u="none" strike="noStrike" cap="none">
                <a:solidFill>
                  <a:schemeClr val="dk1"/>
                </a:solidFill>
                <a:latin typeface="Times New Roman"/>
                <a:ea typeface="Times New Roman"/>
                <a:cs typeface="Times New Roman"/>
                <a:sym typeface="Times New Roman"/>
              </a:rPr>
              <a:t>Kolesterol bir çeşit yağ olduğu için suda ve kanda çözünmez. Bu nedenle vücutta dolaşabilmesi için proteinlere bağlı olması gerekmektedir. Kanda kolesterol Lipoproteinlerle taşınmakta olup bu sayede hücrelere ulaşabilmekte ve görevini yerine getirmektedir. Koleterol içeren bir gıda tüketildiğinde ince bağırsak duvarında mevcut miseller tarafından yağ ile birlikte emilir ve şilomikronlarla yolculuğuna başlar. Aslında kendisi bir çeşit lipoprotein olan şilomikron üç parçadan oluşur. Bunlar sırasıyla; trigliserit ve protein örtüsüdür. Şilomikronlar trigiliseritleri yağ ve kas hücrelerine taşırlar ancak kolesterol taşınmaz. Taşınım karaciğerde sonlanır. Karaciğerde bulunan kolesterol ve trigliseritler bu defa çok düşük yoğunluklu lipoprotein (VLDL) ile tekrar yola çıkarılır. VLDL’nin görevide yine trigliseritlerin yağ ve kas hücrelerine taşımaktadır. Bunu yaparken kolesterol protein içinde kalmaya devam eder. Protein içindeki kolesterol karaciğere tekrar geri döner. Bu defa karaciğerde yeni bir protein yola çıkmaya hazırlanmaktadır. Bu da düşük yoğunluklu lipoprotein(LDL)’dir. Şilomikronlarla ve VLDL ile kıyaslandığında yine farklı oranlarda trigliserit, kolesterol ve protein içermektedir.</a:t>
            </a:r>
          </a:p>
          <a:p>
            <a:pPr marL="273050" marR="0" lvl="0" indent="-273050" algn="l" rtl="0">
              <a:spcBef>
                <a:spcPts val="600"/>
              </a:spcBef>
              <a:spcAft>
                <a:spcPts val="0"/>
              </a:spcAft>
              <a:buClr>
                <a:schemeClr val="accent1"/>
              </a:buClr>
              <a:buSzPts val="1260"/>
              <a:buFont typeface="Noto Sans Symbols"/>
              <a:buNone/>
            </a:pPr>
            <a:endParaRPr sz="1800" b="0" i="1" u="none">
              <a:solidFill>
                <a:schemeClr val="dk1"/>
              </a:solidFill>
              <a:latin typeface="Times New Roman"/>
              <a:ea typeface="Times New Roman"/>
              <a:cs typeface="Times New Roman"/>
              <a:sym typeface="Times New Roman"/>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Shape 418"/>
          <p:cNvSpPr txBox="1">
            <a:spLocks noGrp="1"/>
          </p:cNvSpPr>
          <p:nvPr>
            <p:ph type="body" idx="1"/>
          </p:nvPr>
        </p:nvSpPr>
        <p:spPr>
          <a:xfrm>
            <a:off x="457200" y="981075"/>
            <a:ext cx="8229600" cy="5472112"/>
          </a:xfrm>
          <a:prstGeom prst="rect">
            <a:avLst/>
          </a:prstGeom>
          <a:noFill/>
          <a:ln>
            <a:noFill/>
          </a:ln>
        </p:spPr>
        <p:txBody>
          <a:bodyPr wrap="square" lIns="91425" tIns="45700" rIns="91425" bIns="45700" anchor="t" anchorCtr="0">
            <a:noAutofit/>
          </a:bodyPr>
          <a:lstStyle/>
          <a:p>
            <a:pPr marL="273050" marR="0" lvl="0" indent="-273050" algn="l" rtl="0">
              <a:lnSpc>
                <a:spcPct val="100000"/>
              </a:lnSpc>
              <a:spcBef>
                <a:spcPts val="0"/>
              </a:spcBef>
              <a:spcAft>
                <a:spcPts val="0"/>
              </a:spcAft>
              <a:buClr>
                <a:schemeClr val="accent1"/>
              </a:buClr>
              <a:buSzPts val="1260"/>
              <a:buFont typeface="Noto Sans Symbols"/>
              <a:buChar char="•"/>
            </a:pPr>
            <a:r>
              <a:rPr lang="en-US" sz="1800" b="0" i="1" u="none">
                <a:solidFill>
                  <a:schemeClr val="dk1"/>
                </a:solidFill>
                <a:latin typeface="Times New Roman"/>
                <a:ea typeface="Times New Roman"/>
                <a:cs typeface="Times New Roman"/>
                <a:sym typeface="Times New Roman"/>
              </a:rPr>
              <a:t>Şilomikronlarla ve VLDL ile kıyaslandığında yine farklı oranlarda trigliserit, kolesterol ve protein içermektedir. LDL fraksiyonunun şilomikronlardan ve VLDL’lerden farkı dolaşıma katılmasıdır. LDL kolesterolü hücrelere kadar taşırlar. LDL hücre yüzeyindeki reseptörlere sinyal göndererek o hücre içine kolesterol bırakıp bırakmamaya karar verir. Normal fonksiyonların yürütülebilmesi için her hücrenin kolesterole ihtiyacı vardır. LDL’nin ‘</a:t>
            </a:r>
            <a:r>
              <a:rPr lang="en-US" sz="1800" b="1" i="1" u="none">
                <a:solidFill>
                  <a:schemeClr val="dk1"/>
                </a:solidFill>
                <a:latin typeface="Times New Roman"/>
                <a:ea typeface="Times New Roman"/>
                <a:cs typeface="Times New Roman"/>
                <a:sym typeface="Times New Roman"/>
              </a:rPr>
              <a:t>kötü</a:t>
            </a:r>
            <a:r>
              <a:rPr lang="en-US" sz="1800" b="0" i="1" u="none">
                <a:solidFill>
                  <a:schemeClr val="dk1"/>
                </a:solidFill>
                <a:latin typeface="Times New Roman"/>
                <a:ea typeface="Times New Roman"/>
                <a:cs typeface="Times New Roman"/>
                <a:sym typeface="Times New Roman"/>
              </a:rPr>
              <a:t>’ kolesterol olduğunu biliyoruz. </a:t>
            </a:r>
          </a:p>
          <a:p>
            <a:pPr marL="273050" marR="0" lvl="0" indent="-273050" algn="l" rtl="0">
              <a:lnSpc>
                <a:spcPct val="100000"/>
              </a:lnSpc>
              <a:spcBef>
                <a:spcPts val="600"/>
              </a:spcBef>
              <a:spcAft>
                <a:spcPts val="0"/>
              </a:spcAft>
              <a:buClr>
                <a:schemeClr val="accent1"/>
              </a:buClr>
              <a:buSzPts val="1260"/>
              <a:buFont typeface="Noto Sans Symbols"/>
              <a:buChar char="•"/>
            </a:pPr>
            <a:r>
              <a:rPr lang="en-US" sz="1800" b="0" i="1" u="none">
                <a:solidFill>
                  <a:schemeClr val="dk1"/>
                </a:solidFill>
                <a:latin typeface="Times New Roman"/>
                <a:ea typeface="Times New Roman"/>
                <a:cs typeface="Times New Roman"/>
                <a:sym typeface="Times New Roman"/>
              </a:rPr>
              <a:t>Yağ ve kolesterolün taşınması ile ilgili diğer bir lipoprotein fraksiyonuda Yüksek Yoğunluklu Lipoproteindir(HDL). HDL fraksiyonu yine trigliserit,kolesterol ve proteinden oluşur. Ancak bu lipoprotein fraksiyonunda daha fazla oranda protein bulunmaktadır. Bu nedenle yoğunluğu daha fazladır. HDL’de diğer lipoprotein fraksiyonları karaciğerde üretilir ve çok özel bir göreve sahiptir. Bunun görevi etrafa saçılan kolesterolleri toplamaktır. Bu nedenle çöp toplayıcı ismi verilmiştir. HDL diğer lipoprotein fraksiyonlarının taşırken kana bıraktığı veya ölü hücrelerden gelen serbest kolesterolleri toplayarak karaciğere geri taşır. Kolesterol karaciğerde safra oluşumunda kullanılır. HDL kolesterolü LDL’de olduğu gibi hücrelere taşımamaktadır. Bu nedenle HDL ile taşınan kolesterole zararsız kolesterol denilmektedir.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Shape 423"/>
          <p:cNvSpPr txBox="1">
            <a:spLocks noGrp="1"/>
          </p:cNvSpPr>
          <p:nvPr>
            <p:ph type="title"/>
          </p:nvPr>
        </p:nvSpPr>
        <p:spPr>
          <a:xfrm>
            <a:off x="457200" y="274637"/>
            <a:ext cx="8229600" cy="685800"/>
          </a:xfrm>
          <a:prstGeom prst="rect">
            <a:avLst/>
          </a:prstGeom>
          <a:noFill/>
          <a:ln>
            <a:noFill/>
          </a:ln>
        </p:spPr>
        <p:txBody>
          <a:bodyPr wrap="square" lIns="91425" tIns="45700" rIns="91425" bIns="45700" anchor="b" anchorCtr="0">
            <a:noAutofit/>
          </a:bodyPr>
          <a:lstStyle/>
          <a:p>
            <a:pPr marL="0" marR="0" lvl="0" indent="-228600" algn="l" rtl="0">
              <a:lnSpc>
                <a:spcPct val="100000"/>
              </a:lnSpc>
              <a:spcBef>
                <a:spcPts val="0"/>
              </a:spcBef>
              <a:spcAft>
                <a:spcPts val="0"/>
              </a:spcAft>
              <a:buClr>
                <a:schemeClr val="dk2"/>
              </a:buClr>
              <a:buSzPts val="3600"/>
              <a:buFont typeface="Times New Roman"/>
              <a:buNone/>
            </a:pPr>
            <a:r>
              <a:rPr lang="en-US" sz="3600" b="0" i="1" u="none" strike="noStrike" cap="small">
                <a:solidFill>
                  <a:schemeClr val="dk2"/>
                </a:solidFill>
                <a:latin typeface="Times New Roman"/>
                <a:ea typeface="Times New Roman"/>
                <a:cs typeface="Times New Roman"/>
                <a:sym typeface="Times New Roman"/>
              </a:rPr>
              <a:t>SAFRA ASİTLERİ</a:t>
            </a:r>
          </a:p>
        </p:txBody>
      </p:sp>
      <p:sp>
        <p:nvSpPr>
          <p:cNvPr id="424" name="Shape 424"/>
          <p:cNvSpPr txBox="1"/>
          <p:nvPr/>
        </p:nvSpPr>
        <p:spPr>
          <a:xfrm>
            <a:off x="457200" y="1484312"/>
            <a:ext cx="8229600" cy="1800225"/>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Safra asitleri, 24 karbonlu steroidlerdir; kolanik asidin oksi türevleridirler. Safra asitleri, yapılarındaki steran halkasında bir veya daha fazla hidroksil grubu ve 5 karbonlu yan zincirlerinde bir karboksil grubu içerirler </a:t>
            </a:r>
          </a:p>
        </p:txBody>
      </p:sp>
      <p:pic>
        <p:nvPicPr>
          <p:cNvPr id="425" name="Shape 425"/>
          <p:cNvPicPr preferRelativeResize="0"/>
          <p:nvPr/>
        </p:nvPicPr>
        <p:blipFill rotWithShape="1">
          <a:blip r:embed="rId3">
            <a:alphaModFix/>
          </a:blip>
          <a:srcRect/>
          <a:stretch/>
        </p:blipFill>
        <p:spPr>
          <a:xfrm>
            <a:off x="3124200" y="3933825"/>
            <a:ext cx="2362200" cy="220503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0" name="Shape 200"/>
          <p:cNvPicPr preferRelativeResize="0"/>
          <p:nvPr/>
        </p:nvPicPr>
        <p:blipFill rotWithShape="1">
          <a:blip r:embed="rId3">
            <a:alphaModFix/>
          </a:blip>
          <a:srcRect/>
          <a:stretch/>
        </p:blipFill>
        <p:spPr>
          <a:xfrm>
            <a:off x="539750" y="260350"/>
            <a:ext cx="7704137" cy="5976937"/>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Shape 430"/>
          <p:cNvSpPr txBox="1"/>
          <p:nvPr/>
        </p:nvSpPr>
        <p:spPr>
          <a:xfrm>
            <a:off x="457200" y="476250"/>
            <a:ext cx="8229600" cy="1800225"/>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Safra asitleri, insan safrasında serbest halde bulunmazlar; ya glisin konjugelerinin ya da  bir sistein türevi olan taurin konjugelerinin sodyum tuzları şeklinde bulunurlar</a:t>
            </a:r>
          </a:p>
        </p:txBody>
      </p:sp>
      <p:pic>
        <p:nvPicPr>
          <p:cNvPr id="431" name="Shape 431"/>
          <p:cNvPicPr preferRelativeResize="0"/>
          <p:nvPr/>
        </p:nvPicPr>
        <p:blipFill rotWithShape="1">
          <a:blip r:embed="rId3">
            <a:alphaModFix/>
          </a:blip>
          <a:srcRect/>
          <a:stretch/>
        </p:blipFill>
        <p:spPr>
          <a:xfrm>
            <a:off x="1371600" y="2852737"/>
            <a:ext cx="6361112" cy="2859087"/>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pic>
        <p:nvPicPr>
          <p:cNvPr id="436" name="Shape 436"/>
          <p:cNvPicPr preferRelativeResize="0"/>
          <p:nvPr/>
        </p:nvPicPr>
        <p:blipFill rotWithShape="1">
          <a:blip r:embed="rId3">
            <a:alphaModFix/>
          </a:blip>
          <a:srcRect/>
          <a:stretch/>
        </p:blipFill>
        <p:spPr>
          <a:xfrm>
            <a:off x="4000500" y="152400"/>
            <a:ext cx="4533900" cy="6553200"/>
          </a:xfrm>
          <a:prstGeom prst="rect">
            <a:avLst/>
          </a:prstGeom>
          <a:noFill/>
          <a:ln>
            <a:noFill/>
          </a:ln>
        </p:spPr>
      </p:pic>
      <p:sp>
        <p:nvSpPr>
          <p:cNvPr id="437" name="Shape 437"/>
          <p:cNvSpPr txBox="1"/>
          <p:nvPr/>
        </p:nvSpPr>
        <p:spPr>
          <a:xfrm>
            <a:off x="381000" y="990600"/>
            <a:ext cx="3048000" cy="5216525"/>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Safra asitleri insan safrasında glisin konjugelerinin ya da taurin konjugelerinin sodyum tuzları şeklinde bulunduklarından sıklıkla safra asitleri yerine safra tuzlarından sözedilir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Shape 442"/>
          <p:cNvSpPr txBox="1"/>
          <p:nvPr/>
        </p:nvSpPr>
        <p:spPr>
          <a:xfrm>
            <a:off x="533400" y="457200"/>
            <a:ext cx="8153400" cy="3935412"/>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İnce bağırsaktaki safra asitlerinin %90’ı ileumdan emilerek portal dolaşım yoluyla karaciğere gelirler ve safra ile tekrar ince bağırsağa atılırlar. Safra asitlerinin ince bağırsağa atıldıktan sonra emilerek karaciğere dönmeleri ve tekrar ince bağırsağa atılmaları, </a:t>
            </a:r>
            <a:r>
              <a:rPr lang="en-US" sz="2800" b="1" i="1" u="none">
                <a:solidFill>
                  <a:schemeClr val="dk1"/>
                </a:solidFill>
                <a:latin typeface="Times New Roman"/>
                <a:ea typeface="Times New Roman"/>
                <a:cs typeface="Times New Roman"/>
                <a:sym typeface="Times New Roman"/>
              </a:rPr>
              <a:t>enterohepatik dolanım </a:t>
            </a:r>
            <a:r>
              <a:rPr lang="en-US" sz="2800" b="0" i="1" u="none">
                <a:solidFill>
                  <a:schemeClr val="dk1"/>
                </a:solidFill>
                <a:latin typeface="Times New Roman"/>
                <a:ea typeface="Times New Roman"/>
                <a:cs typeface="Times New Roman"/>
                <a:sym typeface="Times New Roman"/>
              </a:rPr>
              <a:t>olarak tanımlanır. Yeniden emilemeyen safra tuzları veya onların türevleri feçes içinde dışarı atılırlar ki koprosterin, feçeste bulunan başlıca nötr steroiddir </a:t>
            </a:r>
          </a:p>
        </p:txBody>
      </p:sp>
      <p:pic>
        <p:nvPicPr>
          <p:cNvPr id="443" name="Shape 443"/>
          <p:cNvPicPr preferRelativeResize="0"/>
          <p:nvPr/>
        </p:nvPicPr>
        <p:blipFill rotWithShape="1">
          <a:blip r:embed="rId3">
            <a:alphaModFix/>
          </a:blip>
          <a:srcRect/>
          <a:stretch/>
        </p:blipFill>
        <p:spPr>
          <a:xfrm>
            <a:off x="4219575" y="4043362"/>
            <a:ext cx="3781425" cy="2662237"/>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Shape 448"/>
          <p:cNvSpPr txBox="1">
            <a:spLocks noGrp="1"/>
          </p:cNvSpPr>
          <p:nvPr>
            <p:ph type="title"/>
          </p:nvPr>
        </p:nvSpPr>
        <p:spPr>
          <a:xfrm>
            <a:off x="457200" y="274637"/>
            <a:ext cx="8229600" cy="685800"/>
          </a:xfrm>
          <a:prstGeom prst="rect">
            <a:avLst/>
          </a:prstGeom>
          <a:noFill/>
          <a:ln>
            <a:noFill/>
          </a:ln>
        </p:spPr>
        <p:txBody>
          <a:bodyPr wrap="square" lIns="91425" tIns="45700" rIns="91425" bIns="45700" anchor="b" anchorCtr="0">
            <a:noAutofit/>
          </a:bodyPr>
          <a:lstStyle/>
          <a:p>
            <a:pPr marL="0" marR="0" lvl="0" indent="-203200" algn="l" rtl="0">
              <a:lnSpc>
                <a:spcPct val="100000"/>
              </a:lnSpc>
              <a:spcBef>
                <a:spcPts val="0"/>
              </a:spcBef>
              <a:spcAft>
                <a:spcPts val="0"/>
              </a:spcAft>
              <a:buClr>
                <a:schemeClr val="dk2"/>
              </a:buClr>
              <a:buSzPts val="3200"/>
              <a:buFont typeface="Times New Roman"/>
              <a:buNone/>
            </a:pPr>
            <a:r>
              <a:rPr lang="en-US" sz="3200" b="0" i="1" u="none" strike="noStrike" cap="small">
                <a:solidFill>
                  <a:schemeClr val="dk2"/>
                </a:solidFill>
                <a:latin typeface="Times New Roman"/>
                <a:ea typeface="Times New Roman"/>
                <a:cs typeface="Times New Roman"/>
                <a:sym typeface="Times New Roman"/>
              </a:rPr>
              <a:t>SAFRA ASİTLERİNİN  ÖZELLİKLERİ </a:t>
            </a:r>
          </a:p>
        </p:txBody>
      </p:sp>
      <p:sp>
        <p:nvSpPr>
          <p:cNvPr id="449" name="Shape 449"/>
          <p:cNvSpPr txBox="1"/>
          <p:nvPr/>
        </p:nvSpPr>
        <p:spPr>
          <a:xfrm>
            <a:off x="457200" y="1371600"/>
            <a:ext cx="8382000" cy="3937000"/>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-Safra asitleri, apolar yapılara apolar moleküller arası kuvvetlerle bağlanırlar ve yüzey gerilimini azaltırlar. Bu nedenle suda çözünmeyen lipidlerin emülsiyonlaşmasını, böylece enzimlerin bağırsak lümenindeki lipidlere daha iyi etki yapmalarını sağlarlar </a:t>
            </a:r>
          </a:p>
          <a:p>
            <a:pPr marL="0" marR="0" lvl="0" indent="-177800" algn="l" rtl="0">
              <a:lnSpc>
                <a:spcPct val="100000"/>
              </a:lnSpc>
              <a:spcBef>
                <a:spcPts val="140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-Safra asitleri, mukozaları tahriş ederler </a:t>
            </a:r>
          </a:p>
          <a:p>
            <a:pPr marL="0" marR="0" lvl="0" indent="-177800" algn="l" rtl="0">
              <a:lnSpc>
                <a:spcPct val="100000"/>
              </a:lnSpc>
              <a:spcBef>
                <a:spcPts val="140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-Litokolik asit intramuskuler uygulandığında lokal iltihap oluşturur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Shape 454"/>
          <p:cNvSpPr txBox="1">
            <a:spLocks noGrp="1"/>
          </p:cNvSpPr>
          <p:nvPr>
            <p:ph type="title"/>
          </p:nvPr>
        </p:nvSpPr>
        <p:spPr>
          <a:xfrm>
            <a:off x="685800" y="609600"/>
            <a:ext cx="8001000" cy="685800"/>
          </a:xfrm>
          <a:prstGeom prst="rect">
            <a:avLst/>
          </a:prstGeom>
          <a:noFill/>
          <a:ln>
            <a:noFill/>
          </a:ln>
        </p:spPr>
        <p:txBody>
          <a:bodyPr wrap="square" lIns="91425" tIns="45700" rIns="91425" bIns="45700" anchor="b" anchorCtr="0">
            <a:noAutofit/>
          </a:bodyPr>
          <a:lstStyle/>
          <a:p>
            <a:pPr marL="0" marR="0" lvl="0" indent="-203200" algn="l" rtl="0">
              <a:lnSpc>
                <a:spcPct val="100000"/>
              </a:lnSpc>
              <a:spcBef>
                <a:spcPts val="0"/>
              </a:spcBef>
              <a:spcAft>
                <a:spcPts val="0"/>
              </a:spcAft>
              <a:buClr>
                <a:schemeClr val="dk2"/>
              </a:buClr>
              <a:buSzPts val="3200"/>
              <a:buFont typeface="Times New Roman"/>
              <a:buNone/>
            </a:pPr>
            <a:r>
              <a:rPr lang="en-US" sz="3200" b="0" i="1" u="none" strike="noStrike" cap="small">
                <a:solidFill>
                  <a:schemeClr val="dk2"/>
                </a:solidFill>
                <a:latin typeface="Times New Roman"/>
                <a:ea typeface="Times New Roman"/>
                <a:cs typeface="Times New Roman"/>
                <a:sym typeface="Times New Roman"/>
              </a:rPr>
              <a:t>SAFRA ASİTLERİNİN BİYOFONKSİYONLAR</a:t>
            </a:r>
            <a:r>
              <a:rPr lang="en-US" sz="2400" b="0" i="1" u="none" strike="noStrike" cap="small">
                <a:solidFill>
                  <a:schemeClr val="dk2"/>
                </a:solidFill>
                <a:latin typeface="Times New Roman"/>
                <a:ea typeface="Times New Roman"/>
                <a:cs typeface="Times New Roman"/>
                <a:sym typeface="Times New Roman"/>
              </a:rPr>
              <a:t>I</a:t>
            </a:r>
          </a:p>
        </p:txBody>
      </p:sp>
      <p:sp>
        <p:nvSpPr>
          <p:cNvPr id="455" name="Shape 455"/>
          <p:cNvSpPr txBox="1"/>
          <p:nvPr/>
        </p:nvSpPr>
        <p:spPr>
          <a:xfrm>
            <a:off x="457200" y="1676400"/>
            <a:ext cx="8382000" cy="4364037"/>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-Safra asitleri, safra içindeki kolesterolün çökmesini önlerler. Safrada kolesterolün maksimal çözünebildiği noktada kolesterol/safra asidi oranı 5/80 kadardır </a:t>
            </a:r>
          </a:p>
          <a:p>
            <a:pPr marL="0" marR="0" lvl="0" indent="-177800" algn="l" rtl="0">
              <a:lnSpc>
                <a:spcPct val="100000"/>
              </a:lnSpc>
              <a:spcBef>
                <a:spcPts val="140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-Safra asitleri, intestinal motiliteyi artırırlar</a:t>
            </a:r>
          </a:p>
          <a:p>
            <a:pPr marL="0" marR="0" lvl="0" indent="-177800" algn="l" rtl="0">
              <a:lnSpc>
                <a:spcPct val="100000"/>
              </a:lnSpc>
              <a:spcBef>
                <a:spcPts val="140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-Safra asitleri, yüzey gerilimini azaltıcı etkileriyle emülsiyonlaşmayı kolaylaştırırlar;  hem yağların hem yağda çözünen vitaminlerin 0,3-1μ çapında emülsiyon veya 16-20A</a:t>
            </a:r>
            <a:r>
              <a:rPr lang="en-US" sz="2800" b="0" i="1" u="none" baseline="30000">
                <a:solidFill>
                  <a:schemeClr val="dk1"/>
                </a:solidFill>
                <a:latin typeface="Times New Roman"/>
                <a:ea typeface="Times New Roman"/>
                <a:cs typeface="Times New Roman"/>
                <a:sym typeface="Times New Roman"/>
              </a:rPr>
              <a:t>o</a:t>
            </a:r>
            <a:r>
              <a:rPr lang="en-US" sz="2800" b="0" i="1" u="none">
                <a:solidFill>
                  <a:schemeClr val="dk1"/>
                </a:solidFill>
                <a:latin typeface="Times New Roman"/>
                <a:ea typeface="Times New Roman"/>
                <a:cs typeface="Times New Roman"/>
                <a:sym typeface="Times New Roman"/>
              </a:rPr>
              <a:t> çapında miseller halinde emilmelerini sağlarlar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Shape 205"/>
          <p:cNvSpPr txBox="1"/>
          <p:nvPr/>
        </p:nvSpPr>
        <p:spPr>
          <a:xfrm>
            <a:off x="685800" y="381000"/>
            <a:ext cx="7772400" cy="914400"/>
          </a:xfrm>
          <a:prstGeom prst="rect">
            <a:avLst/>
          </a:prstGeom>
          <a:noFill/>
          <a:ln>
            <a:noFill/>
          </a:ln>
        </p:spPr>
        <p:txBody>
          <a:bodyPr wrap="square" lIns="91425" tIns="45700" rIns="91425" bIns="45700" anchor="ctr" anchorCtr="0">
            <a:noAutofit/>
          </a:bodyPr>
          <a:lstStyle/>
          <a:p>
            <a:pPr marL="0" marR="0" lvl="0" indent="-279400" algn="ctr" rtl="0">
              <a:lnSpc>
                <a:spcPct val="100000"/>
              </a:lnSpc>
              <a:spcBef>
                <a:spcPts val="0"/>
              </a:spcBef>
              <a:spcAft>
                <a:spcPts val="0"/>
              </a:spcAft>
              <a:buClr>
                <a:schemeClr val="dk2"/>
              </a:buClr>
              <a:buSzPts val="4400"/>
              <a:buFont typeface="Times New Roman"/>
              <a:buNone/>
            </a:pPr>
            <a:r>
              <a:rPr lang="en-US" sz="4400" b="0" i="0" u="none">
                <a:solidFill>
                  <a:schemeClr val="dk2"/>
                </a:solidFill>
                <a:latin typeface="Times New Roman"/>
                <a:ea typeface="Times New Roman"/>
                <a:cs typeface="Times New Roman"/>
                <a:sym typeface="Times New Roman"/>
              </a:rPr>
              <a:t>Lipidlerin sınıflandırılmaları</a:t>
            </a:r>
          </a:p>
        </p:txBody>
      </p:sp>
      <p:pic>
        <p:nvPicPr>
          <p:cNvPr id="206" name="Shape 206"/>
          <p:cNvPicPr preferRelativeResize="0"/>
          <p:nvPr/>
        </p:nvPicPr>
        <p:blipFill rotWithShape="1">
          <a:blip r:embed="rId3">
            <a:alphaModFix/>
          </a:blip>
          <a:srcRect/>
          <a:stretch/>
        </p:blipFill>
        <p:spPr>
          <a:xfrm>
            <a:off x="0" y="0"/>
            <a:ext cx="9144000" cy="6858000"/>
          </a:xfrm>
          <a:prstGeom prst="rect">
            <a:avLst/>
          </a:prstGeom>
          <a:noFill/>
          <a:ln w="9525" cap="flat" cmpd="sng">
            <a:solidFill>
              <a:schemeClr val="accent1"/>
            </a:solidFill>
            <a:prstDash val="solid"/>
            <a:miter lim="800000"/>
            <a:headEnd type="none" w="med" len="med"/>
            <a:tailEnd type="none" w="med" len="me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Shape 211"/>
          <p:cNvSpPr txBox="1"/>
          <p:nvPr/>
        </p:nvSpPr>
        <p:spPr>
          <a:xfrm>
            <a:off x="457200" y="549275"/>
            <a:ext cx="8382000" cy="3509962"/>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Yağ aldehitleri ve keton cisimleri </a:t>
            </a:r>
            <a:r>
              <a:rPr lang="en-US" sz="2800" b="1" i="1" u="none">
                <a:solidFill>
                  <a:schemeClr val="dk1"/>
                </a:solidFill>
                <a:latin typeface="Times New Roman"/>
                <a:ea typeface="Times New Roman"/>
                <a:cs typeface="Times New Roman"/>
                <a:sym typeface="Times New Roman"/>
              </a:rPr>
              <a:t>lipid türevleri</a:t>
            </a:r>
            <a:r>
              <a:rPr lang="en-US" sz="2800" b="0" i="1" u="none">
                <a:solidFill>
                  <a:schemeClr val="dk1"/>
                </a:solidFill>
                <a:latin typeface="Times New Roman"/>
                <a:ea typeface="Times New Roman"/>
                <a:cs typeface="Times New Roman"/>
                <a:sym typeface="Times New Roman"/>
              </a:rPr>
              <a:t>dirler</a:t>
            </a:r>
          </a:p>
          <a:p>
            <a:pPr marL="0" marR="0" lvl="0" indent="-177800" algn="l" rtl="0">
              <a:lnSpc>
                <a:spcPct val="100000"/>
              </a:lnSpc>
              <a:spcBef>
                <a:spcPts val="140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İzopren türevi bileşikler olan </a:t>
            </a:r>
            <a:r>
              <a:rPr lang="en-US" sz="2800" b="1" i="1" u="none">
                <a:solidFill>
                  <a:schemeClr val="dk1"/>
                </a:solidFill>
                <a:latin typeface="Times New Roman"/>
                <a:ea typeface="Times New Roman"/>
                <a:cs typeface="Times New Roman"/>
                <a:sym typeface="Times New Roman"/>
              </a:rPr>
              <a:t>karotenoidler ve steroidler</a:t>
            </a:r>
            <a:r>
              <a:rPr lang="en-US" sz="2800" b="0" i="1" u="none">
                <a:solidFill>
                  <a:schemeClr val="dk1"/>
                </a:solidFill>
                <a:latin typeface="Times New Roman"/>
                <a:ea typeface="Times New Roman"/>
                <a:cs typeface="Times New Roman"/>
                <a:sym typeface="Times New Roman"/>
              </a:rPr>
              <a:t> lipidlerle ilgili maddelerdir</a:t>
            </a:r>
          </a:p>
          <a:p>
            <a:pPr marL="0" marR="0" lvl="0" indent="-177800" algn="l" rtl="0">
              <a:lnSpc>
                <a:spcPct val="100000"/>
              </a:lnSpc>
              <a:spcBef>
                <a:spcPts val="140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Trigliserid, kolesterol ve fosfolipidlerin değişik oranlarda protein ile kombinasyonu sonucu oluşan moleküler agregatlar </a:t>
            </a:r>
            <a:r>
              <a:rPr lang="en-US" sz="2800" b="1" i="1" u="none">
                <a:solidFill>
                  <a:schemeClr val="dk1"/>
                </a:solidFill>
                <a:latin typeface="Times New Roman"/>
                <a:ea typeface="Times New Roman"/>
                <a:cs typeface="Times New Roman"/>
                <a:sym typeface="Times New Roman"/>
              </a:rPr>
              <a:t>lipoproteinler</a:t>
            </a:r>
            <a:r>
              <a:rPr lang="en-US" sz="2800" b="0" i="1" u="none">
                <a:solidFill>
                  <a:schemeClr val="dk1"/>
                </a:solidFill>
                <a:latin typeface="Times New Roman"/>
                <a:ea typeface="Times New Roman"/>
                <a:cs typeface="Times New Roman"/>
                <a:sym typeface="Times New Roman"/>
              </a:rPr>
              <a:t>dir. Lipoproteinler suda çözünürler ve lipidler böylece kanda taşınabilirler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Shape 216"/>
          <p:cNvSpPr txBox="1">
            <a:spLocks noGrp="1"/>
          </p:cNvSpPr>
          <p:nvPr>
            <p:ph type="title"/>
          </p:nvPr>
        </p:nvSpPr>
        <p:spPr>
          <a:xfrm>
            <a:off x="457200" y="274637"/>
            <a:ext cx="8229600" cy="914400"/>
          </a:xfrm>
          <a:prstGeom prst="rect">
            <a:avLst/>
          </a:prstGeom>
          <a:noFill/>
          <a:ln>
            <a:noFill/>
          </a:ln>
        </p:spPr>
        <p:txBody>
          <a:bodyPr wrap="square" lIns="91425" tIns="45700" rIns="91425" bIns="45700" anchor="b" anchorCtr="0">
            <a:noAutofit/>
          </a:bodyPr>
          <a:lstStyle/>
          <a:p>
            <a:pPr marL="0" marR="0" lvl="0" indent="-190500" algn="l" rtl="0">
              <a:lnSpc>
                <a:spcPct val="100000"/>
              </a:lnSpc>
              <a:spcBef>
                <a:spcPts val="0"/>
              </a:spcBef>
              <a:spcAft>
                <a:spcPts val="0"/>
              </a:spcAft>
              <a:buClr>
                <a:schemeClr val="dk2"/>
              </a:buClr>
              <a:buSzPts val="3000"/>
              <a:buFont typeface="Century Schoolbook"/>
              <a:buNone/>
            </a:pPr>
            <a:r>
              <a:rPr lang="en-US" sz="3000" b="0" i="0" u="none" strike="noStrike" cap="small">
                <a:solidFill>
                  <a:schemeClr val="dk2"/>
                </a:solidFill>
                <a:latin typeface="Century Schoolbook"/>
                <a:ea typeface="Century Schoolbook"/>
                <a:cs typeface="Century Schoolbook"/>
                <a:sym typeface="Century Schoolbook"/>
              </a:rPr>
              <a:t>YAĞ ASİTLERİ </a:t>
            </a:r>
          </a:p>
        </p:txBody>
      </p:sp>
      <p:sp>
        <p:nvSpPr>
          <p:cNvPr id="217" name="Shape 217"/>
          <p:cNvSpPr txBox="1"/>
          <p:nvPr/>
        </p:nvSpPr>
        <p:spPr>
          <a:xfrm>
            <a:off x="503237" y="1898650"/>
            <a:ext cx="8305800" cy="1373187"/>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1" i="1" u="none">
                <a:solidFill>
                  <a:schemeClr val="dk1"/>
                </a:solidFill>
                <a:latin typeface="Times New Roman"/>
                <a:ea typeface="Times New Roman"/>
                <a:cs typeface="Times New Roman"/>
                <a:sym typeface="Times New Roman"/>
              </a:rPr>
              <a:t>Yağ asitleri,</a:t>
            </a:r>
            <a:r>
              <a:rPr lang="en-US" sz="2800" b="0" i="1" u="none">
                <a:solidFill>
                  <a:schemeClr val="dk1"/>
                </a:solidFill>
                <a:latin typeface="Times New Roman"/>
                <a:ea typeface="Times New Roman"/>
                <a:cs typeface="Times New Roman"/>
                <a:sym typeface="Times New Roman"/>
              </a:rPr>
              <a:t> hidrokarbon zincirli monokarboksilik organik asitlerdir; yapılarında, 4-36 karbonlu hidrokarbon zincirinin ucunda karboksil grubu bulunur </a:t>
            </a:r>
          </a:p>
        </p:txBody>
      </p:sp>
      <p:pic>
        <p:nvPicPr>
          <p:cNvPr id="218" name="Shape 218"/>
          <p:cNvPicPr preferRelativeResize="0"/>
          <p:nvPr/>
        </p:nvPicPr>
        <p:blipFill rotWithShape="1">
          <a:blip r:embed="rId3">
            <a:alphaModFix/>
          </a:blip>
          <a:srcRect l="3570" r="23808" b="5535"/>
          <a:stretch/>
        </p:blipFill>
        <p:spPr>
          <a:xfrm>
            <a:off x="2195512" y="3438525"/>
            <a:ext cx="4608512" cy="323056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Shape 223"/>
          <p:cNvSpPr txBox="1"/>
          <p:nvPr/>
        </p:nvSpPr>
        <p:spPr>
          <a:xfrm>
            <a:off x="533400" y="1905000"/>
            <a:ext cx="8305800" cy="2246312"/>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1" i="1" u="none">
                <a:solidFill>
                  <a:schemeClr val="dk1"/>
                </a:solidFill>
                <a:latin typeface="Times New Roman"/>
                <a:ea typeface="Times New Roman"/>
                <a:cs typeface="Times New Roman"/>
                <a:sym typeface="Times New Roman"/>
              </a:rPr>
              <a:t>Yağ asitlerinin sınıflandırılmaları:</a:t>
            </a:r>
            <a:br>
              <a:rPr lang="en-US" sz="2800" b="1" i="1" u="none">
                <a:solidFill>
                  <a:schemeClr val="dk1"/>
                </a:solidFill>
                <a:latin typeface="Times New Roman"/>
                <a:ea typeface="Times New Roman"/>
                <a:cs typeface="Times New Roman"/>
                <a:sym typeface="Times New Roman"/>
              </a:rPr>
            </a:br>
            <a:r>
              <a:rPr lang="en-US" sz="2800" b="0" i="1" u="none">
                <a:solidFill>
                  <a:schemeClr val="dk1"/>
                </a:solidFill>
                <a:latin typeface="Times New Roman"/>
                <a:ea typeface="Times New Roman"/>
                <a:cs typeface="Times New Roman"/>
                <a:sym typeface="Times New Roman"/>
              </a:rPr>
              <a:t>-Doymuş (satüre) yağ asitleri </a:t>
            </a:r>
          </a:p>
          <a:p>
            <a:pPr marL="0" marR="0" lvl="0" indent="-177800" algn="l" rtl="0">
              <a:lnSpc>
                <a:spcPct val="100000"/>
              </a:lnSpc>
              <a:spcBef>
                <a:spcPts val="140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-Doymamış (ansatüre) yağ asitleri </a:t>
            </a:r>
          </a:p>
          <a:p>
            <a:pPr marL="0" marR="0" lvl="0" indent="0" algn="l" rtl="0">
              <a:lnSpc>
                <a:spcPct val="100000"/>
              </a:lnSpc>
              <a:spcBef>
                <a:spcPts val="0"/>
              </a:spcBef>
              <a:spcAft>
                <a:spcPts val="0"/>
              </a:spcAft>
              <a:buNone/>
            </a:pPr>
            <a:endParaRPr sz="2800" b="0" i="1" u="none">
              <a:solidFill>
                <a:schemeClr val="dk1"/>
              </a:solidFill>
              <a:latin typeface="Times New Roman"/>
              <a:ea typeface="Times New Roman"/>
              <a:cs typeface="Times New Roman"/>
              <a:sym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Shape 228"/>
          <p:cNvSpPr txBox="1">
            <a:spLocks noGrp="1"/>
          </p:cNvSpPr>
          <p:nvPr>
            <p:ph type="title"/>
          </p:nvPr>
        </p:nvSpPr>
        <p:spPr>
          <a:xfrm>
            <a:off x="457200" y="274637"/>
            <a:ext cx="8229600" cy="914400"/>
          </a:xfrm>
          <a:prstGeom prst="rect">
            <a:avLst/>
          </a:prstGeom>
          <a:noFill/>
          <a:ln>
            <a:noFill/>
          </a:ln>
        </p:spPr>
        <p:txBody>
          <a:bodyPr wrap="square" lIns="91425" tIns="45700" rIns="91425" bIns="45700" anchor="b" anchorCtr="0">
            <a:noAutofit/>
          </a:bodyPr>
          <a:lstStyle/>
          <a:p>
            <a:pPr marL="0" marR="0" lvl="0" indent="-203200" algn="l" rtl="0">
              <a:lnSpc>
                <a:spcPct val="100000"/>
              </a:lnSpc>
              <a:spcBef>
                <a:spcPts val="0"/>
              </a:spcBef>
              <a:spcAft>
                <a:spcPts val="0"/>
              </a:spcAft>
              <a:buClr>
                <a:schemeClr val="dk1"/>
              </a:buClr>
              <a:buSzPts val="3200"/>
              <a:buFont typeface="Times New Roman"/>
              <a:buNone/>
            </a:pPr>
            <a:r>
              <a:rPr lang="en-US" sz="3200" b="0" i="1" u="none" strike="noStrike" cap="small">
                <a:solidFill>
                  <a:schemeClr val="dk1"/>
                </a:solidFill>
                <a:latin typeface="Times New Roman"/>
                <a:ea typeface="Times New Roman"/>
                <a:cs typeface="Times New Roman"/>
                <a:sym typeface="Times New Roman"/>
              </a:rPr>
              <a:t>DOYMUŞ (SATÜRE) YAĞ ASİTLERİ</a:t>
            </a:r>
          </a:p>
        </p:txBody>
      </p:sp>
      <p:sp>
        <p:nvSpPr>
          <p:cNvPr id="229" name="Shape 229"/>
          <p:cNvSpPr txBox="1"/>
          <p:nvPr/>
        </p:nvSpPr>
        <p:spPr>
          <a:xfrm>
            <a:off x="381000" y="1905000"/>
            <a:ext cx="8305800" cy="2246312"/>
          </a:xfrm>
          <a:prstGeom prst="rect">
            <a:avLst/>
          </a:prstGeom>
          <a:noFill/>
          <a:ln>
            <a:noFill/>
          </a:ln>
        </p:spPr>
        <p:txBody>
          <a:bodyPr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Doymuş (satüre) yağ asitleri, hidrokarbon zincirleri çift bağ içermeyen ve dallanmamış olan yağ asitleridirler</a:t>
            </a:r>
          </a:p>
          <a:p>
            <a:pPr marL="0" marR="0" lvl="0" indent="-177800" algn="l" rtl="0">
              <a:lnSpc>
                <a:spcPct val="100000"/>
              </a:lnSpc>
              <a:spcBef>
                <a:spcPts val="140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En basit doymuş yağ asidi, 2 karbona sahip asetik asittir</a:t>
            </a:r>
          </a:p>
          <a:p>
            <a:pPr marL="0" marR="0" lvl="0" indent="-177800" algn="ctr" rtl="0">
              <a:lnSpc>
                <a:spcPct val="100000"/>
              </a:lnSpc>
              <a:spcBef>
                <a:spcPts val="1400"/>
              </a:spcBef>
              <a:spcAft>
                <a:spcPts val="0"/>
              </a:spcAft>
              <a:buClr>
                <a:schemeClr val="dk1"/>
              </a:buClr>
              <a:buSzPts val="2800"/>
              <a:buFont typeface="Times New Roman"/>
              <a:buNone/>
            </a:pPr>
            <a:r>
              <a:rPr lang="en-US" sz="2800" b="0" i="1" u="none">
                <a:solidFill>
                  <a:schemeClr val="dk1"/>
                </a:solidFill>
                <a:latin typeface="Times New Roman"/>
                <a:ea typeface="Times New Roman"/>
                <a:cs typeface="Times New Roman"/>
                <a:sym typeface="Times New Roman"/>
              </a:rPr>
              <a:t>CH</a:t>
            </a:r>
            <a:r>
              <a:rPr lang="en-US" sz="2800" b="0" i="1" u="none" baseline="-25000">
                <a:solidFill>
                  <a:schemeClr val="dk1"/>
                </a:solidFill>
                <a:latin typeface="Times New Roman"/>
                <a:ea typeface="Times New Roman"/>
                <a:cs typeface="Times New Roman"/>
                <a:sym typeface="Times New Roman"/>
              </a:rPr>
              <a:t>3</a:t>
            </a:r>
            <a:r>
              <a:rPr lang="en-US" sz="2800" b="0" i="1" u="none">
                <a:solidFill>
                  <a:schemeClr val="dk1"/>
                </a:solidFill>
                <a:latin typeface="Times New Roman"/>
                <a:ea typeface="Times New Roman"/>
                <a:cs typeface="Times New Roman"/>
                <a:sym typeface="Times New Roman"/>
              </a:rPr>
              <a:t>COOH</a:t>
            </a:r>
          </a:p>
        </p:txBody>
      </p:sp>
      <p:pic>
        <p:nvPicPr>
          <p:cNvPr id="230" name="Shape 230"/>
          <p:cNvPicPr preferRelativeResize="0"/>
          <p:nvPr/>
        </p:nvPicPr>
        <p:blipFill rotWithShape="1">
          <a:blip r:embed="rId3">
            <a:alphaModFix/>
          </a:blip>
          <a:srcRect/>
          <a:stretch/>
        </p:blipFill>
        <p:spPr>
          <a:xfrm>
            <a:off x="1866900" y="4852987"/>
            <a:ext cx="5334000" cy="898525"/>
          </a:xfrm>
          <a:prstGeom prst="rect">
            <a:avLst/>
          </a:prstGeom>
          <a:noFill/>
          <a:ln>
            <a:noFill/>
          </a:ln>
        </p:spPr>
      </p:pic>
    </p:spTree>
  </p:cSld>
  <p:clrMapOvr>
    <a:masterClrMapping/>
  </p:clrMapOvr>
</p:sld>
</file>

<file path=ppt/theme/theme1.xml><?xml version="1.0" encoding="utf-8"?>
<a:theme xmlns:a="http://schemas.openxmlformats.org/drawingml/2006/main" name="1_Cumba">
  <a:themeElements>
    <a:clrScheme name="Cumba">
      <a:dk1>
        <a:srgbClr val="000000"/>
      </a:dk1>
      <a:lt1>
        <a:srgbClr val="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mba">
  <a:themeElements>
    <a:clrScheme name="Cumba">
      <a:dk1>
        <a:srgbClr val="000000"/>
      </a:dk1>
      <a:lt1>
        <a:srgbClr val="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Cumba">
  <a:themeElements>
    <a:clrScheme name="Cumba">
      <a:dk1>
        <a:srgbClr val="000000"/>
      </a:dk1>
      <a:lt1>
        <a:srgbClr val="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Cumba">
  <a:themeElements>
    <a:clrScheme name="Cumba">
      <a:dk1>
        <a:srgbClr val="000000"/>
      </a:dk1>
      <a:lt1>
        <a:srgbClr val="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Cumba">
  <a:themeElements>
    <a:clrScheme name="Cumba">
      <a:dk1>
        <a:srgbClr val="000000"/>
      </a:dk1>
      <a:lt1>
        <a:srgbClr val="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Cumba">
  <a:themeElements>
    <a:clrScheme name="Cumba">
      <a:dk1>
        <a:srgbClr val="000000"/>
      </a:dk1>
      <a:lt1>
        <a:srgbClr val="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Cumba">
  <a:themeElements>
    <a:clrScheme name="Cumba">
      <a:dk1>
        <a:srgbClr val="000000"/>
      </a:dk1>
      <a:lt1>
        <a:srgbClr val="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1833</Words>
  <Application>Microsoft Office PowerPoint</Application>
  <PresentationFormat>Ekran Gösterisi (4:3)</PresentationFormat>
  <Paragraphs>100</Paragraphs>
  <Slides>44</Slides>
  <Notes>44</Notes>
  <HiddenSlides>0</HiddenSlides>
  <MMClips>0</MMClips>
  <ScaleCrop>false</ScaleCrop>
  <HeadingPairs>
    <vt:vector size="6" baseType="variant">
      <vt:variant>
        <vt:lpstr>Kullanılan Yazı Tipleri</vt:lpstr>
      </vt:variant>
      <vt:variant>
        <vt:i4>4</vt:i4>
      </vt:variant>
      <vt:variant>
        <vt:lpstr>Tema</vt:lpstr>
      </vt:variant>
      <vt:variant>
        <vt:i4>7</vt:i4>
      </vt:variant>
      <vt:variant>
        <vt:lpstr>Slayt Başlıkları</vt:lpstr>
      </vt:variant>
      <vt:variant>
        <vt:i4>44</vt:i4>
      </vt:variant>
    </vt:vector>
  </HeadingPairs>
  <TitlesOfParts>
    <vt:vector size="55" baseType="lpstr">
      <vt:lpstr>Century Schoolbook</vt:lpstr>
      <vt:lpstr>Noto Sans Symbols</vt:lpstr>
      <vt:lpstr>Times New Roman</vt:lpstr>
      <vt:lpstr>Arial</vt:lpstr>
      <vt:lpstr>1_Cumba</vt:lpstr>
      <vt:lpstr>Cumba</vt:lpstr>
      <vt:lpstr>4_Cumba</vt:lpstr>
      <vt:lpstr>5_Cumba</vt:lpstr>
      <vt:lpstr>2_Cumba</vt:lpstr>
      <vt:lpstr>3_Cumba</vt:lpstr>
      <vt:lpstr>6_Cumba</vt:lpstr>
      <vt:lpstr>ÜNİTE 5 : BÖLÜM                                                  YAĞLAR</vt:lpstr>
      <vt:lpstr>PowerPoint Sunusu</vt:lpstr>
      <vt:lpstr>PowerPoint Sunusu</vt:lpstr>
      <vt:lpstr>PowerPoint Sunusu</vt:lpstr>
      <vt:lpstr>PowerPoint Sunusu</vt:lpstr>
      <vt:lpstr>PowerPoint Sunusu</vt:lpstr>
      <vt:lpstr>YAĞ ASİTLERİ </vt:lpstr>
      <vt:lpstr>PowerPoint Sunusu</vt:lpstr>
      <vt:lpstr>DOYMUŞ (SATÜRE) YAĞ ASİTLERİ</vt:lpstr>
      <vt:lpstr>PowerPoint Sunusu</vt:lpstr>
      <vt:lpstr>DOYMAMIŞ(ANSATÜRE) YAĞ ASİTLERİ</vt:lpstr>
      <vt:lpstr>PowerPoint Sunusu</vt:lpstr>
      <vt:lpstr>PowerPoint Sunusu</vt:lpstr>
      <vt:lpstr>ESANSİYEL YAĞLAR VE SAĞLIĞA OLAN ETKİSİ</vt:lpstr>
      <vt:lpstr>PowerPoint Sunusu</vt:lpstr>
      <vt:lpstr>PowerPoint Sunusu</vt:lpstr>
      <vt:lpstr>GLİSEROL (GLİSERİN)</vt:lpstr>
      <vt:lpstr>NÖTRAL YAĞLAR (TRİGLİSERİDLER, TRİAÇİLGLİSEROLLER, YAĞLAR)</vt:lpstr>
      <vt:lpstr>PowerPoint Sunusu</vt:lpstr>
      <vt:lpstr>PowerPoint Sunusu</vt:lpstr>
      <vt:lpstr>TRİGLİSERİDLERİN KİMYASAL ÖZELLİKLERİ</vt:lpstr>
      <vt:lpstr>PowerPoint Sunusu</vt:lpstr>
      <vt:lpstr>PowerPoint Sunusu</vt:lpstr>
      <vt:lpstr>PowerPoint Sunusu</vt:lpstr>
      <vt:lpstr>PowerPoint Sunusu</vt:lpstr>
      <vt:lpstr>FOSFOLİPİDLER </vt:lpstr>
      <vt:lpstr>PowerPoint Sunusu</vt:lpstr>
      <vt:lpstr>        YAĞIN SİNDİRİMİ </vt:lpstr>
      <vt:lpstr>PowerPoint Sunusu</vt:lpstr>
      <vt:lpstr>YAĞIN EMİLİMİ</vt:lpstr>
      <vt:lpstr>YAĞIN TAŞINMASI</vt:lpstr>
      <vt:lpstr>STEROİDLER</vt:lpstr>
      <vt:lpstr>KOLESTEROL (KOLESTERİN) </vt:lpstr>
      <vt:lpstr>KOLESTEROLÜN ÖZELLİKLERİ </vt:lpstr>
      <vt:lpstr>KOLESTEROLÜN BİYOFONKSİYONLARI</vt:lpstr>
      <vt:lpstr>PowerPoint Sunusu</vt:lpstr>
      <vt:lpstr>KOLESTEROLÜN TAŞINMASI</vt:lpstr>
      <vt:lpstr>PowerPoint Sunusu</vt:lpstr>
      <vt:lpstr>SAFRA ASİTLERİ</vt:lpstr>
      <vt:lpstr>PowerPoint Sunusu</vt:lpstr>
      <vt:lpstr>PowerPoint Sunusu</vt:lpstr>
      <vt:lpstr>PowerPoint Sunusu</vt:lpstr>
      <vt:lpstr>SAFRA ASİTLERİNİN  ÖZELLİKLERİ </vt:lpstr>
      <vt:lpstr>SAFRA ASİTLERİNİN BİYOFONKSİYONLARI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ÜNİTE 5 : BÖLÜM                                                  YAĞLAR</dc:title>
  <dc:creator>Birce Taban</dc:creator>
  <cp:lastModifiedBy>Birce Taban</cp:lastModifiedBy>
  <cp:revision>1</cp:revision>
  <dcterms:modified xsi:type="dcterms:W3CDTF">2017-12-11T07:23:01Z</dcterms:modified>
</cp:coreProperties>
</file>