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48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86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71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25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98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95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89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8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51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8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72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D53A-878E-498E-AFE8-59B9F684E8A0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2EAE-914F-4B5C-9A89-936D67E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25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692150"/>
          </a:xfrm>
        </p:spPr>
        <p:txBody>
          <a:bodyPr/>
          <a:lstStyle/>
          <a:p>
            <a:r>
              <a:rPr lang="tr-TR" altLang="tr-TR" sz="4000">
                <a:solidFill>
                  <a:srgbClr val="66FF33"/>
                </a:solidFill>
              </a:rPr>
              <a:t>BİLİM ETİĞİ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92150"/>
            <a:ext cx="8229600" cy="6165850"/>
          </a:xfrm>
        </p:spPr>
        <p:txBody>
          <a:bodyPr/>
          <a:lstStyle/>
          <a:p>
            <a:pPr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tr-TR" altLang="tr-TR" b="1"/>
              <a:t>	Bilim etiği, etkinliklerin tümünün yürütülmesi sırasında ortaya çıkan değer sorunlarıyla, bunlara getirilen çözüm önerilerinin tartışıldığı alan olarak tanımlanabilir. Bilim etiğine konu olan değer sorunlarını 3 ana başlık altında toplamak mümkündür: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Bilimle uğraşanların, birbirlerine karşı olan tutum ve davranışları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Bilimle uğraşanların, araştırmaya konu olan bireylere karşı tutum ve davranışları 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Bilimle uğraşanların, bilimsel raporları okuyacak ve sonuçlarından yararlanılacak olanlara karşı tutum ve davranışları</a:t>
            </a:r>
          </a:p>
          <a:p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340501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BİYOETİK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>
                <a:solidFill>
                  <a:srgbClr val="00FFCC"/>
                </a:solidFill>
              </a:rPr>
              <a:t>Biyoetik</a:t>
            </a:r>
            <a:r>
              <a:rPr lang="tr-TR" altLang="tr-TR" b="1"/>
              <a:t>, daha çok eski klasik etik teorilerinin yeni tıbbi gelişmeler ve sağlık sorunlarının ışığı altında incelenmesi ve bunların yoğun bir şekilde ele alınması olarak düşünülmelidir. </a:t>
            </a:r>
          </a:p>
        </p:txBody>
      </p:sp>
    </p:spTree>
    <p:extLst>
      <p:ext uri="{BB962C8B-B14F-4D97-AF65-F5344CB8AC3E}">
        <p14:creationId xmlns:p14="http://schemas.microsoft.com/office/powerpoint/2010/main" val="300596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60350"/>
            <a:ext cx="8229600" cy="65976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66FF33"/>
                </a:solidFill>
              </a:rPr>
              <a:t>	Biyoetik alanının konuları şunlardır: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Gebeliğin yapay olarak sonlandırılması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Doğuştan sakatlıkları olan bebekler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Kısırlaştırma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Gebeliğin önlenmesi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Yapay döllenme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Kalıtsal hastalıkta koruyucu hekimlik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Genel insan deneyleri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İnsan deneyleri için gönüllülerden aydınlatılmış onam alınması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İnsanlarda tedavi edici madde denemesi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Ölümün tanımı ve ölüm hakkı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Doku ve organ aktarımları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Kişisel tıbbi bilgilerin bilgisayara aktarılması</a:t>
            </a:r>
          </a:p>
          <a:p>
            <a:pPr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Çevrenin korunması</a:t>
            </a:r>
          </a:p>
          <a:p>
            <a:pPr>
              <a:lnSpc>
                <a:spcPct val="80000"/>
              </a:lnSpc>
            </a:pPr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8103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TIP ETİĞİ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66FF33"/>
              </a:buClr>
            </a:pPr>
            <a:r>
              <a:rPr lang="tr-TR" altLang="tr-TR" b="1"/>
              <a:t>Tıp uygulamasında, hekimin kendi hakları ve hasta haklarıyla birlikte doğru mesleki yaklaşımın kurulmasına ilişkin temel prensiplerdir.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65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Tıp Etiğinin Kapsamına Giren Konular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66FF33"/>
              </a:buClr>
            </a:pPr>
            <a:r>
              <a:rPr lang="tr-TR" altLang="tr-TR" b="1"/>
              <a:t>İnsan deneyleri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Gebeliğin yapay olarak sona erdirilmesi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Doğum öncesi tanı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Genetik danışmanlık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Yardımcı üreme teknikleri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Organ aktarımı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Gen tedavisi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Ölümün tanımı</a:t>
            </a:r>
          </a:p>
          <a:p>
            <a:pPr marL="609600" indent="-609600"/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112403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44537"/>
          </a:xfrm>
        </p:spPr>
        <p:txBody>
          <a:bodyPr/>
          <a:lstStyle/>
          <a:p>
            <a:r>
              <a:rPr lang="tr-TR" altLang="tr-TR" sz="4000">
                <a:solidFill>
                  <a:srgbClr val="99FF33"/>
                </a:solidFill>
              </a:rPr>
              <a:t>KAYNAKLAR</a:t>
            </a:r>
            <a:r>
              <a:rPr lang="tr-TR" altLang="tr-TR" sz="400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26" y="1989139"/>
            <a:ext cx="8461375" cy="4535487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Tıbbi Etik ve Meslek Tarihi, Recep Aktur, Erdem Aydın, Somgür Y.E., 2001,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Erdemir, A.,D., Tıp Tarihi ve Deontoloji Dersleri, Uludağ Üniversitesi Basımevi,1994, Bursa.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Şehsuvaroğlu, B.,N., Tıbbi Deontoloji, Yayına hazırlayan Arslan Terzioğlu, Genişletilmiş II.Baskı, İstanbul Tıp Fakültesi Vakfı, 1983, İstanbul.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 Aydın; Tıp Etiğine Giriş, Pegem Yayıncılık, 2001,Ankara.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Pehlivan, İ., “Yönetsel Mesleki ve Örgütsel Etik”, Pegem Yayıncılık, 1998,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http://www.rpsgb.org.uk/pdfs/techregcoundecsumm.pdf </a:t>
            </a:r>
          </a:p>
        </p:txBody>
      </p:sp>
    </p:spTree>
    <p:extLst>
      <p:ext uri="{BB962C8B-B14F-4D97-AF65-F5344CB8AC3E}">
        <p14:creationId xmlns:p14="http://schemas.microsoft.com/office/powerpoint/2010/main" val="1584052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BİLİM ETİĞİ</vt:lpstr>
      <vt:lpstr>BİYOETİK</vt:lpstr>
      <vt:lpstr>PowerPoint Sunusu</vt:lpstr>
      <vt:lpstr>TIP ETİĞİ</vt:lpstr>
      <vt:lpstr>Tıp Etiğinin Kapsamına Giren Konular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gülbin özçelikay</dc:creator>
  <cp:lastModifiedBy>gülbin özçelikay</cp:lastModifiedBy>
  <cp:revision>2</cp:revision>
  <dcterms:created xsi:type="dcterms:W3CDTF">2018-03-20T12:27:42Z</dcterms:created>
  <dcterms:modified xsi:type="dcterms:W3CDTF">2018-03-20T13:02:08Z</dcterms:modified>
</cp:coreProperties>
</file>