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89" r:id="rId2"/>
    <p:sldId id="269" r:id="rId3"/>
    <p:sldId id="270" r:id="rId4"/>
    <p:sldId id="271" r:id="rId5"/>
    <p:sldId id="268" r:id="rId6"/>
    <p:sldId id="273" r:id="rId7"/>
    <p:sldId id="284" r:id="rId8"/>
    <p:sldId id="27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A7F7F-5226-4443-870B-F8865730B26D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DC001-E7E9-4032-848C-C744C440BE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225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6712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40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89606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5867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852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61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3099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7739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9177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1233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846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15942-BE01-4E05-A570-2468763FDF9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B92BD-839C-41B2-AB0C-5192E4F3797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260630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5346" y="554183"/>
            <a:ext cx="10002982" cy="59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3921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310" y="3476625"/>
            <a:ext cx="4170651" cy="3381375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13763" y="2165782"/>
            <a:ext cx="5569961" cy="3001530"/>
          </a:xfrm>
        </p:spPr>
        <p:txBody>
          <a:bodyPr>
            <a:noAutofit/>
          </a:bodyPr>
          <a:lstStyle/>
          <a:p>
            <a:r>
              <a:rPr lang="tr-TR" sz="6000" dirty="0" smtClean="0">
                <a:solidFill>
                  <a:srgbClr val="FFFF00"/>
                </a:solidFill>
              </a:rPr>
              <a:t>SLICING KNIFE</a:t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>
                <a:solidFill>
                  <a:srgbClr val="FFFF00"/>
                </a:solidFill>
              </a:rPr>
              <a:t/>
            </a:r>
            <a:br>
              <a:rPr lang="tr-TR" sz="6000" dirty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/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>
                <a:solidFill>
                  <a:srgbClr val="FFFF00"/>
                </a:solidFill>
              </a:rPr>
              <a:t/>
            </a:r>
            <a:br>
              <a:rPr lang="tr-TR" sz="6000" dirty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>CARVING KNIFE</a:t>
            </a:r>
            <a:endParaRPr lang="tr-TR" sz="60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403273" cy="382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3447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Ä°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746" y="15948"/>
            <a:ext cx="10758054" cy="684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916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53639" y="678872"/>
            <a:ext cx="7883238" cy="5915891"/>
          </a:xfrm>
        </p:spPr>
        <p:txBody>
          <a:bodyPr>
            <a:noAutofit/>
          </a:bodyPr>
          <a:lstStyle/>
          <a:p>
            <a:pPr algn="ctr"/>
            <a:r>
              <a:rPr lang="tr-TR" sz="6000" dirty="0" smtClean="0">
                <a:solidFill>
                  <a:srgbClr val="FFFF00"/>
                </a:solidFill>
              </a:rPr>
              <a:t>SHARPENING STEEL</a:t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/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>KNIFE SHARPENER</a:t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/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>STELL</a:t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/>
            </a:r>
            <a:br>
              <a:rPr lang="tr-TR" sz="6000" dirty="0" smtClean="0">
                <a:solidFill>
                  <a:srgbClr val="FFFF00"/>
                </a:solidFill>
              </a:rPr>
            </a:br>
            <a:r>
              <a:rPr lang="tr-TR" sz="6000" dirty="0" smtClean="0">
                <a:solidFill>
                  <a:srgbClr val="FFFF00"/>
                </a:solidFill>
              </a:rPr>
              <a:t>STEEL</a:t>
            </a:r>
            <a:endParaRPr lang="tr-TR" sz="6000" dirty="0">
              <a:solidFill>
                <a:srgbClr val="FFFF00"/>
              </a:solidFill>
            </a:endParaRPr>
          </a:p>
        </p:txBody>
      </p:sp>
      <p:pic>
        <p:nvPicPr>
          <p:cNvPr id="3074" name="Picture 2" descr="SHARPENING STEEL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6473"/>
            <a:ext cx="5888182" cy="586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2474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2992582" cy="41563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23710" y="0"/>
            <a:ext cx="2951018" cy="415636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92584" y="0"/>
            <a:ext cx="3131126" cy="415636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74728" y="0"/>
            <a:ext cx="3131126" cy="4156364"/>
          </a:xfrm>
          <a:prstGeom prst="rect">
            <a:avLst/>
          </a:prstGeom>
        </p:spPr>
      </p:pic>
      <p:sp>
        <p:nvSpPr>
          <p:cNvPr id="10" name="Unvan 1"/>
          <p:cNvSpPr txBox="1">
            <a:spLocks/>
          </p:cNvSpPr>
          <p:nvPr/>
        </p:nvSpPr>
        <p:spPr>
          <a:xfrm>
            <a:off x="4142510" y="5292437"/>
            <a:ext cx="5569961" cy="7892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000" dirty="0" smtClean="0">
                <a:solidFill>
                  <a:srgbClr val="FFFF00"/>
                </a:solidFill>
              </a:rPr>
              <a:t>ZESTER</a:t>
            </a:r>
            <a:endParaRPr lang="tr-TR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810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59780" y="2595708"/>
            <a:ext cx="5375565" cy="1325563"/>
          </a:xfrm>
        </p:spPr>
        <p:txBody>
          <a:bodyPr>
            <a:noAutofit/>
          </a:bodyPr>
          <a:lstStyle/>
          <a:p>
            <a:r>
              <a:rPr lang="tr-TR" sz="5400" dirty="0" smtClean="0">
                <a:solidFill>
                  <a:srgbClr val="FFFF00"/>
                </a:solidFill>
              </a:rPr>
              <a:t>LEMON REAMER</a:t>
            </a:r>
            <a:endParaRPr lang="tr-TR" sz="5400" dirty="0">
              <a:solidFill>
                <a:srgbClr val="FFFF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15748"/>
            <a:ext cx="7107382" cy="568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847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50214" y="5339773"/>
            <a:ext cx="5586413" cy="1325563"/>
          </a:xfrm>
        </p:spPr>
        <p:txBody>
          <a:bodyPr>
            <a:noAutofit/>
          </a:bodyPr>
          <a:lstStyle/>
          <a:p>
            <a:pPr algn="ctr"/>
            <a:r>
              <a:rPr lang="tr-TR" sz="6600" dirty="0" smtClean="0">
                <a:solidFill>
                  <a:srgbClr val="FFFF00"/>
                </a:solidFill>
              </a:rPr>
              <a:t>COLANDER</a:t>
            </a:r>
            <a:br>
              <a:rPr lang="tr-TR" sz="6600" dirty="0" smtClean="0">
                <a:solidFill>
                  <a:srgbClr val="FFFF00"/>
                </a:solidFill>
              </a:rPr>
            </a:br>
            <a:r>
              <a:rPr lang="tr-TR" sz="6600" dirty="0" smtClean="0">
                <a:solidFill>
                  <a:srgbClr val="FFFF00"/>
                </a:solidFill>
              </a:rPr>
              <a:t>kevgir-süzgeç</a:t>
            </a:r>
            <a:endParaRPr lang="tr-TR" sz="6600" dirty="0">
              <a:solidFill>
                <a:srgbClr val="FFFF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7988" y="0"/>
            <a:ext cx="5434012" cy="4973783"/>
          </a:xfrm>
          <a:prstGeom prst="rect">
            <a:avLst/>
          </a:prstGeom>
        </p:spPr>
      </p:pic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"/>
            <a:ext cx="5200650" cy="49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3776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279</TotalTime>
  <Words>12</Words>
  <Application>Microsoft Office PowerPoint</Application>
  <PresentationFormat>Özel</PresentationFormat>
  <Paragraphs>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Mesleki Yabancı Dil 2</vt:lpstr>
      <vt:lpstr>Slayt 2</vt:lpstr>
      <vt:lpstr>SLICING KNIFE    CARVING KNIFE</vt:lpstr>
      <vt:lpstr>Slayt 4</vt:lpstr>
      <vt:lpstr>SHARPENING STEEL  KNIFE SHARPENER  STELL  STEEL</vt:lpstr>
      <vt:lpstr>Slayt 6</vt:lpstr>
      <vt:lpstr>LEMON REAMER</vt:lpstr>
      <vt:lpstr>COLANDER kevgir-süzgeç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Kitchenware (Utensil)</dc:title>
  <dc:creator>Behiyenur</dc:creator>
  <cp:lastModifiedBy>güneş</cp:lastModifiedBy>
  <cp:revision>20</cp:revision>
  <dcterms:created xsi:type="dcterms:W3CDTF">2018-10-25T09:15:09Z</dcterms:created>
  <dcterms:modified xsi:type="dcterms:W3CDTF">2020-03-13T12:20:02Z</dcterms:modified>
</cp:coreProperties>
</file>