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9" r:id="rId2"/>
    <p:sldId id="269" r:id="rId3"/>
    <p:sldId id="270" r:id="rId4"/>
    <p:sldId id="271" r:id="rId5"/>
    <p:sldId id="268" r:id="rId6"/>
    <p:sldId id="273" r:id="rId7"/>
    <p:sldId id="284" r:id="rId8"/>
    <p:sldId id="274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A7F7F-5226-4443-870B-F8865730B26D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DC001-E7E9-4032-848C-C744C440BE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7225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6712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407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8960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5867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852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61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3099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773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177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23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5846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26063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Mesleki Yabancı Dil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5346" y="554183"/>
            <a:ext cx="10002982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92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310" y="3476625"/>
            <a:ext cx="4170651" cy="338137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13763" y="2165782"/>
            <a:ext cx="5569961" cy="3001530"/>
          </a:xfrm>
        </p:spPr>
        <p:txBody>
          <a:bodyPr>
            <a:noAutofit/>
          </a:bodyPr>
          <a:lstStyle/>
          <a:p>
            <a:r>
              <a:rPr lang="tr-TR" sz="6000" dirty="0" smtClean="0">
                <a:solidFill>
                  <a:srgbClr val="FFFF00"/>
                </a:solidFill>
              </a:rPr>
              <a:t>SLICING KNIFE</a:t>
            </a:r>
            <a:br>
              <a:rPr lang="tr-TR" sz="6000" dirty="0" smtClean="0">
                <a:solidFill>
                  <a:srgbClr val="FFFF00"/>
                </a:solidFill>
              </a:rPr>
            </a:br>
            <a:r>
              <a:rPr lang="tr-TR" sz="6000" dirty="0">
                <a:solidFill>
                  <a:srgbClr val="FFFF00"/>
                </a:solidFill>
              </a:rPr>
              <a:t/>
            </a:r>
            <a:br>
              <a:rPr lang="tr-TR" sz="6000" dirty="0">
                <a:solidFill>
                  <a:srgbClr val="FFFF00"/>
                </a:solidFill>
              </a:rPr>
            </a:br>
            <a:r>
              <a:rPr lang="tr-TR" sz="6000" dirty="0" smtClean="0">
                <a:solidFill>
                  <a:srgbClr val="FFFF00"/>
                </a:solidFill>
              </a:rPr>
              <a:t/>
            </a:r>
            <a:br>
              <a:rPr lang="tr-TR" sz="6000" dirty="0" smtClean="0">
                <a:solidFill>
                  <a:srgbClr val="FFFF00"/>
                </a:solidFill>
              </a:rPr>
            </a:br>
            <a:r>
              <a:rPr lang="tr-TR" sz="6000" dirty="0">
                <a:solidFill>
                  <a:srgbClr val="FFFF00"/>
                </a:solidFill>
              </a:rPr>
              <a:t/>
            </a:r>
            <a:br>
              <a:rPr lang="tr-TR" sz="6000" dirty="0">
                <a:solidFill>
                  <a:srgbClr val="FFFF00"/>
                </a:solidFill>
              </a:rPr>
            </a:br>
            <a:r>
              <a:rPr lang="tr-TR" sz="6000" dirty="0" smtClean="0">
                <a:solidFill>
                  <a:srgbClr val="FFFF00"/>
                </a:solidFill>
              </a:rPr>
              <a:t>CARVING KNIFE</a:t>
            </a:r>
            <a:endParaRPr lang="tr-TR" sz="60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03273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44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46" y="15948"/>
            <a:ext cx="10758054" cy="684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916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53639" y="678872"/>
            <a:ext cx="7883238" cy="5915891"/>
          </a:xfrm>
        </p:spPr>
        <p:txBody>
          <a:bodyPr>
            <a:noAutofit/>
          </a:bodyPr>
          <a:lstStyle/>
          <a:p>
            <a:pPr algn="ctr"/>
            <a:r>
              <a:rPr lang="tr-TR" sz="6000" dirty="0" smtClean="0">
                <a:solidFill>
                  <a:srgbClr val="FFFF00"/>
                </a:solidFill>
              </a:rPr>
              <a:t>SHARPENING STEEL</a:t>
            </a:r>
            <a:br>
              <a:rPr lang="tr-TR" sz="6000" dirty="0" smtClean="0">
                <a:solidFill>
                  <a:srgbClr val="FFFF00"/>
                </a:solidFill>
              </a:rPr>
            </a:br>
            <a:r>
              <a:rPr lang="tr-TR" sz="6000" dirty="0" smtClean="0">
                <a:solidFill>
                  <a:srgbClr val="FFFF00"/>
                </a:solidFill>
              </a:rPr>
              <a:t/>
            </a:r>
            <a:br>
              <a:rPr lang="tr-TR" sz="6000" dirty="0" smtClean="0">
                <a:solidFill>
                  <a:srgbClr val="FFFF00"/>
                </a:solidFill>
              </a:rPr>
            </a:br>
            <a:r>
              <a:rPr lang="tr-TR" sz="6000" dirty="0" smtClean="0">
                <a:solidFill>
                  <a:srgbClr val="FFFF00"/>
                </a:solidFill>
              </a:rPr>
              <a:t>KNIFE SHARPENER</a:t>
            </a:r>
            <a:br>
              <a:rPr lang="tr-TR" sz="6000" dirty="0" smtClean="0">
                <a:solidFill>
                  <a:srgbClr val="FFFF00"/>
                </a:solidFill>
              </a:rPr>
            </a:br>
            <a:r>
              <a:rPr lang="tr-TR" sz="6000" dirty="0" smtClean="0">
                <a:solidFill>
                  <a:srgbClr val="FFFF00"/>
                </a:solidFill>
              </a:rPr>
              <a:t/>
            </a:r>
            <a:br>
              <a:rPr lang="tr-TR" sz="6000" dirty="0" smtClean="0">
                <a:solidFill>
                  <a:srgbClr val="FFFF00"/>
                </a:solidFill>
              </a:rPr>
            </a:br>
            <a:r>
              <a:rPr lang="tr-TR" sz="6000" dirty="0" smtClean="0">
                <a:solidFill>
                  <a:srgbClr val="FFFF00"/>
                </a:solidFill>
              </a:rPr>
              <a:t>STELL</a:t>
            </a:r>
            <a:br>
              <a:rPr lang="tr-TR" sz="6000" dirty="0" smtClean="0">
                <a:solidFill>
                  <a:srgbClr val="FFFF00"/>
                </a:solidFill>
              </a:rPr>
            </a:br>
            <a:r>
              <a:rPr lang="tr-TR" sz="6000" dirty="0" smtClean="0">
                <a:solidFill>
                  <a:srgbClr val="FFFF00"/>
                </a:solidFill>
              </a:rPr>
              <a:t/>
            </a:r>
            <a:br>
              <a:rPr lang="tr-TR" sz="6000" dirty="0" smtClean="0">
                <a:solidFill>
                  <a:srgbClr val="FFFF00"/>
                </a:solidFill>
              </a:rPr>
            </a:br>
            <a:r>
              <a:rPr lang="tr-TR" sz="6000" dirty="0" smtClean="0">
                <a:solidFill>
                  <a:srgbClr val="FFFF00"/>
                </a:solidFill>
              </a:rPr>
              <a:t>STEEL</a:t>
            </a:r>
            <a:endParaRPr lang="tr-TR" sz="60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SHARPENING STEEL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6473"/>
            <a:ext cx="5888182" cy="586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247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992582" cy="415636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3710" y="0"/>
            <a:ext cx="2951018" cy="415636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2584" y="0"/>
            <a:ext cx="3131126" cy="415636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74728" y="0"/>
            <a:ext cx="3131126" cy="4156364"/>
          </a:xfrm>
          <a:prstGeom prst="rect">
            <a:avLst/>
          </a:prstGeom>
        </p:spPr>
      </p:pic>
      <p:sp>
        <p:nvSpPr>
          <p:cNvPr id="10" name="Unvan 1"/>
          <p:cNvSpPr txBox="1">
            <a:spLocks/>
          </p:cNvSpPr>
          <p:nvPr/>
        </p:nvSpPr>
        <p:spPr>
          <a:xfrm>
            <a:off x="4142510" y="5292437"/>
            <a:ext cx="5569961" cy="789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000" dirty="0" smtClean="0">
                <a:solidFill>
                  <a:srgbClr val="FFFF00"/>
                </a:solidFill>
              </a:rPr>
              <a:t>ZESTER</a:t>
            </a:r>
            <a:endParaRPr lang="tr-TR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81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59780" y="2595708"/>
            <a:ext cx="5375565" cy="1325563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FFFF00"/>
                </a:solidFill>
              </a:rPr>
              <a:t>LEMON REAMER</a:t>
            </a:r>
            <a:endParaRPr lang="tr-TR" sz="54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15748"/>
            <a:ext cx="7107382" cy="56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47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50214" y="5339773"/>
            <a:ext cx="5586413" cy="1325563"/>
          </a:xfrm>
        </p:spPr>
        <p:txBody>
          <a:bodyPr>
            <a:noAutofit/>
          </a:bodyPr>
          <a:lstStyle/>
          <a:p>
            <a:pPr algn="ctr"/>
            <a:r>
              <a:rPr lang="tr-TR" sz="6600" dirty="0" smtClean="0">
                <a:solidFill>
                  <a:srgbClr val="FFFF00"/>
                </a:solidFill>
              </a:rPr>
              <a:t>COLANDER</a:t>
            </a:r>
            <a:br>
              <a:rPr lang="tr-TR" sz="6600" dirty="0" smtClean="0">
                <a:solidFill>
                  <a:srgbClr val="FFFF00"/>
                </a:solidFill>
              </a:rPr>
            </a:br>
            <a:r>
              <a:rPr lang="tr-TR" sz="6600" dirty="0" smtClean="0">
                <a:solidFill>
                  <a:srgbClr val="FFFF00"/>
                </a:solidFill>
              </a:rPr>
              <a:t>kevgir-süzgeç</a:t>
            </a:r>
            <a:endParaRPr lang="tr-TR" sz="6600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7988" y="0"/>
            <a:ext cx="5434012" cy="4973783"/>
          </a:xfrm>
          <a:prstGeom prst="rect">
            <a:avLst/>
          </a:prstGeom>
        </p:spPr>
      </p:pic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5200650" cy="49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776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12</Words>
  <Application>Microsoft Office PowerPoint</Application>
  <PresentationFormat>Özel</PresentationFormat>
  <Paragraphs>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Theme</vt:lpstr>
      <vt:lpstr>Mesleki Yabancı Dil 2</vt:lpstr>
      <vt:lpstr>Slayt 2</vt:lpstr>
      <vt:lpstr>SLICING KNIFE    CARVING KNIFE</vt:lpstr>
      <vt:lpstr>Slayt 4</vt:lpstr>
      <vt:lpstr>SHARPENING STEEL  KNIFE SHARPENER  STELL  STEEL</vt:lpstr>
      <vt:lpstr>Slayt 6</vt:lpstr>
      <vt:lpstr>LEMON REAMER</vt:lpstr>
      <vt:lpstr>COLANDER kevgir-süzgeç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Kitchenware (Utensil)</dc:title>
  <dc:creator>Behiyenur</dc:creator>
  <cp:lastModifiedBy>güneş</cp:lastModifiedBy>
  <cp:revision>20</cp:revision>
  <dcterms:created xsi:type="dcterms:W3CDTF">2018-10-25T09:15:09Z</dcterms:created>
  <dcterms:modified xsi:type="dcterms:W3CDTF">2020-03-13T12:20:02Z</dcterms:modified>
</cp:coreProperties>
</file>