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5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4D5E5D3-6B2E-416F-B6C7-A29EA5A541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BAE309A4-B198-4658-9C7F-41A083A766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0487D48E-2FF9-4F6B-8F83-B4E2A9957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6F15-F9B0-4BB1-A782-32A83536FBE0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4D0DC6E6-78C0-4547-808D-CC3D53243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BF915B41-A62B-4445-B2C4-7028ECD2E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78AD-DB38-40EF-84CB-3D88A30B19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5936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4596C2F3-FF9A-43FD-AAEC-29388CD0F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68BBDE9E-A618-4D5A-A11D-12B3F40FA7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651D41C1-4D2A-4789-9B5C-5F1865582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6F15-F9B0-4BB1-A782-32A83536FBE0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F31A7F9-C3BE-4493-B2F1-6423B15DB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E81F12FC-C4D9-4F19-BEFD-2AFE2907D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78AD-DB38-40EF-84CB-3D88A30B19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7344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122ADB5D-6442-4C3D-A195-4F9B85404E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BB0C4FA1-55BC-406D-B8A3-ABEF01DB0E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6E346BC6-4D6B-48F6-8E40-3D173085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6F15-F9B0-4BB1-A782-32A83536FBE0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7A032B45-3FDA-49A5-958A-A0A074EF3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84D925DF-2DA5-42E4-B657-BB8378054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78AD-DB38-40EF-84CB-3D88A30B19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021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AD7CCBE-E9F3-4292-A3A1-6E294B215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0E512001-3147-419B-A26B-E5A65564A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50862209-BAB5-4727-8D88-7566654AF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6F15-F9B0-4BB1-A782-32A83536FBE0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4C41036-0185-4970-9AE5-2C88EBE10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73FFA1D-2102-4B43-AA1A-F1847E67C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78AD-DB38-40EF-84CB-3D88A30B19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9767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FCCA7CD-D5FD-48BC-A80A-1013956C2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6A75E6A0-C814-4064-B208-845B959CCD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3B576638-4CBC-4533-B852-A5EFAD26C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6F15-F9B0-4BB1-A782-32A83536FBE0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E8F06D5B-0FAE-4E16-AB0B-6486176BD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420833A3-42F5-4D85-9B3D-71839062D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78AD-DB38-40EF-84CB-3D88A30B19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9290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7B04CD6-BCE2-4636-BFE2-8CCD60436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385A0352-C3CF-43FE-BCB9-5FB89A60FF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5753F68E-F4EE-4CBD-A964-BF924B19D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2A140002-B316-4BE2-A6F8-635785F5C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6F15-F9B0-4BB1-A782-32A83536FBE0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6924771F-7284-481D-A80E-12180940B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B58B8C22-24D9-4A08-8187-F7E9D23DB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78AD-DB38-40EF-84CB-3D88A30B19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0602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F182AA1-019A-47AD-AE47-EA2530694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293B4CBE-0FAA-4FFD-960E-80A17DF82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83716482-3CED-42C5-AE8E-0549D7ABD3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5CC36239-9FD4-47E8-B4E0-E74D093906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6BA39428-877E-4199-8108-A3DC703F71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2022111C-6AFD-492B-89E7-FAC1BE73D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6F15-F9B0-4BB1-A782-32A83536FBE0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93D6EF0A-5A18-461D-82D8-3F58515A0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A16FA67D-14C4-49D7-AB5E-2DFA88DA7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78AD-DB38-40EF-84CB-3D88A30B19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0309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43D5919-C761-4FAE-BD51-F6F91B814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84933D32-5863-4A2F-8813-B487F7CB5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6F15-F9B0-4BB1-A782-32A83536FBE0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02F6FB5F-CE94-498F-9478-412138634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FF372464-FBA9-4612-96DA-6A6252BD9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78AD-DB38-40EF-84CB-3D88A30B19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440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CB1014D2-6ED2-4DC4-9972-3B69C496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6F15-F9B0-4BB1-A782-32A83536FBE0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EAF17FFF-9439-40FF-BE50-615A24BE0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57DF090A-AB91-4287-9D36-7BA696221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78AD-DB38-40EF-84CB-3D88A30B19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0937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67C936B5-3D8F-46B3-A752-CE1ED9C4D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7BD5295C-133A-4CE2-91E1-D801B0A91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06D7C56F-9F9C-43BB-A70D-4FE654B03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28AF2E72-4EC3-495C-9B30-0AD3F3B25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6F15-F9B0-4BB1-A782-32A83536FBE0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2D71C318-F64C-465B-A53D-B685DA550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A1D87BA8-D979-4018-8593-BAC7EAEBB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78AD-DB38-40EF-84CB-3D88A30B19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505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11EF3DD-BFDD-43ED-805C-37F7EEB5D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0DEF85FC-F039-4D04-9F67-DF7D8B63B6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31313FD9-13D5-424A-ACB1-8A8963CF6B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5BB805E5-7F8E-477C-964D-AC1E0C3E4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6F15-F9B0-4BB1-A782-32A83536FBE0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1A3B446C-5F63-4656-AB99-9B3C5D8A1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19C34FA8-8151-4604-A0FA-EAE3C569A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78AD-DB38-40EF-84CB-3D88A30B19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941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97592CE6-98B7-4C76-8E48-FEF16E8D4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BDF8D9C9-DC27-4A4F-87B7-F383AC3EA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1844C7DE-BA69-41DA-90B9-3B380D2CA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B6F15-F9B0-4BB1-A782-32A83536FBE0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56B2FB6E-F653-4496-B409-ADF6DBA957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AFC026CE-0C27-4CC4-81CB-27477FD30E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A78AD-DB38-40EF-84CB-3D88A30B19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1797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A632DCE-CB7B-44B1-B525-9D9102CF6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>
                <a:solidFill>
                  <a:srgbClr val="FF0000"/>
                </a:solidFill>
              </a:rPr>
              <a:t>*SAYA NEDİR </a:t>
            </a:r>
            <a:r>
              <a:rPr lang="tr-TR" sz="2800" b="1" dirty="0">
                <a:solidFill>
                  <a:srgbClr val="FF0000"/>
                </a:solidFill>
              </a:rPr>
              <a:t>?</a:t>
            </a:r>
            <a:br>
              <a:rPr lang="tr-TR" sz="2800" b="1" dirty="0">
                <a:solidFill>
                  <a:srgbClr val="FF0000"/>
                </a:solidFill>
              </a:rPr>
            </a:br>
            <a:r>
              <a:rPr lang="tr-TR" sz="2800" dirty="0">
                <a:solidFill>
                  <a:srgbClr val="FF0000"/>
                </a:solidFill>
              </a:rPr>
              <a:t/>
            </a:r>
            <a:br>
              <a:rPr lang="tr-TR" sz="2800" dirty="0">
                <a:solidFill>
                  <a:srgbClr val="FF0000"/>
                </a:solidFill>
              </a:rPr>
            </a:br>
            <a:endParaRPr lang="tr-TR" sz="2800" dirty="0">
              <a:solidFill>
                <a:srgbClr val="FF0000"/>
              </a:solidFill>
            </a:endParaRPr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27997" y="1926772"/>
            <a:ext cx="3849156" cy="3190224"/>
          </a:xfrm>
          <a:prstGeom prst="rect">
            <a:avLst/>
          </a:prstGeom>
        </p:spPr>
      </p:pic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/>
              <a:t>Ayakkabının modeline göre çıkarılmış olan, ıstampalar yardımı ile kesilen deri parçalarına uygulanan tıraşlama, kıvırma, yapıştırma vb. </a:t>
            </a:r>
            <a:r>
              <a:rPr lang="tr-TR" sz="2400" smtClean="0"/>
              <a:t>tezgah işlemlerinden </a:t>
            </a:r>
            <a:r>
              <a:rPr lang="tr-TR" sz="2400" dirty="0" smtClean="0"/>
              <a:t>sonra dikiş makinesinde dikilerek kalıba monteye hazır duruma getirilen malzemeye denir. Saya ayakkabının üst deri kısmıdır.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035124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AC54F1D-7B16-497A-B11A-66887DE65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dirty="0">
                <a:solidFill>
                  <a:srgbClr val="FF0000"/>
                </a:solidFill>
              </a:rPr>
              <a:t>*DÜZ DİKİŞ MAKİNESİ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7850D210-62E0-495D-A3E1-9895CDCBF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/>
              <a:t> </a:t>
            </a:r>
            <a:endParaRPr lang="tr-TR" dirty="0"/>
          </a:p>
          <a:p>
            <a:r>
              <a:rPr lang="tr-TR" b="1" dirty="0">
                <a:solidFill>
                  <a:srgbClr val="002060"/>
                </a:solidFill>
              </a:rPr>
              <a:t>Makine başı</a:t>
            </a:r>
            <a:endParaRPr lang="tr-TR" dirty="0">
              <a:solidFill>
                <a:srgbClr val="002060"/>
              </a:solidFill>
            </a:endParaRPr>
          </a:p>
          <a:p>
            <a:r>
              <a:rPr lang="tr-TR" b="1" dirty="0">
                <a:solidFill>
                  <a:srgbClr val="002060"/>
                </a:solidFill>
              </a:rPr>
              <a:t>Makine kolu</a:t>
            </a:r>
            <a:endParaRPr lang="tr-TR" dirty="0">
              <a:solidFill>
                <a:srgbClr val="002060"/>
              </a:solidFill>
            </a:endParaRPr>
          </a:p>
          <a:p>
            <a:r>
              <a:rPr lang="tr-TR" b="1" dirty="0">
                <a:solidFill>
                  <a:srgbClr val="002060"/>
                </a:solidFill>
              </a:rPr>
              <a:t>Makine boynu                                   </a:t>
            </a:r>
            <a:endParaRPr lang="tr-TR" dirty="0">
              <a:solidFill>
                <a:srgbClr val="002060"/>
              </a:solidFill>
            </a:endParaRPr>
          </a:p>
          <a:p>
            <a:r>
              <a:rPr lang="tr-TR" b="1" dirty="0">
                <a:solidFill>
                  <a:srgbClr val="002060"/>
                </a:solidFill>
              </a:rPr>
              <a:t>Masa plakası</a:t>
            </a:r>
          </a:p>
          <a:p>
            <a:r>
              <a:rPr lang="tr-TR" b="1" dirty="0">
                <a:solidFill>
                  <a:srgbClr val="002060"/>
                </a:solidFill>
              </a:rPr>
              <a:t>Çardak </a:t>
            </a:r>
            <a:endParaRPr lang="tr-TR" dirty="0">
              <a:solidFill>
                <a:srgbClr val="002060"/>
              </a:solidFill>
            </a:endParaRPr>
          </a:p>
          <a:p>
            <a:r>
              <a:rPr lang="tr-TR" b="1" dirty="0">
                <a:solidFill>
                  <a:srgbClr val="002060"/>
                </a:solidFill>
              </a:rPr>
              <a:t>Masura sarma tertibatı</a:t>
            </a:r>
          </a:p>
          <a:p>
            <a:r>
              <a:rPr lang="tr-TR" b="1" dirty="0">
                <a:solidFill>
                  <a:srgbClr val="002060"/>
                </a:solidFill>
              </a:rPr>
              <a:t>Motor</a:t>
            </a:r>
            <a:endParaRPr lang="tr-TR" dirty="0">
              <a:solidFill>
                <a:srgbClr val="002060"/>
              </a:solidFill>
            </a:endParaRPr>
          </a:p>
          <a:p>
            <a:r>
              <a:rPr lang="tr-TR" b="1" dirty="0">
                <a:solidFill>
                  <a:srgbClr val="002060"/>
                </a:solidFill>
              </a:rPr>
              <a:t>Pedal</a:t>
            </a:r>
          </a:p>
          <a:p>
            <a:r>
              <a:rPr lang="tr-TR" b="1" dirty="0" err="1">
                <a:solidFill>
                  <a:srgbClr val="002060"/>
                </a:solidFill>
              </a:rPr>
              <a:t>Çağonoz</a:t>
            </a:r>
            <a:endParaRPr lang="tr-TR" dirty="0">
              <a:solidFill>
                <a:srgbClr val="002060"/>
              </a:solidFill>
            </a:endParaRPr>
          </a:p>
          <a:p>
            <a:endParaRPr lang="tr-TR" dirty="0"/>
          </a:p>
          <a:p>
            <a:endParaRPr lang="tr-TR" dirty="0">
              <a:solidFill>
                <a:srgbClr val="002060"/>
              </a:solidFill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24386773-97D1-4349-9907-930BC62CB07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542" y="1983545"/>
            <a:ext cx="4069716" cy="20924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6783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AA67820A-B7DA-4D02-A67F-FFD647035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9129" y="251792"/>
            <a:ext cx="8928653" cy="1358568"/>
          </a:xfrm>
        </p:spPr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*SÜTUNLU DİKİŞ MAKİNASI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xmlns="" id="{687C1ACF-FCDE-47D3-9C91-88A24A6E402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9826" y="2107096"/>
            <a:ext cx="4539582" cy="204663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A30AD578-9106-46EF-B9C3-B5F6A6172B4D}"/>
              </a:ext>
            </a:extLst>
          </p:cNvPr>
          <p:cNvSpPr/>
          <p:nvPr/>
        </p:nvSpPr>
        <p:spPr>
          <a:xfrm>
            <a:off x="1603513" y="1033671"/>
            <a:ext cx="4121425" cy="64556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tr-TR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İplik çubuğu</a:t>
            </a:r>
            <a:endParaRPr lang="tr-TR" sz="20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tr-TR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İplik geçeceği</a:t>
            </a:r>
            <a:endParaRPr lang="tr-TR" sz="20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tr-TR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Tansiyon</a:t>
            </a:r>
            <a:endParaRPr lang="tr-TR" sz="20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tr-TR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Horoz siperliği</a:t>
            </a:r>
            <a:endParaRPr lang="tr-TR" sz="20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tr-TR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Horoz</a:t>
            </a:r>
            <a:endParaRPr lang="tr-TR" sz="20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tr-TR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Horoz iplik konumu</a:t>
            </a:r>
            <a:endParaRPr lang="tr-TR" sz="20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tr-TR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Roda mili</a:t>
            </a:r>
            <a:endParaRPr lang="tr-TR" sz="20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tr-TR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 Roda</a:t>
            </a:r>
            <a:endParaRPr lang="tr-TR" sz="20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tr-TR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 Ön Kapak</a:t>
            </a:r>
            <a:endParaRPr lang="tr-TR" sz="20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tr-TR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 Çağanoz kütüğü</a:t>
            </a:r>
            <a:endParaRPr lang="tr-TR" sz="20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tr-TR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11. Çağanoz kapağı </a:t>
            </a:r>
            <a:endParaRPr lang="tr-TR" sz="20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tr-TR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12. Roda kütüğü</a:t>
            </a:r>
            <a:endParaRPr lang="tr-TR" sz="20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tr-TR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13. Ayar sistemi</a:t>
            </a:r>
            <a:endParaRPr lang="tr-TR" sz="20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tr-TR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14. </a:t>
            </a:r>
            <a:r>
              <a:rPr lang="tr-TR" sz="2000" b="1" dirty="0" err="1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Volant</a:t>
            </a:r>
            <a:endParaRPr lang="tr-TR" sz="20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tr-TR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15. İğne mili</a:t>
            </a:r>
            <a:endParaRPr lang="tr-TR" sz="20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tr-TR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16. Maşa baskı vidası</a:t>
            </a:r>
            <a:endParaRPr lang="tr-TR" sz="20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tr-TR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17. Kayış siperi</a:t>
            </a:r>
            <a:endParaRPr lang="tr-TR" sz="20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tr-TR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18. Çeker dişlisi</a:t>
            </a:r>
            <a:endParaRPr lang="tr-TR" sz="20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tr-TR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19. Plaka </a:t>
            </a:r>
            <a:endParaRPr lang="tr-TR" sz="20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171295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EEC0E0A-8BFE-46A6-90FE-63AEC4470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>
                <a:solidFill>
                  <a:srgbClr val="FF0000"/>
                </a:solidFill>
              </a:rPr>
              <a:t>*MAKİNAYA DİKİŞ IPLİĞİ TAKMA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BA0787F1-86D3-49BA-AD7E-E48BBD137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4545" y="1690688"/>
            <a:ext cx="10515600" cy="4351338"/>
          </a:xfrm>
        </p:spPr>
        <p:txBody>
          <a:bodyPr/>
          <a:lstStyle/>
          <a:p>
            <a:endParaRPr lang="tr-TR" b="1" dirty="0"/>
          </a:p>
          <a:p>
            <a:r>
              <a:rPr lang="tr-TR" b="1" dirty="0">
                <a:solidFill>
                  <a:srgbClr val="002060"/>
                </a:solidFill>
              </a:rPr>
              <a:t>Üst ipliği takmak</a:t>
            </a:r>
          </a:p>
          <a:p>
            <a:endParaRPr lang="tr-TR" b="1" dirty="0"/>
          </a:p>
          <a:p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r>
              <a:rPr lang="tr-TR" b="1" dirty="0">
                <a:solidFill>
                  <a:srgbClr val="002060"/>
                </a:solidFill>
              </a:rPr>
              <a:t>Alt ipliği takmak:</a:t>
            </a:r>
            <a:endParaRPr lang="tr-TR" dirty="0">
              <a:solidFill>
                <a:srgbClr val="002060"/>
              </a:solidFill>
            </a:endParaRPr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F8859E89-50FC-4F2E-AF14-9C6E8478909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2320" y="1229521"/>
            <a:ext cx="1762125" cy="278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xmlns="" id="{003D71FC-CA95-46A9-8728-3C95320BB1B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0066" y="4491843"/>
            <a:ext cx="1884558" cy="18200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xmlns="" id="{91BEB3E9-3A2D-4C8D-8E38-D057F224AA2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2320" y="1229521"/>
            <a:ext cx="1762125" cy="2781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52580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66135907-0EC9-401F-96B4-7B6C2490E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027734"/>
            <a:ext cx="10515600" cy="1325563"/>
          </a:xfrm>
        </p:spPr>
        <p:txBody>
          <a:bodyPr>
            <a:normAutofit/>
          </a:bodyPr>
          <a:lstStyle/>
          <a:p>
            <a:r>
              <a:rPr lang="tr-TR" sz="4000" b="1" dirty="0">
                <a:solidFill>
                  <a:srgbClr val="FF0000"/>
                </a:solidFill>
              </a:rPr>
              <a:t>*BAKIM VE ONARIM</a:t>
            </a:r>
            <a:r>
              <a:rPr lang="tr-TR" sz="3600" dirty="0"/>
              <a:t/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966DFFEB-9148-402A-80DD-C04700588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183" y="2506662"/>
            <a:ext cx="10515600" cy="435133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Bakım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    Arıza tespiti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    Periyodik bakım</a:t>
            </a:r>
          </a:p>
          <a:p>
            <a:pPr marL="0" indent="0">
              <a:buNone/>
            </a:pP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    Günlük bakım</a:t>
            </a:r>
          </a:p>
          <a:p>
            <a:pPr marL="0" indent="0">
              <a:buNone/>
            </a:pP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    Haftalık bakım</a:t>
            </a:r>
            <a:endParaRPr lang="tr-T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709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154</Words>
  <Application>Microsoft Office PowerPoint</Application>
  <PresentationFormat>Geniş ekran</PresentationFormat>
  <Paragraphs>47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Teması</vt:lpstr>
      <vt:lpstr>*SAYA NEDİR ?  </vt:lpstr>
      <vt:lpstr>*DÜZ DİKİŞ MAKİNESİ</vt:lpstr>
      <vt:lpstr>*SÜTUNLU DİKİŞ MAKİNASI </vt:lpstr>
      <vt:lpstr>*MAKİNAYA DİKİŞ IPLİĞİ TAKMA </vt:lpstr>
      <vt:lpstr>*BAKIM VE ONARIM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SAYA NEDİR </dc:title>
  <dc:creator>selami özal</dc:creator>
  <cp:lastModifiedBy>Yusuf METİN</cp:lastModifiedBy>
  <cp:revision>11</cp:revision>
  <dcterms:created xsi:type="dcterms:W3CDTF">2017-11-06T17:51:20Z</dcterms:created>
  <dcterms:modified xsi:type="dcterms:W3CDTF">2017-11-21T08:51:35Z</dcterms:modified>
</cp:coreProperties>
</file>